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65" r:id="rId2"/>
    <p:sldId id="525" r:id="rId3"/>
    <p:sldId id="526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47" r:id="rId14"/>
    <p:sldId id="536" r:id="rId15"/>
    <p:sldId id="537" r:id="rId16"/>
    <p:sldId id="538" r:id="rId17"/>
    <p:sldId id="539" r:id="rId18"/>
    <p:sldId id="540" r:id="rId19"/>
    <p:sldId id="548" r:id="rId20"/>
    <p:sldId id="413" r:id="rId21"/>
    <p:sldId id="414" r:id="rId22"/>
    <p:sldId id="541" r:id="rId23"/>
    <p:sldId id="542" r:id="rId24"/>
    <p:sldId id="543" r:id="rId25"/>
    <p:sldId id="549" r:id="rId26"/>
    <p:sldId id="416" r:id="rId27"/>
    <p:sldId id="544" r:id="rId28"/>
    <p:sldId id="545" r:id="rId29"/>
    <p:sldId id="546" r:id="rId30"/>
    <p:sldId id="550" r:id="rId31"/>
    <p:sldId id="417" r:id="rId32"/>
    <p:sldId id="418" r:id="rId33"/>
    <p:sldId id="551" r:id="rId34"/>
    <p:sldId id="422" r:id="rId35"/>
    <p:sldId id="552" r:id="rId36"/>
    <p:sldId id="554" r:id="rId37"/>
    <p:sldId id="555" r:id="rId38"/>
    <p:sldId id="556" r:id="rId39"/>
    <p:sldId id="557" r:id="rId40"/>
    <p:sldId id="408" r:id="rId41"/>
    <p:sldId id="409" r:id="rId42"/>
    <p:sldId id="410" r:id="rId43"/>
    <p:sldId id="411" r:id="rId44"/>
    <p:sldId id="412" r:id="rId45"/>
    <p:sldId id="420" r:id="rId46"/>
    <p:sldId id="423" r:id="rId47"/>
    <p:sldId id="424" r:id="rId48"/>
    <p:sldId id="425" r:id="rId49"/>
    <p:sldId id="567" r:id="rId50"/>
    <p:sldId id="427" r:id="rId51"/>
    <p:sldId id="558" r:id="rId52"/>
    <p:sldId id="560" r:id="rId53"/>
    <p:sldId id="561" r:id="rId54"/>
    <p:sldId id="562" r:id="rId55"/>
    <p:sldId id="428" r:id="rId56"/>
    <p:sldId id="429" r:id="rId57"/>
    <p:sldId id="430" r:id="rId58"/>
    <p:sldId id="569" r:id="rId59"/>
    <p:sldId id="563" r:id="rId60"/>
    <p:sldId id="564" r:id="rId61"/>
    <p:sldId id="565" r:id="rId62"/>
    <p:sldId id="566" r:id="rId63"/>
    <p:sldId id="559" r:id="rId64"/>
    <p:sldId id="570" r:id="rId65"/>
    <p:sldId id="431" r:id="rId66"/>
    <p:sldId id="432" r:id="rId67"/>
    <p:sldId id="438" r:id="rId68"/>
    <p:sldId id="568" r:id="rId69"/>
    <p:sldId id="433" r:id="rId70"/>
    <p:sldId id="571" r:id="rId71"/>
    <p:sldId id="434" r:id="rId72"/>
    <p:sldId id="435" r:id="rId73"/>
    <p:sldId id="437" r:id="rId74"/>
    <p:sldId id="439" r:id="rId75"/>
    <p:sldId id="440" r:id="rId76"/>
    <p:sldId id="441" r:id="rId77"/>
    <p:sldId id="442" r:id="rId78"/>
    <p:sldId id="443" r:id="rId79"/>
    <p:sldId id="445" r:id="rId80"/>
    <p:sldId id="446" r:id="rId81"/>
    <p:sldId id="572" r:id="rId82"/>
    <p:sldId id="573" r:id="rId83"/>
    <p:sldId id="574" r:id="rId84"/>
    <p:sldId id="523" r:id="rId85"/>
    <p:sldId id="453" r:id="rId86"/>
    <p:sldId id="455" r:id="rId87"/>
    <p:sldId id="454" r:id="rId88"/>
    <p:sldId id="456" r:id="rId89"/>
    <p:sldId id="459" r:id="rId90"/>
    <p:sldId id="524" r:id="rId91"/>
    <p:sldId id="457" r:id="rId92"/>
    <p:sldId id="458" r:id="rId93"/>
    <p:sldId id="263" r:id="rId94"/>
    <p:sldId id="404" r:id="rId95"/>
    <p:sldId id="405" r:id="rId96"/>
    <p:sldId id="406" r:id="rId97"/>
    <p:sldId id="407" r:id="rId9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BB6"/>
    <a:srgbClr val="043F63"/>
    <a:srgbClr val="FF9933"/>
    <a:srgbClr val="152E58"/>
    <a:srgbClr val="003A63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7" autoAdjust="0"/>
  </p:normalViewPr>
  <p:slideViewPr>
    <p:cSldViewPr snapToGrid="0">
      <p:cViewPr varScale="1">
        <p:scale>
          <a:sx n="66" d="100"/>
          <a:sy n="66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4BD871-AC4C-4644-8D41-937EFAD34E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41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F28571-2F41-43C0-88A5-5009138D1E05}" type="datetimeFigureOut">
              <a:rPr lang="en-GB" smtClean="0"/>
              <a:t>18/10/2019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A4A1E6-AFF2-4655-977E-81BC5B8B3C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37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69575"/>
            <a:ext cx="10363200" cy="1767794"/>
          </a:xfrm>
        </p:spPr>
        <p:txBody>
          <a:bodyPr anchor="b">
            <a:normAutofit/>
          </a:bodyPr>
          <a:lstStyle>
            <a:lvl1pPr algn="l">
              <a:defRPr sz="4600">
                <a:solidFill>
                  <a:srgbClr val="043F63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23119"/>
            <a:ext cx="10363200" cy="216954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D7B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1CD2-1E45-42A3-B213-66A034DF9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6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7177"/>
            <a:ext cx="10515600" cy="1572303"/>
          </a:xfrm>
        </p:spPr>
        <p:txBody>
          <a:bodyPr anchor="b">
            <a:normAutofit/>
          </a:bodyPr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669721"/>
            <a:ext cx="10515600" cy="2808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1CD2-1E45-42A3-B213-66A034DF9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6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85875"/>
            <a:ext cx="5537200" cy="466589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1285875"/>
            <a:ext cx="5537200" cy="466589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1CD2-1E45-42A3-B213-66A034DF9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1CD2-1E45-42A3-B213-66A034DF9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1CD2-1E45-42A3-B213-66A034DF9A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04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403" y="1268760"/>
            <a:ext cx="8847667" cy="482441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692696"/>
            <a:ext cx="96970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9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12">
            <a:extLst>
              <a:ext uri="{FF2B5EF4-FFF2-40B4-BE49-F238E27FC236}">
                <a16:creationId xmlns:a16="http://schemas.microsoft.com/office/drawing/2014/main" id="{E09B705A-D507-4F62-972A-A1394A025C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386499"/>
            <a:ext cx="12192000" cy="6471501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altLang="en-US" sz="180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6B144-F25F-4FB0-9D3A-80E11FE1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999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11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26718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" y="203202"/>
            <a:ext cx="10141656" cy="654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09675"/>
            <a:ext cx="11088915" cy="4693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15" y="6457951"/>
            <a:ext cx="69668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41CD2-1E45-42A3-B213-66A034DF9A3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913255" y="6531429"/>
            <a:ext cx="466531" cy="25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700" dirty="0">
                <a:solidFill>
                  <a:schemeClr val="bg1"/>
                </a:solidFill>
              </a:rPr>
              <a:t>© 2019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7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D7B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"/>
        <a:defRPr sz="17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"/>
        <a:defRPr sz="15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3B4A-E4C0-44F8-A0B2-3543BAC7F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Production Payment Loans</a:t>
            </a:r>
          </a:p>
        </p:txBody>
      </p:sp>
    </p:spTree>
    <p:extLst>
      <p:ext uri="{BB962C8B-B14F-4D97-AF65-F5344CB8AC3E}">
        <p14:creationId xmlns:p14="http://schemas.microsoft.com/office/powerpoint/2010/main" val="50400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3B1ED-4FBA-449B-87F4-C0680AD8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14" y="693855"/>
            <a:ext cx="7846786" cy="5383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4F288-4F52-4B52-9E2C-638CEB57F1E1}"/>
              </a:ext>
            </a:extLst>
          </p:cNvPr>
          <p:cNvSpPr txBox="1"/>
          <p:nvPr/>
        </p:nvSpPr>
        <p:spPr>
          <a:xfrm>
            <a:off x="9444039" y="693855"/>
            <a:ext cx="747711" cy="638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1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236D3-42E2-4D04-86C6-78D4201E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82" y="1024129"/>
            <a:ext cx="7469293" cy="5138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0E2B6-A202-4186-A472-DA824F4442AB}"/>
              </a:ext>
            </a:extLst>
          </p:cNvPr>
          <p:cNvSpPr txBox="1"/>
          <p:nvPr/>
        </p:nvSpPr>
        <p:spPr>
          <a:xfrm>
            <a:off x="9179880" y="7905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4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CAA78-1763-4AFE-B582-429C8185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30" y="642138"/>
            <a:ext cx="8078960" cy="542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788D6-A805-494F-AB4D-01DD9A206476}"/>
              </a:ext>
            </a:extLst>
          </p:cNvPr>
          <p:cNvSpPr txBox="1"/>
          <p:nvPr/>
        </p:nvSpPr>
        <p:spPr>
          <a:xfrm>
            <a:off x="9179880" y="642138"/>
            <a:ext cx="907095" cy="517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1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18A5-A89A-48F7-93EE-8FB0D6882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Cash Flow Analysis and Risk</a:t>
            </a:r>
          </a:p>
        </p:txBody>
      </p:sp>
    </p:spTree>
    <p:extLst>
      <p:ext uri="{BB962C8B-B14F-4D97-AF65-F5344CB8AC3E}">
        <p14:creationId xmlns:p14="http://schemas.microsoft.com/office/powerpoint/2010/main" val="344095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DD36E-A04D-412D-9C60-250B24BC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49" y="1343676"/>
            <a:ext cx="7819590" cy="473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6E266-559D-4C21-A1F9-E154692FA2C0}"/>
              </a:ext>
            </a:extLst>
          </p:cNvPr>
          <p:cNvSpPr txBox="1"/>
          <p:nvPr/>
        </p:nvSpPr>
        <p:spPr>
          <a:xfrm>
            <a:off x="9086851" y="11715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2D21D7-14E9-49DB-AD8A-C54AAE33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67" y="1150382"/>
            <a:ext cx="7707723" cy="4410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686F2-80A9-4C46-8A54-C2890F72EB48}"/>
              </a:ext>
            </a:extLst>
          </p:cNvPr>
          <p:cNvSpPr txBox="1"/>
          <p:nvPr/>
        </p:nvSpPr>
        <p:spPr>
          <a:xfrm>
            <a:off x="9105901" y="1657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975989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03F2FE-367F-4F11-9AF1-889E7910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27" y="1200801"/>
            <a:ext cx="7630762" cy="4618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E56CE-1A38-4A26-A06E-C07402895215}"/>
              </a:ext>
            </a:extLst>
          </p:cNvPr>
          <p:cNvSpPr txBox="1"/>
          <p:nvPr/>
        </p:nvSpPr>
        <p:spPr>
          <a:xfrm>
            <a:off x="9105901" y="933449"/>
            <a:ext cx="939772" cy="828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89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62EBC-045F-447E-9336-4F728F87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23" y="1178021"/>
            <a:ext cx="7341566" cy="4489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C6B94F-7DCA-441A-8C65-B8E046DA6DE1}"/>
              </a:ext>
            </a:extLst>
          </p:cNvPr>
          <p:cNvSpPr txBox="1"/>
          <p:nvPr/>
        </p:nvSpPr>
        <p:spPr>
          <a:xfrm>
            <a:off x="9105901" y="9334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2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49"/>
            <a:ext cx="1352549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F229F-E9AB-430F-BA73-F61BD1CB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04" y="1304255"/>
            <a:ext cx="8113121" cy="4258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14B8D-9F5F-4DBD-BAB0-2C5431B7FFAD}"/>
              </a:ext>
            </a:extLst>
          </p:cNvPr>
          <p:cNvSpPr txBox="1"/>
          <p:nvPr/>
        </p:nvSpPr>
        <p:spPr>
          <a:xfrm>
            <a:off x="9365295" y="961354"/>
            <a:ext cx="795701" cy="90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7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6A79-DE25-48C8-B966-09DBB39BD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</p:spTree>
    <p:extLst>
      <p:ext uri="{BB962C8B-B14F-4D97-AF65-F5344CB8AC3E}">
        <p14:creationId xmlns:p14="http://schemas.microsoft.com/office/powerpoint/2010/main" val="26353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5CF2D-AF5A-4574-95BC-35BCE016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25" y="476249"/>
            <a:ext cx="8091931" cy="5481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25278-E443-42A7-A096-204E21CF87D8}"/>
              </a:ext>
            </a:extLst>
          </p:cNvPr>
          <p:cNvSpPr txBox="1"/>
          <p:nvPr/>
        </p:nvSpPr>
        <p:spPr>
          <a:xfrm>
            <a:off x="9405086" y="760396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20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752BF-645E-4C33-A37D-B111B60F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666750"/>
            <a:ext cx="5486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21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4DA56-5D4C-4B58-BDA5-949452E1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57" y="0"/>
            <a:ext cx="511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570F5-BE41-47C3-91F8-8F055F7FF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53" y="1809750"/>
            <a:ext cx="6700697" cy="3975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1EDC9-B5A7-4C26-B85D-C733985B3E16}"/>
              </a:ext>
            </a:extLst>
          </p:cNvPr>
          <p:cNvSpPr txBox="1"/>
          <p:nvPr/>
        </p:nvSpPr>
        <p:spPr>
          <a:xfrm>
            <a:off x="8774745" y="1713829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1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45908-B40A-4204-B23C-0E26FE16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16" y="781050"/>
            <a:ext cx="7599408" cy="5024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964F3-5A93-4C48-B0D7-7228F5C52AF2}"/>
              </a:ext>
            </a:extLst>
          </p:cNvPr>
          <p:cNvSpPr txBox="1"/>
          <p:nvPr/>
        </p:nvSpPr>
        <p:spPr>
          <a:xfrm>
            <a:off x="9365295" y="1233486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4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A75BF-8CF5-45F7-8E23-75CBAB0D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57" y="1030133"/>
            <a:ext cx="7284918" cy="4999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2" y="781050"/>
            <a:ext cx="771524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98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A4F5C-423C-4169-856D-EE7AF209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24" y="408644"/>
            <a:ext cx="8035291" cy="5458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181976" y="14097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BD068-92BA-492E-80D5-243442D569DC}"/>
              </a:ext>
            </a:extLst>
          </p:cNvPr>
          <p:cNvSpPr txBox="1"/>
          <p:nvPr/>
        </p:nvSpPr>
        <p:spPr>
          <a:xfrm>
            <a:off x="9249421" y="1232557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87E11-65DB-437B-8675-13A316A0EF6B}"/>
              </a:ext>
            </a:extLst>
          </p:cNvPr>
          <p:cNvSpPr txBox="1"/>
          <p:nvPr/>
        </p:nvSpPr>
        <p:spPr>
          <a:xfrm>
            <a:off x="8689667" y="408644"/>
            <a:ext cx="1215404" cy="850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5E330-BE06-45CD-8FA5-25E10141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75" y="710742"/>
            <a:ext cx="4584179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2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09830-DF75-4CE5-B7AE-7BE72D99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57" y="427542"/>
            <a:ext cx="7981044" cy="5315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456418"/>
            <a:ext cx="1171574" cy="693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F2646-5B8D-40A1-986F-985704DB7E91}"/>
              </a:ext>
            </a:extLst>
          </p:cNvPr>
          <p:cNvSpPr txBox="1"/>
          <p:nvPr/>
        </p:nvSpPr>
        <p:spPr>
          <a:xfrm>
            <a:off x="9120512" y="856468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4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A0BBD-520C-4A32-A2AE-F5A977AE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301196"/>
            <a:ext cx="7430472" cy="4775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19F14-D129-4F7C-B63C-27C01BAC19C5}"/>
              </a:ext>
            </a:extLst>
          </p:cNvPr>
          <p:cNvSpPr txBox="1"/>
          <p:nvPr/>
        </p:nvSpPr>
        <p:spPr>
          <a:xfrm>
            <a:off x="8973523" y="1301196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0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A18EA-2BF3-423E-904F-EA734780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22" y="1098210"/>
            <a:ext cx="7832329" cy="4864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267CB-42F2-4890-BCF8-E5189E7BC18D}"/>
              </a:ext>
            </a:extLst>
          </p:cNvPr>
          <p:cNvSpPr txBox="1"/>
          <p:nvPr/>
        </p:nvSpPr>
        <p:spPr>
          <a:xfrm>
            <a:off x="9061142" y="1060109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1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0BCC07-B5F8-4586-A361-ADE7618C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78" y="1471612"/>
            <a:ext cx="8180672" cy="4659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0F122-DBEE-413E-B33C-1DFF51205B4B}"/>
              </a:ext>
            </a:extLst>
          </p:cNvPr>
          <p:cNvSpPr txBox="1"/>
          <p:nvPr/>
        </p:nvSpPr>
        <p:spPr>
          <a:xfrm>
            <a:off x="9231670" y="1128712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7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59918-5C33-4A66-B813-B0BF27BE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55" y="965716"/>
            <a:ext cx="8150535" cy="4218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267CB-42F2-4890-BCF8-E5189E7BC18D}"/>
              </a:ext>
            </a:extLst>
          </p:cNvPr>
          <p:cNvSpPr txBox="1"/>
          <p:nvPr/>
        </p:nvSpPr>
        <p:spPr>
          <a:xfrm>
            <a:off x="8953501" y="965716"/>
            <a:ext cx="931229" cy="575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0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31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1F4C8-E04B-45F5-AFEE-3796C0C3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04800"/>
            <a:ext cx="54292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32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3234A-C8E7-464E-9BDC-BED185CE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32" y="224014"/>
            <a:ext cx="6684419" cy="55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B761-448F-4AC6-B535-B956C3E43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Profit Sharing</a:t>
            </a:r>
          </a:p>
        </p:txBody>
      </p:sp>
    </p:spTree>
    <p:extLst>
      <p:ext uri="{BB962C8B-B14F-4D97-AF65-F5344CB8AC3E}">
        <p14:creationId xmlns:p14="http://schemas.microsoft.com/office/powerpoint/2010/main" val="1637919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34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01B5B-38DE-4E7A-854B-49A4B569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347663"/>
            <a:ext cx="48006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F04C9-05C5-4111-B77A-481B7D1F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16" y="817187"/>
            <a:ext cx="7700279" cy="5040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35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8953501" y="647700"/>
            <a:ext cx="937890" cy="6169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3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58817-E344-4ADD-A44E-8390BC32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86" y="1193035"/>
            <a:ext cx="6815458" cy="45314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36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8776178" y="895349"/>
            <a:ext cx="1346031" cy="75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0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37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F87B4-2BD9-4467-9A2C-04BB3749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45" y="1933575"/>
            <a:ext cx="8173644" cy="4214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2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B6511-A37B-4557-B299-8CA085A6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18" y="1407558"/>
            <a:ext cx="8817895" cy="4176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38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656006" y="1038225"/>
            <a:ext cx="943761" cy="971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39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6FE5A-13EF-40CA-B172-6A0F46C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34" y="542925"/>
            <a:ext cx="4991100" cy="194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3119D-9988-48A4-8EC6-1D5226BC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9" y="2939301"/>
            <a:ext cx="46672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A8B81-2A74-4914-968E-94ED42CE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12" y="1075416"/>
            <a:ext cx="7100563" cy="4887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0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40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EEFD5-55B1-43C6-A01D-1BC3B5EE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6" y="660382"/>
            <a:ext cx="5038725" cy="57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4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41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F4BA7-A36E-48DA-AAD9-75759E7F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467196"/>
            <a:ext cx="5657850" cy="60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42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02BDD-8B96-489F-B6EA-53E763EB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33413"/>
            <a:ext cx="48768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0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43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A4CF7-EC87-4B01-8335-8484EC9F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3" y="266700"/>
            <a:ext cx="55911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4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44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3F45D-12B5-47C8-87CD-4B76276C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361950"/>
            <a:ext cx="57626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7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32301E-8985-4C95-B345-CA4AA631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8" y="266700"/>
            <a:ext cx="45815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32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39F32-887B-4853-BF2D-E68D1569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1" y="510829"/>
            <a:ext cx="10185573" cy="55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0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9FED9-D048-4528-8F96-699F2052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7847"/>
            <a:ext cx="10668687" cy="55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48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D4D39-EAD8-41F2-8635-CAF1C455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8" y="285750"/>
            <a:ext cx="47720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3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7966-FACD-408E-9D91-407B39B97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Bonuses</a:t>
            </a:r>
          </a:p>
        </p:txBody>
      </p:sp>
    </p:spTree>
    <p:extLst>
      <p:ext uri="{BB962C8B-B14F-4D97-AF65-F5344CB8AC3E}">
        <p14:creationId xmlns:p14="http://schemas.microsoft.com/office/powerpoint/2010/main" val="37531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F8825-A92F-4254-A34B-387AB934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46" y="1269920"/>
            <a:ext cx="7735543" cy="48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69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50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30E14-E0F9-43E6-ADD9-41B6CABF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14" y="628651"/>
            <a:ext cx="6975961" cy="64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011E9-B2E0-4106-B13D-2847F99C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6" y="832318"/>
            <a:ext cx="10167454" cy="5008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51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95B1A-3EF8-4D34-B0A3-BC08D7E2DD1B}"/>
              </a:ext>
            </a:extLst>
          </p:cNvPr>
          <p:cNvSpPr txBox="1"/>
          <p:nvPr/>
        </p:nvSpPr>
        <p:spPr>
          <a:xfrm>
            <a:off x="9888060" y="674369"/>
            <a:ext cx="881063" cy="73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92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A76EE-404A-4CD3-9C60-DBBF05D2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84663"/>
            <a:ext cx="7778272" cy="5382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52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8791575" y="332680"/>
            <a:ext cx="918839" cy="545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EEC1C-0DF3-40B7-977A-AB63C3120CCC}"/>
              </a:ext>
            </a:extLst>
          </p:cNvPr>
          <p:cNvSpPr txBox="1"/>
          <p:nvPr/>
        </p:nvSpPr>
        <p:spPr>
          <a:xfrm>
            <a:off x="8685367" y="1055569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6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C851A-1A02-4CA0-AF56-7D2D6B50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71" y="661961"/>
            <a:ext cx="7115524" cy="51578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53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52365" y="524709"/>
            <a:ext cx="847402" cy="513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10235261" y="1264682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9239812" y="722291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2911F-F0F3-4DCA-8A1B-F9A17B0C3C86}"/>
              </a:ext>
            </a:extLst>
          </p:cNvPr>
          <p:cNvSpPr txBox="1"/>
          <p:nvPr/>
        </p:nvSpPr>
        <p:spPr>
          <a:xfrm>
            <a:off x="9416134" y="710684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2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54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5CE7E-2DC0-491A-B335-4747BB16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62" y="805647"/>
            <a:ext cx="8094338" cy="4804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79176C-8380-43B9-9637-06CD44F0C980}"/>
              </a:ext>
            </a:extLst>
          </p:cNvPr>
          <p:cNvSpPr txBox="1"/>
          <p:nvPr/>
        </p:nvSpPr>
        <p:spPr>
          <a:xfrm>
            <a:off x="9067801" y="1109663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86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C4C2-69AC-47C9-B0E1-197947DB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5" y="779008"/>
            <a:ext cx="10916549" cy="4925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B5B2A-7780-4C0A-84B6-53C32845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5" y="931408"/>
            <a:ext cx="10916549" cy="4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58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1AEFA-4E6F-4779-A85A-EFAF52A7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8" y="252413"/>
            <a:ext cx="46196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7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D3B4F-7303-4B8A-A507-0CC09CBC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314325"/>
            <a:ext cx="46863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2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968-EB1E-48CF-8EA8-58E0CF086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Sliding Scale Mechanisms</a:t>
            </a:r>
          </a:p>
        </p:txBody>
      </p:sp>
    </p:spTree>
    <p:extLst>
      <p:ext uri="{BB962C8B-B14F-4D97-AF65-F5344CB8AC3E}">
        <p14:creationId xmlns:p14="http://schemas.microsoft.com/office/powerpoint/2010/main" val="3731523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59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1347AB-D777-443F-B132-5692DEA9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673403"/>
            <a:ext cx="7302022" cy="52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3B5B9-06B6-415B-B273-898F9079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31" y="935037"/>
            <a:ext cx="7402294" cy="4987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A94F9-46F4-4B51-AA96-EB0D876624BD}"/>
              </a:ext>
            </a:extLst>
          </p:cNvPr>
          <p:cNvSpPr txBox="1"/>
          <p:nvPr/>
        </p:nvSpPr>
        <p:spPr>
          <a:xfrm>
            <a:off x="8884606" y="11239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9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60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4BD7A-09BD-4FC9-A274-B9F664E7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83" y="895350"/>
            <a:ext cx="8100083" cy="4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3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DA247-226A-416C-989A-200B7E01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66" y="895350"/>
            <a:ext cx="8160920" cy="4924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61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5ACC3-2D0E-4E10-B7B2-3A2BCAD9553B}"/>
              </a:ext>
            </a:extLst>
          </p:cNvPr>
          <p:cNvSpPr txBox="1"/>
          <p:nvPr/>
        </p:nvSpPr>
        <p:spPr>
          <a:xfrm>
            <a:off x="9006997" y="1366838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83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62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A5DD8-93A7-44BC-A19A-B06108F4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99" y="895350"/>
            <a:ext cx="8771401" cy="45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2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E3C0-F669-4072-83E9-0663095A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30" y="1038225"/>
            <a:ext cx="6848237" cy="47356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63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DEA2F-F195-40A0-A1F0-A8BD2B3B7CD3}"/>
              </a:ext>
            </a:extLst>
          </p:cNvPr>
          <p:cNvSpPr txBox="1"/>
          <p:nvPr/>
        </p:nvSpPr>
        <p:spPr>
          <a:xfrm>
            <a:off x="8719744" y="1295401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66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64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62747-F199-48F6-AB35-38092BF0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98" y="1310344"/>
            <a:ext cx="6485421" cy="42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61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AC3A4-74AE-4EAF-9AFD-244A7E57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742707"/>
            <a:ext cx="4933950" cy="57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4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002D9-6667-4887-8A6A-61924166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333375"/>
            <a:ext cx="4667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53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78B77-C8D3-4A45-A3B1-D94F486B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809625"/>
            <a:ext cx="5010150" cy="57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5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3C20-BFB1-4C27-8F0D-671EAC2A1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Royalty and Tax</a:t>
            </a:r>
          </a:p>
        </p:txBody>
      </p:sp>
    </p:spTree>
    <p:extLst>
      <p:ext uri="{BB962C8B-B14F-4D97-AF65-F5344CB8AC3E}">
        <p14:creationId xmlns:p14="http://schemas.microsoft.com/office/powerpoint/2010/main" val="36993101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69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5196C-1A86-4913-8D37-989711A8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476250"/>
            <a:ext cx="4819650" cy="6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44893-3E69-4400-8A94-4230660EE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0" y="1327510"/>
            <a:ext cx="7991379" cy="4202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D35C2-698A-4BCB-8C19-730BB14855AC}"/>
              </a:ext>
            </a:extLst>
          </p:cNvPr>
          <p:cNvSpPr txBox="1"/>
          <p:nvPr/>
        </p:nvSpPr>
        <p:spPr>
          <a:xfrm>
            <a:off x="9206237" y="1238250"/>
            <a:ext cx="823589" cy="7408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314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70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46D06-ABA8-4E1F-AC7B-50EA31FF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86" y="392179"/>
            <a:ext cx="7235858" cy="4903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9D2B00-700A-490D-AD52-13E09A51F91C}"/>
              </a:ext>
            </a:extLst>
          </p:cNvPr>
          <p:cNvSpPr txBox="1"/>
          <p:nvPr/>
        </p:nvSpPr>
        <p:spPr>
          <a:xfrm>
            <a:off x="9262601" y="360307"/>
            <a:ext cx="1024399" cy="6779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568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71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B5A6E-2D1A-4FCD-80CF-AECB5AD1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762000"/>
            <a:ext cx="5014912" cy="56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3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72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D66A7-4A1B-4156-A6D0-B828D448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8" y="619125"/>
            <a:ext cx="4848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898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73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F425D-F0A2-4040-9EF3-2B97CFFA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5" y="266700"/>
            <a:ext cx="43243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24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74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19A01-65C6-4AFC-948B-17A21C04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328613"/>
            <a:ext cx="46672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676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C73AC-1161-45A2-A6A1-4D15E805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8" y="433388"/>
            <a:ext cx="48482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42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7AA2EA-FFCF-41FF-B246-B068E27A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8" y="923925"/>
            <a:ext cx="48101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95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3D9DA8-506C-45D3-A713-4C4849B8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85738"/>
            <a:ext cx="46482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94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78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00239-B56E-4235-ADCB-9D454AFD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834318"/>
            <a:ext cx="5915025" cy="54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3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79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582B9-6F83-48E6-AE46-2ABE6041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38125"/>
            <a:ext cx="46863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08F11-8C0C-4A51-8DF5-FE2BA212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26" y="746413"/>
            <a:ext cx="7553424" cy="5197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A4013-E7DB-4AE8-AED3-FCC60996A990}"/>
              </a:ext>
            </a:extLst>
          </p:cNvPr>
          <p:cNvSpPr txBox="1"/>
          <p:nvPr/>
        </p:nvSpPr>
        <p:spPr>
          <a:xfrm>
            <a:off x="8953501" y="590550"/>
            <a:ext cx="628649" cy="693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45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80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ED4F0-13A8-4523-81EB-56249141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485775"/>
            <a:ext cx="46482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27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81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3DB0E-EA62-42A7-9176-8937D288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46" y="476367"/>
            <a:ext cx="7280221" cy="5343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7A76-709A-48E2-9268-363092BA0457}"/>
              </a:ext>
            </a:extLst>
          </p:cNvPr>
          <p:cNvSpPr txBox="1"/>
          <p:nvPr/>
        </p:nvSpPr>
        <p:spPr>
          <a:xfrm>
            <a:off x="9067801" y="623888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373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82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E8EAB-E37F-49F9-A64F-C5AB5C2B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55" y="497669"/>
            <a:ext cx="7966425" cy="5169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22F905-677D-4481-BA7E-4E2BBA9BAB8B}"/>
              </a:ext>
            </a:extLst>
          </p:cNvPr>
          <p:cNvSpPr txBox="1"/>
          <p:nvPr/>
        </p:nvSpPr>
        <p:spPr>
          <a:xfrm>
            <a:off x="9418791" y="1190771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747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83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9474-9384-4F0C-8303-38118D677ACF}"/>
              </a:ext>
            </a:extLst>
          </p:cNvPr>
          <p:cNvSpPr txBox="1"/>
          <p:nvPr/>
        </p:nvSpPr>
        <p:spPr>
          <a:xfrm>
            <a:off x="9067801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5C3A5-999C-4D33-9E12-30A0BAF01FAE}"/>
              </a:ext>
            </a:extLst>
          </p:cNvPr>
          <p:cNvSpPr txBox="1"/>
          <p:nvPr/>
        </p:nvSpPr>
        <p:spPr>
          <a:xfrm>
            <a:off x="9298620" y="8953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796E-577C-4292-BB81-B206928B1BED}"/>
              </a:ext>
            </a:extLst>
          </p:cNvPr>
          <p:cNvSpPr txBox="1"/>
          <p:nvPr/>
        </p:nvSpPr>
        <p:spPr>
          <a:xfrm>
            <a:off x="8776178" y="103822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C0B4-4A2D-423D-A6DE-F0BFB518AA6A}"/>
              </a:ext>
            </a:extLst>
          </p:cNvPr>
          <p:cNvSpPr txBox="1"/>
          <p:nvPr/>
        </p:nvSpPr>
        <p:spPr>
          <a:xfrm>
            <a:off x="8886825" y="18669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01417-D82B-40E5-B4F7-127B529B979E}"/>
              </a:ext>
            </a:extLst>
          </p:cNvPr>
          <p:cNvSpPr txBox="1"/>
          <p:nvPr/>
        </p:nvSpPr>
        <p:spPr>
          <a:xfrm>
            <a:off x="8776178" y="2009775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A5A23-F631-416E-8426-220F102B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52" y="1093736"/>
            <a:ext cx="7565361" cy="4887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C90D6-BACF-410C-81F1-1CEB372465F7}"/>
              </a:ext>
            </a:extLst>
          </p:cNvPr>
          <p:cNvSpPr txBox="1"/>
          <p:nvPr/>
        </p:nvSpPr>
        <p:spPr>
          <a:xfrm>
            <a:off x="9006997" y="8382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18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6411-6187-46A0-A0AE-23FD534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7960471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DF32F-388D-448D-A68B-A17AEE8D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733425"/>
            <a:ext cx="45910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45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15391-1380-49BC-9E85-525DA3B6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489385"/>
            <a:ext cx="5829300" cy="587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167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919AE-6CD6-464C-84BC-2B860997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795338"/>
            <a:ext cx="45148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516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88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F53BF-0932-41D2-937D-274324FF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25" y="1562100"/>
            <a:ext cx="5589343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89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53BA9-760D-4C9A-BBBD-042294F2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857250"/>
            <a:ext cx="4686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4D6B3-3000-49BF-9BBD-EC827A99E011}"/>
              </a:ext>
            </a:extLst>
          </p:cNvPr>
          <p:cNvSpPr txBox="1"/>
          <p:nvPr/>
        </p:nvSpPr>
        <p:spPr>
          <a:xfrm>
            <a:off x="8953501" y="7810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9B8BE-0D4B-474B-91C9-FC9705E6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8733"/>
            <a:ext cx="8293956" cy="5224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174E9-E4A3-4FF9-A253-53E65B111158}"/>
              </a:ext>
            </a:extLst>
          </p:cNvPr>
          <p:cNvSpPr txBox="1"/>
          <p:nvPr/>
        </p:nvSpPr>
        <p:spPr>
          <a:xfrm>
            <a:off x="8751157" y="87630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ED8ED-1E3E-40BA-96A4-E5D285F7746A}"/>
              </a:ext>
            </a:extLst>
          </p:cNvPr>
          <p:cNvSpPr txBox="1"/>
          <p:nvPr/>
        </p:nvSpPr>
        <p:spPr>
          <a:xfrm>
            <a:off x="9105901" y="933450"/>
            <a:ext cx="823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099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D56EC-FE1D-4A2D-B158-FE260B64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14488"/>
            <a:ext cx="41148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4610"/>
      </p:ext>
    </p:extLst>
  </p:cSld>
  <p:clrMapOvr>
    <a:masterClrMapping/>
  </p:clrMapOvr>
  <p:transition>
    <p:zo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91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AE8D9-642F-4077-8774-8DB08FDE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600200"/>
            <a:ext cx="7119938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99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92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2F00E-D782-4DD1-984F-3BBB2119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634698"/>
            <a:ext cx="6467475" cy="55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36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93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C2DCE-8BEA-4638-9F90-011650AC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3" y="347663"/>
            <a:ext cx="46767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0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94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ECFCE-CA6C-41E1-B4CA-5D540929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8" y="200025"/>
            <a:ext cx="46196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22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95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998B1-0BEA-4562-BF54-656CCCBA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90513"/>
            <a:ext cx="46672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41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96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80CED-52DB-4514-9AEB-A14A8EBF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8" y="295275"/>
            <a:ext cx="46577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11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1CB1-A2D1-44F5-B9C7-4E0899E5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97</a:t>
            </a:fld>
            <a:endParaRPr lang="ko-KR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8C47A-4961-4C1D-A49C-D0EEE878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69" y="1857375"/>
            <a:ext cx="6138862" cy="35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S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1B3C2"/>
      </a:accent1>
      <a:accent2>
        <a:srgbClr val="728EA3"/>
      </a:accent2>
      <a:accent3>
        <a:srgbClr val="436885"/>
      </a:accent3>
      <a:accent4>
        <a:srgbClr val="144266"/>
      </a:accent4>
      <a:accent5>
        <a:srgbClr val="3D3D3D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earning Template 2018" id="{04CE0C22-ED7F-46CB-BC65-E68FB60107E8}" vid="{EE53C80E-D2C7-4B31-877E-8733A34E7E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Learning Template 2018</Template>
  <TotalTime>2381</TotalTime>
  <Words>87</Words>
  <Application>Microsoft Office PowerPoint</Application>
  <PresentationFormat>Widescreen</PresentationFormat>
  <Paragraphs>74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맑은 고딕</vt:lpstr>
      <vt:lpstr>Arial</vt:lpstr>
      <vt:lpstr>Calibri</vt:lpstr>
      <vt:lpstr>Franklin Gothic Demi</vt:lpstr>
      <vt:lpstr>Rockwell</vt:lpstr>
      <vt:lpstr>Wingdings 3</vt:lpstr>
      <vt:lpstr>Office Theme</vt:lpstr>
      <vt:lpstr>Production Payment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Cash Flow Analysis and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Profit 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Sliding Scale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Royalty and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Euromoney Investor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Alexi (UK)</dc:creator>
  <cp:lastModifiedBy>Monika Lewenski</cp:lastModifiedBy>
  <cp:revision>26</cp:revision>
  <cp:lastPrinted>2016-07-04T11:35:44Z</cp:lastPrinted>
  <dcterms:created xsi:type="dcterms:W3CDTF">2018-06-05T20:46:57Z</dcterms:created>
  <dcterms:modified xsi:type="dcterms:W3CDTF">2019-10-19T21:18:31Z</dcterms:modified>
</cp:coreProperties>
</file>