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243"/>
  </p:notesMasterIdLst>
  <p:handoutMasterIdLst>
    <p:handoutMasterId r:id="rId244"/>
  </p:handoutMasterIdLst>
  <p:sldIdLst>
    <p:sldId id="2342" r:id="rId2"/>
    <p:sldId id="414" r:id="rId3"/>
    <p:sldId id="473" r:id="rId4"/>
    <p:sldId id="2299" r:id="rId5"/>
    <p:sldId id="2300" r:id="rId6"/>
    <p:sldId id="2335" r:id="rId7"/>
    <p:sldId id="2355" r:id="rId8"/>
    <p:sldId id="409" r:id="rId9"/>
    <p:sldId id="411" r:id="rId10"/>
    <p:sldId id="2231" r:id="rId11"/>
    <p:sldId id="2306" r:id="rId12"/>
    <p:sldId id="2370" r:id="rId13"/>
    <p:sldId id="495" r:id="rId14"/>
    <p:sldId id="2323" r:id="rId15"/>
    <p:sldId id="2338" r:id="rId16"/>
    <p:sldId id="500" r:id="rId17"/>
    <p:sldId id="2232" r:id="rId18"/>
    <p:sldId id="446" r:id="rId19"/>
    <p:sldId id="447" r:id="rId20"/>
    <p:sldId id="2268" r:id="rId21"/>
    <p:sldId id="2288" r:id="rId22"/>
    <p:sldId id="2289" r:id="rId23"/>
    <p:sldId id="405" r:id="rId24"/>
    <p:sldId id="2320" r:id="rId25"/>
    <p:sldId id="2358" r:id="rId26"/>
    <p:sldId id="2310" r:id="rId27"/>
    <p:sldId id="2237" r:id="rId28"/>
    <p:sldId id="2236" r:id="rId29"/>
    <p:sldId id="2360" r:id="rId30"/>
    <p:sldId id="2369" r:id="rId31"/>
    <p:sldId id="2293" r:id="rId32"/>
    <p:sldId id="499" r:id="rId33"/>
    <p:sldId id="2265" r:id="rId34"/>
    <p:sldId id="494" r:id="rId35"/>
    <p:sldId id="2374" r:id="rId36"/>
    <p:sldId id="2240" r:id="rId37"/>
    <p:sldId id="2303" r:id="rId38"/>
    <p:sldId id="2382" r:id="rId39"/>
    <p:sldId id="2392" r:id="rId40"/>
    <p:sldId id="2383" r:id="rId41"/>
    <p:sldId id="2302" r:id="rId42"/>
    <p:sldId id="488" r:id="rId43"/>
    <p:sldId id="921" r:id="rId44"/>
    <p:sldId id="484" r:id="rId45"/>
    <p:sldId id="491" r:id="rId46"/>
    <p:sldId id="2316" r:id="rId47"/>
    <p:sldId id="2246" r:id="rId48"/>
    <p:sldId id="487" r:id="rId49"/>
    <p:sldId id="2317" r:id="rId50"/>
    <p:sldId id="2384" r:id="rId51"/>
    <p:sldId id="2318" r:id="rId52"/>
    <p:sldId id="2319" r:id="rId53"/>
    <p:sldId id="2245" r:id="rId54"/>
    <p:sldId id="2324" r:id="rId55"/>
    <p:sldId id="485" r:id="rId56"/>
    <p:sldId id="2327" r:id="rId57"/>
    <p:sldId id="2292" r:id="rId58"/>
    <p:sldId id="2371" r:id="rId59"/>
    <p:sldId id="2372" r:id="rId60"/>
    <p:sldId id="2373" r:id="rId61"/>
    <p:sldId id="2261" r:id="rId62"/>
    <p:sldId id="2262" r:id="rId63"/>
    <p:sldId id="509" r:id="rId64"/>
    <p:sldId id="2311" r:id="rId65"/>
    <p:sldId id="2353" r:id="rId66"/>
    <p:sldId id="2280" r:id="rId67"/>
    <p:sldId id="502" r:id="rId68"/>
    <p:sldId id="2248" r:id="rId69"/>
    <p:sldId id="2279" r:id="rId70"/>
    <p:sldId id="2325" r:id="rId71"/>
    <p:sldId id="2247" r:id="rId72"/>
    <p:sldId id="463" r:id="rId73"/>
    <p:sldId id="2251" r:id="rId74"/>
    <p:sldId id="2243" r:id="rId75"/>
    <p:sldId id="501" r:id="rId76"/>
    <p:sldId id="2334" r:id="rId77"/>
    <p:sldId id="462" r:id="rId78"/>
    <p:sldId id="2275" r:id="rId79"/>
    <p:sldId id="2301" r:id="rId80"/>
    <p:sldId id="2313" r:id="rId81"/>
    <p:sldId id="2326" r:id="rId82"/>
    <p:sldId id="2290" r:id="rId83"/>
    <p:sldId id="2291" r:id="rId84"/>
    <p:sldId id="2274" r:id="rId85"/>
    <p:sldId id="504" r:id="rId86"/>
    <p:sldId id="2329" r:id="rId87"/>
    <p:sldId id="483" r:id="rId88"/>
    <p:sldId id="2368" r:id="rId89"/>
    <p:sldId id="2307" r:id="rId90"/>
    <p:sldId id="943" r:id="rId91"/>
    <p:sldId id="2375" r:id="rId92"/>
    <p:sldId id="2376" r:id="rId93"/>
    <p:sldId id="2378" r:id="rId94"/>
    <p:sldId id="2379" r:id="rId95"/>
    <p:sldId id="2380" r:id="rId96"/>
    <p:sldId id="2381" r:id="rId97"/>
    <p:sldId id="2218" r:id="rId98"/>
    <p:sldId id="2219" r:id="rId99"/>
    <p:sldId id="2321" r:id="rId100"/>
    <p:sldId id="2322" r:id="rId101"/>
    <p:sldId id="2328" r:id="rId102"/>
    <p:sldId id="2361" r:id="rId103"/>
    <p:sldId id="2362" r:id="rId104"/>
    <p:sldId id="2308" r:id="rId105"/>
    <p:sldId id="2221" r:id="rId106"/>
    <p:sldId id="2332" r:id="rId107"/>
    <p:sldId id="2309" r:id="rId108"/>
    <p:sldId id="2041" r:id="rId109"/>
    <p:sldId id="2224" r:id="rId110"/>
    <p:sldId id="2226" r:id="rId111"/>
    <p:sldId id="2040" r:id="rId112"/>
    <p:sldId id="577" r:id="rId113"/>
    <p:sldId id="2366" r:id="rId114"/>
    <p:sldId id="2363" r:id="rId115"/>
    <p:sldId id="2364" r:id="rId116"/>
    <p:sldId id="2365" r:id="rId117"/>
    <p:sldId id="475" r:id="rId118"/>
    <p:sldId id="478" r:id="rId119"/>
    <p:sldId id="2298" r:id="rId120"/>
    <p:sldId id="479" r:id="rId121"/>
    <p:sldId id="410" r:id="rId122"/>
    <p:sldId id="2193" r:id="rId123"/>
    <p:sldId id="2227" r:id="rId124"/>
    <p:sldId id="2228" r:id="rId125"/>
    <p:sldId id="2168" r:id="rId126"/>
    <p:sldId id="476" r:id="rId127"/>
    <p:sldId id="2286" r:id="rId128"/>
    <p:sldId id="2287" r:id="rId129"/>
    <p:sldId id="2216" r:id="rId130"/>
    <p:sldId id="2233" r:id="rId131"/>
    <p:sldId id="2222" r:id="rId132"/>
    <p:sldId id="2155" r:id="rId133"/>
    <p:sldId id="2330" r:id="rId134"/>
    <p:sldId id="2331" r:id="rId135"/>
    <p:sldId id="477" r:id="rId136"/>
    <p:sldId id="454" r:id="rId137"/>
    <p:sldId id="2333" r:id="rId138"/>
    <p:sldId id="2337" r:id="rId139"/>
    <p:sldId id="2359" r:id="rId140"/>
    <p:sldId id="2037" r:id="rId141"/>
    <p:sldId id="2204" r:id="rId142"/>
    <p:sldId id="2207" r:id="rId143"/>
    <p:sldId id="2205" r:id="rId144"/>
    <p:sldId id="2225" r:id="rId145"/>
    <p:sldId id="2208" r:id="rId146"/>
    <p:sldId id="2210" r:id="rId147"/>
    <p:sldId id="2212" r:id="rId148"/>
    <p:sldId id="2258" r:id="rId149"/>
    <p:sldId id="1805" r:id="rId150"/>
    <p:sldId id="2259" r:id="rId151"/>
    <p:sldId id="417" r:id="rId152"/>
    <p:sldId id="431" r:id="rId153"/>
    <p:sldId id="2343" r:id="rId154"/>
    <p:sldId id="2350" r:id="rId155"/>
    <p:sldId id="2357" r:id="rId156"/>
    <p:sldId id="2351" r:id="rId157"/>
    <p:sldId id="2354" r:id="rId158"/>
    <p:sldId id="2356" r:id="rId159"/>
    <p:sldId id="2352" r:id="rId160"/>
    <p:sldId id="2346" r:id="rId161"/>
    <p:sldId id="2345" r:id="rId162"/>
    <p:sldId id="2341" r:id="rId163"/>
    <p:sldId id="2336" r:id="rId164"/>
    <p:sldId id="2272" r:id="rId165"/>
    <p:sldId id="2347" r:id="rId166"/>
    <p:sldId id="2348" r:id="rId167"/>
    <p:sldId id="2349" r:id="rId168"/>
    <p:sldId id="434" r:id="rId169"/>
    <p:sldId id="435" r:id="rId170"/>
    <p:sldId id="436" r:id="rId171"/>
    <p:sldId id="439" r:id="rId172"/>
    <p:sldId id="443" r:id="rId173"/>
    <p:sldId id="444" r:id="rId174"/>
    <p:sldId id="445" r:id="rId175"/>
    <p:sldId id="421" r:id="rId176"/>
    <p:sldId id="418" r:id="rId177"/>
    <p:sldId id="2260" r:id="rId178"/>
    <p:sldId id="2264" r:id="rId179"/>
    <p:sldId id="422" r:id="rId180"/>
    <p:sldId id="424" r:id="rId181"/>
    <p:sldId id="426" r:id="rId182"/>
    <p:sldId id="425" r:id="rId183"/>
    <p:sldId id="427" r:id="rId184"/>
    <p:sldId id="428" r:id="rId185"/>
    <p:sldId id="430" r:id="rId186"/>
    <p:sldId id="438" r:id="rId187"/>
    <p:sldId id="2185" r:id="rId188"/>
    <p:sldId id="2339" r:id="rId189"/>
    <p:sldId id="2295" r:id="rId190"/>
    <p:sldId id="2296" r:id="rId191"/>
    <p:sldId id="448" r:id="rId192"/>
    <p:sldId id="465" r:id="rId193"/>
    <p:sldId id="2256" r:id="rId194"/>
    <p:sldId id="404" r:id="rId195"/>
    <p:sldId id="397" r:id="rId196"/>
    <p:sldId id="400" r:id="rId197"/>
    <p:sldId id="399" r:id="rId198"/>
    <p:sldId id="403" r:id="rId199"/>
    <p:sldId id="406" r:id="rId200"/>
    <p:sldId id="407" r:id="rId201"/>
    <p:sldId id="412" r:id="rId202"/>
    <p:sldId id="413" r:id="rId203"/>
    <p:sldId id="2304" r:id="rId204"/>
    <p:sldId id="449" r:id="rId205"/>
    <p:sldId id="2250" r:id="rId206"/>
    <p:sldId id="2249" r:id="rId207"/>
    <p:sldId id="464" r:id="rId208"/>
    <p:sldId id="498" r:id="rId209"/>
    <p:sldId id="482" r:id="rId210"/>
    <p:sldId id="2244" r:id="rId211"/>
    <p:sldId id="2238" r:id="rId212"/>
    <p:sldId id="486" r:id="rId213"/>
    <p:sldId id="2253" r:id="rId214"/>
    <p:sldId id="2239" r:id="rId215"/>
    <p:sldId id="2252" r:id="rId216"/>
    <p:sldId id="2273" r:id="rId217"/>
    <p:sldId id="2281" r:id="rId218"/>
    <p:sldId id="2266" r:id="rId219"/>
    <p:sldId id="2241" r:id="rId220"/>
    <p:sldId id="2269" r:id="rId221"/>
    <p:sldId id="415" r:id="rId222"/>
    <p:sldId id="2267" r:id="rId223"/>
    <p:sldId id="2276" r:id="rId224"/>
    <p:sldId id="433" r:id="rId225"/>
    <p:sldId id="442" r:id="rId226"/>
    <p:sldId id="2235" r:id="rId227"/>
    <p:sldId id="416" r:id="rId228"/>
    <p:sldId id="419" r:id="rId229"/>
    <p:sldId id="420" r:id="rId230"/>
    <p:sldId id="456" r:id="rId231"/>
    <p:sldId id="457" r:id="rId232"/>
    <p:sldId id="467" r:id="rId233"/>
    <p:sldId id="470" r:id="rId234"/>
    <p:sldId id="489" r:id="rId235"/>
    <p:sldId id="490" r:id="rId236"/>
    <p:sldId id="2385" r:id="rId237"/>
    <p:sldId id="2386" r:id="rId238"/>
    <p:sldId id="2387" r:id="rId239"/>
    <p:sldId id="2389" r:id="rId240"/>
    <p:sldId id="2390" r:id="rId241"/>
    <p:sldId id="2391" r:id="rId2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1286" y="41"/>
      </p:cViewPr>
      <p:guideLst/>
    </p:cSldViewPr>
  </p:slideViewPr>
  <p:notesTextViewPr>
    <p:cViewPr>
      <p:scale>
        <a:sx n="1" d="1"/>
        <a:sy n="1" d="1"/>
      </p:scale>
      <p:origin x="0" y="0"/>
    </p:cViewPr>
  </p:notesTextViewPr>
  <p:sorterViewPr>
    <p:cViewPr>
      <p:scale>
        <a:sx n="70" d="100"/>
        <a:sy n="70" d="100"/>
      </p:scale>
      <p:origin x="0" y="0"/>
    </p:cViewPr>
  </p:sorterViewPr>
  <p:notesViewPr>
    <p:cSldViewPr snapToGrid="0">
      <p:cViewPr varScale="1">
        <p:scale>
          <a:sx n="48" d="100"/>
          <a:sy n="48" d="100"/>
        </p:scale>
        <p:origin x="2684" y="4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microsoft.com/office/2016/11/relationships/changesInfo" Target="changesInfos/changesInfo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notesMaster" Target="notesMasters/notes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handoutMaster" Target="handoutMasters/handoutMaster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presProps" Target="pres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viewProps" Target="viewProps.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ard Bodmer" userId="f82d64a42721f930" providerId="LiveId" clId="{A92F932F-A867-474C-9031-86BC2E3C6432}"/>
    <pc:docChg chg="modSld">
      <pc:chgData name="Edward Bodmer" userId="f82d64a42721f930" providerId="LiveId" clId="{A92F932F-A867-474C-9031-86BC2E3C6432}" dt="2023-06-23T22:52:24.346" v="0" actId="688"/>
      <pc:docMkLst>
        <pc:docMk/>
      </pc:docMkLst>
      <pc:sldChg chg="modSp mod">
        <pc:chgData name="Edward Bodmer" userId="f82d64a42721f930" providerId="LiveId" clId="{A92F932F-A867-474C-9031-86BC2E3C6432}" dt="2023-06-23T22:52:24.346" v="0" actId="688"/>
        <pc:sldMkLst>
          <pc:docMk/>
          <pc:sldMk cId="3150103931" sldId="2289"/>
        </pc:sldMkLst>
        <pc:picChg chg="mod">
          <ac:chgData name="Edward Bodmer" userId="f82d64a42721f930" providerId="LiveId" clId="{A92F932F-A867-474C-9031-86BC2E3C6432}" dt="2023-06-23T22:52:24.346" v="0" actId="688"/>
          <ac:picMkLst>
            <pc:docMk/>
            <pc:sldMk cId="3150103931" sldId="2289"/>
            <ac:picMk id="5" creationId="{E5E8F428-C6E2-4394-B6D3-1A907791A36E}"/>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Chapters\Chapter%205.%20Electricity\Renewable%20Energy\3.%20Resource%20Assessment%20Data\Solar%20Resource%20Assessment\Nigeria%20and%20Scotland.xlsb"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onika%20Lewenski\Courses\Chapter%205.%20Electricity\Conventional%20Electricity\3.%20Spot%20Electricity%20Price%20Data%20and%20Downloads\Nordpool\Nordpool%20Database%20with%20Internet%20Read%20DK%20Wind.xlsm"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val>
            <c:numRef>
              <c:f>Nigeria!$C$992:$C$1135</c:f>
              <c:numCache>
                <c:formatCode>General</c:formatCode>
                <c:ptCount val="144"/>
                <c:pt idx="0">
                  <c:v>0</c:v>
                </c:pt>
                <c:pt idx="1">
                  <c:v>0</c:v>
                </c:pt>
                <c:pt idx="2">
                  <c:v>0</c:v>
                </c:pt>
                <c:pt idx="3">
                  <c:v>0</c:v>
                </c:pt>
                <c:pt idx="4">
                  <c:v>0</c:v>
                </c:pt>
                <c:pt idx="5">
                  <c:v>0</c:v>
                </c:pt>
                <c:pt idx="6">
                  <c:v>0</c:v>
                </c:pt>
                <c:pt idx="7">
                  <c:v>0</c:v>
                </c:pt>
                <c:pt idx="8">
                  <c:v>4.8899999999999997</c:v>
                </c:pt>
                <c:pt idx="9">
                  <c:v>213.69</c:v>
                </c:pt>
                <c:pt idx="10">
                  <c:v>426.65</c:v>
                </c:pt>
                <c:pt idx="11">
                  <c:v>824.71</c:v>
                </c:pt>
                <c:pt idx="12">
                  <c:v>968.22</c:v>
                </c:pt>
                <c:pt idx="13">
                  <c:v>1014.89</c:v>
                </c:pt>
                <c:pt idx="14">
                  <c:v>977.58</c:v>
                </c:pt>
                <c:pt idx="15">
                  <c:v>860.43</c:v>
                </c:pt>
                <c:pt idx="16">
                  <c:v>673.31</c:v>
                </c:pt>
                <c:pt idx="17">
                  <c:v>436.39</c:v>
                </c:pt>
                <c:pt idx="18">
                  <c:v>57.16</c:v>
                </c:pt>
                <c:pt idx="19">
                  <c:v>0</c:v>
                </c:pt>
                <c:pt idx="20">
                  <c:v>0</c:v>
                </c:pt>
                <c:pt idx="21">
                  <c:v>0</c:v>
                </c:pt>
                <c:pt idx="22">
                  <c:v>0</c:v>
                </c:pt>
                <c:pt idx="23">
                  <c:v>0</c:v>
                </c:pt>
                <c:pt idx="24">
                  <c:v>0</c:v>
                </c:pt>
                <c:pt idx="25">
                  <c:v>0</c:v>
                </c:pt>
                <c:pt idx="26">
                  <c:v>0</c:v>
                </c:pt>
                <c:pt idx="27">
                  <c:v>0</c:v>
                </c:pt>
                <c:pt idx="28">
                  <c:v>0</c:v>
                </c:pt>
                <c:pt idx="29">
                  <c:v>0</c:v>
                </c:pt>
                <c:pt idx="30">
                  <c:v>0</c:v>
                </c:pt>
                <c:pt idx="31">
                  <c:v>0</c:v>
                </c:pt>
                <c:pt idx="32">
                  <c:v>151.94999999999999</c:v>
                </c:pt>
                <c:pt idx="33">
                  <c:v>297.52</c:v>
                </c:pt>
                <c:pt idx="34">
                  <c:v>493.65</c:v>
                </c:pt>
                <c:pt idx="35">
                  <c:v>847.28</c:v>
                </c:pt>
                <c:pt idx="36">
                  <c:v>981.17</c:v>
                </c:pt>
                <c:pt idx="37">
                  <c:v>1028.32</c:v>
                </c:pt>
                <c:pt idx="38">
                  <c:v>990.62</c:v>
                </c:pt>
                <c:pt idx="39">
                  <c:v>607.55999999999995</c:v>
                </c:pt>
                <c:pt idx="40">
                  <c:v>291.39</c:v>
                </c:pt>
                <c:pt idx="41">
                  <c:v>189.54</c:v>
                </c:pt>
                <c:pt idx="42">
                  <c:v>89.96</c:v>
                </c:pt>
                <c:pt idx="43">
                  <c:v>0</c:v>
                </c:pt>
                <c:pt idx="44">
                  <c:v>0</c:v>
                </c:pt>
                <c:pt idx="45">
                  <c:v>0</c:v>
                </c:pt>
                <c:pt idx="46">
                  <c:v>0</c:v>
                </c:pt>
                <c:pt idx="47">
                  <c:v>0</c:v>
                </c:pt>
                <c:pt idx="48">
                  <c:v>0</c:v>
                </c:pt>
                <c:pt idx="49">
                  <c:v>0</c:v>
                </c:pt>
                <c:pt idx="50">
                  <c:v>0</c:v>
                </c:pt>
                <c:pt idx="51">
                  <c:v>0</c:v>
                </c:pt>
                <c:pt idx="52">
                  <c:v>0</c:v>
                </c:pt>
                <c:pt idx="53">
                  <c:v>0</c:v>
                </c:pt>
                <c:pt idx="54">
                  <c:v>0</c:v>
                </c:pt>
                <c:pt idx="55">
                  <c:v>0</c:v>
                </c:pt>
                <c:pt idx="56">
                  <c:v>150.26</c:v>
                </c:pt>
                <c:pt idx="57">
                  <c:v>408.76</c:v>
                </c:pt>
                <c:pt idx="58">
                  <c:v>649.63</c:v>
                </c:pt>
                <c:pt idx="59">
                  <c:v>843.53</c:v>
                </c:pt>
                <c:pt idx="60">
                  <c:v>982.73</c:v>
                </c:pt>
                <c:pt idx="61">
                  <c:v>1029.97</c:v>
                </c:pt>
                <c:pt idx="62">
                  <c:v>992.18</c:v>
                </c:pt>
                <c:pt idx="63">
                  <c:v>874</c:v>
                </c:pt>
                <c:pt idx="64">
                  <c:v>684.73</c:v>
                </c:pt>
                <c:pt idx="65">
                  <c:v>445.03</c:v>
                </c:pt>
                <c:pt idx="66">
                  <c:v>183.78</c:v>
                </c:pt>
                <c:pt idx="67">
                  <c:v>0</c:v>
                </c:pt>
                <c:pt idx="68">
                  <c:v>0</c:v>
                </c:pt>
                <c:pt idx="69">
                  <c:v>0</c:v>
                </c:pt>
                <c:pt idx="70">
                  <c:v>0</c:v>
                </c:pt>
                <c:pt idx="71">
                  <c:v>0</c:v>
                </c:pt>
                <c:pt idx="72">
                  <c:v>0</c:v>
                </c:pt>
                <c:pt idx="73">
                  <c:v>0</c:v>
                </c:pt>
                <c:pt idx="74">
                  <c:v>0</c:v>
                </c:pt>
                <c:pt idx="75">
                  <c:v>0</c:v>
                </c:pt>
                <c:pt idx="76">
                  <c:v>0</c:v>
                </c:pt>
                <c:pt idx="77">
                  <c:v>0</c:v>
                </c:pt>
                <c:pt idx="78">
                  <c:v>0</c:v>
                </c:pt>
                <c:pt idx="79">
                  <c:v>0</c:v>
                </c:pt>
                <c:pt idx="80">
                  <c:v>162.21</c:v>
                </c:pt>
                <c:pt idx="81">
                  <c:v>429.79</c:v>
                </c:pt>
                <c:pt idx="82">
                  <c:v>677.95</c:v>
                </c:pt>
                <c:pt idx="83">
                  <c:v>877.34</c:v>
                </c:pt>
                <c:pt idx="84">
                  <c:v>1012.17</c:v>
                </c:pt>
                <c:pt idx="85">
                  <c:v>1060.33</c:v>
                </c:pt>
                <c:pt idx="86">
                  <c:v>1021.7</c:v>
                </c:pt>
                <c:pt idx="87">
                  <c:v>879.86</c:v>
                </c:pt>
                <c:pt idx="88">
                  <c:v>689.64</c:v>
                </c:pt>
                <c:pt idx="89">
                  <c:v>448.73</c:v>
                </c:pt>
                <c:pt idx="90">
                  <c:v>184.85</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157.06</c:v>
                </c:pt>
                <c:pt idx="105">
                  <c:v>421.96</c:v>
                </c:pt>
                <c:pt idx="106">
                  <c:v>667.21</c:v>
                </c:pt>
                <c:pt idx="107">
                  <c:v>864.43</c:v>
                </c:pt>
                <c:pt idx="108">
                  <c:v>991.37</c:v>
                </c:pt>
                <c:pt idx="109">
                  <c:v>1038.76</c:v>
                </c:pt>
                <c:pt idx="110">
                  <c:v>1000.64</c:v>
                </c:pt>
                <c:pt idx="111">
                  <c:v>877.43</c:v>
                </c:pt>
                <c:pt idx="112">
                  <c:v>687.56</c:v>
                </c:pt>
                <c:pt idx="113">
                  <c:v>447.15</c:v>
                </c:pt>
                <c:pt idx="114">
                  <c:v>185.47</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159.22</c:v>
                </c:pt>
                <c:pt idx="129">
                  <c:v>424.26</c:v>
                </c:pt>
                <c:pt idx="130">
                  <c:v>670.14</c:v>
                </c:pt>
                <c:pt idx="131">
                  <c:v>867.79</c:v>
                </c:pt>
                <c:pt idx="132">
                  <c:v>992.55</c:v>
                </c:pt>
                <c:pt idx="133">
                  <c:v>1039.92</c:v>
                </c:pt>
                <c:pt idx="134">
                  <c:v>1001.72</c:v>
                </c:pt>
                <c:pt idx="135">
                  <c:v>881.18</c:v>
                </c:pt>
                <c:pt idx="136">
                  <c:v>690.67</c:v>
                </c:pt>
                <c:pt idx="137">
                  <c:v>449.44</c:v>
                </c:pt>
                <c:pt idx="138">
                  <c:v>184.45</c:v>
                </c:pt>
                <c:pt idx="139">
                  <c:v>0</c:v>
                </c:pt>
                <c:pt idx="140">
                  <c:v>0</c:v>
                </c:pt>
                <c:pt idx="141">
                  <c:v>0</c:v>
                </c:pt>
                <c:pt idx="142">
                  <c:v>0</c:v>
                </c:pt>
                <c:pt idx="143">
                  <c:v>0</c:v>
                </c:pt>
              </c:numCache>
            </c:numRef>
          </c:val>
          <c:extLst>
            <c:ext xmlns:c16="http://schemas.microsoft.com/office/drawing/2014/chart" uri="{C3380CC4-5D6E-409C-BE32-E72D297353CC}">
              <c16:uniqueId val="{00000000-F603-4AE2-831E-FC74CC22601C}"/>
            </c:ext>
          </c:extLst>
        </c:ser>
        <c:dLbls>
          <c:showLegendKey val="0"/>
          <c:showVal val="0"/>
          <c:showCatName val="0"/>
          <c:showSerName val="0"/>
          <c:showPercent val="0"/>
          <c:showBubbleSize val="0"/>
        </c:dLbls>
        <c:gapWidth val="219"/>
        <c:overlap val="-27"/>
        <c:axId val="434118592"/>
        <c:axId val="434117936"/>
      </c:barChart>
      <c:catAx>
        <c:axId val="43411859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4117936"/>
        <c:crosses val="autoZero"/>
        <c:auto val="1"/>
        <c:lblAlgn val="ctr"/>
        <c:lblOffset val="100"/>
        <c:noMultiLvlLbl val="0"/>
      </c:catAx>
      <c:valAx>
        <c:axId val="434117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4118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Hourly!$K$6:$N$6</c:f>
          <c:strCache>
            <c:ptCount val="4"/>
            <c:pt idx="0">
              <c:v>Wind and Market Price </c:v>
            </c:pt>
            <c:pt idx="3">
              <c:v>31-Dec-16</c:v>
            </c:pt>
          </c:strCache>
        </c:strRef>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5037668902498305E-2"/>
          <c:y val="0.16937858742146433"/>
          <c:w val="0.83594925634295714"/>
          <c:h val="0.66817111402741325"/>
        </c:manualLayout>
      </c:layout>
      <c:lineChart>
        <c:grouping val="standard"/>
        <c:varyColors val="0"/>
        <c:ser>
          <c:idx val="0"/>
          <c:order val="0"/>
          <c:tx>
            <c:strRef>
              <c:f>Hourly!$X$2</c:f>
              <c:strCache>
                <c:ptCount val="1"/>
                <c:pt idx="0">
                  <c:v>Implied HR</c:v>
                </c:pt>
              </c:strCache>
            </c:strRef>
          </c:tx>
          <c:spPr>
            <a:ln w="28575" cap="rnd">
              <a:solidFill>
                <a:schemeClr val="accent1"/>
              </a:solidFill>
              <a:round/>
            </a:ln>
            <a:effectLst/>
          </c:spPr>
          <c:marker>
            <c:symbol val="none"/>
          </c:marker>
          <c:cat>
            <c:numRef>
              <c:f>Hourly!$U$3:$U$733</c:f>
              <c:numCache>
                <c:formatCode>d\-mmm\-yy</c:formatCode>
                <c:ptCount val="731"/>
                <c:pt idx="0">
                  <c:v>42705.041666604673</c:v>
                </c:pt>
                <c:pt idx="1">
                  <c:v>42705.083333271337</c:v>
                </c:pt>
                <c:pt idx="2">
                  <c:v>42705.124999938002</c:v>
                </c:pt>
                <c:pt idx="3">
                  <c:v>42705.166666604666</c:v>
                </c:pt>
                <c:pt idx="4">
                  <c:v>42705.20833327133</c:v>
                </c:pt>
                <c:pt idx="5">
                  <c:v>42705.249999937994</c:v>
                </c:pt>
                <c:pt idx="6">
                  <c:v>42705.291666604659</c:v>
                </c:pt>
                <c:pt idx="7">
                  <c:v>42705.333333271323</c:v>
                </c:pt>
                <c:pt idx="8">
                  <c:v>42705.374999937987</c:v>
                </c:pt>
                <c:pt idx="9">
                  <c:v>42705.416666604651</c:v>
                </c:pt>
                <c:pt idx="10">
                  <c:v>42705.458333271315</c:v>
                </c:pt>
                <c:pt idx="11">
                  <c:v>42705.49999993798</c:v>
                </c:pt>
                <c:pt idx="12">
                  <c:v>42705.541666604644</c:v>
                </c:pt>
                <c:pt idx="13">
                  <c:v>42705.583333271308</c:v>
                </c:pt>
                <c:pt idx="14">
                  <c:v>42705.624999937972</c:v>
                </c:pt>
                <c:pt idx="15">
                  <c:v>42705.666666604637</c:v>
                </c:pt>
                <c:pt idx="16">
                  <c:v>42705.708333271301</c:v>
                </c:pt>
                <c:pt idx="17">
                  <c:v>42705.749999937965</c:v>
                </c:pt>
                <c:pt idx="18">
                  <c:v>42705.791666604629</c:v>
                </c:pt>
                <c:pt idx="19">
                  <c:v>42705.833333271294</c:v>
                </c:pt>
                <c:pt idx="20">
                  <c:v>42705.874999937958</c:v>
                </c:pt>
                <c:pt idx="21">
                  <c:v>42705.916666604622</c:v>
                </c:pt>
                <c:pt idx="22">
                  <c:v>42705.958333271286</c:v>
                </c:pt>
                <c:pt idx="23">
                  <c:v>42705.999999937951</c:v>
                </c:pt>
                <c:pt idx="24">
                  <c:v>42706.041666604615</c:v>
                </c:pt>
                <c:pt idx="25">
                  <c:v>42706.083333271279</c:v>
                </c:pt>
                <c:pt idx="26">
                  <c:v>42706.124999937943</c:v>
                </c:pt>
                <c:pt idx="27">
                  <c:v>42706.166666604608</c:v>
                </c:pt>
                <c:pt idx="28">
                  <c:v>42706.208333271272</c:v>
                </c:pt>
                <c:pt idx="29">
                  <c:v>42706.249999937936</c:v>
                </c:pt>
                <c:pt idx="30">
                  <c:v>42706.2916666046</c:v>
                </c:pt>
                <c:pt idx="31">
                  <c:v>42706.333333271265</c:v>
                </c:pt>
                <c:pt idx="32">
                  <c:v>42706.374999937929</c:v>
                </c:pt>
                <c:pt idx="33">
                  <c:v>42706.416666604593</c:v>
                </c:pt>
                <c:pt idx="34">
                  <c:v>42706.458333271257</c:v>
                </c:pt>
                <c:pt idx="35">
                  <c:v>42706.499999937922</c:v>
                </c:pt>
                <c:pt idx="36">
                  <c:v>42706.541666604586</c:v>
                </c:pt>
                <c:pt idx="37">
                  <c:v>42706.58333327125</c:v>
                </c:pt>
                <c:pt idx="38">
                  <c:v>42706.624999937914</c:v>
                </c:pt>
                <c:pt idx="39">
                  <c:v>42706.666666604578</c:v>
                </c:pt>
                <c:pt idx="40">
                  <c:v>42706.708333271243</c:v>
                </c:pt>
                <c:pt idx="41">
                  <c:v>42706.749999937907</c:v>
                </c:pt>
                <c:pt idx="42">
                  <c:v>42706.791666604571</c:v>
                </c:pt>
                <c:pt idx="43">
                  <c:v>42706.833333271235</c:v>
                </c:pt>
                <c:pt idx="44">
                  <c:v>42706.8749999379</c:v>
                </c:pt>
                <c:pt idx="45">
                  <c:v>42706.916666604564</c:v>
                </c:pt>
                <c:pt idx="46">
                  <c:v>42706.958333271228</c:v>
                </c:pt>
                <c:pt idx="47">
                  <c:v>42706.999999937892</c:v>
                </c:pt>
                <c:pt idx="48">
                  <c:v>42707.041666604557</c:v>
                </c:pt>
                <c:pt idx="49">
                  <c:v>42707.083333271221</c:v>
                </c:pt>
                <c:pt idx="50">
                  <c:v>42707.124999937885</c:v>
                </c:pt>
                <c:pt idx="51">
                  <c:v>42707.166666604549</c:v>
                </c:pt>
                <c:pt idx="52">
                  <c:v>42707.208333271214</c:v>
                </c:pt>
                <c:pt idx="53">
                  <c:v>42707.249999937878</c:v>
                </c:pt>
                <c:pt idx="54">
                  <c:v>42707.291666604542</c:v>
                </c:pt>
                <c:pt idx="55">
                  <c:v>42707.333333271206</c:v>
                </c:pt>
                <c:pt idx="56">
                  <c:v>42707.374999937871</c:v>
                </c:pt>
                <c:pt idx="57">
                  <c:v>42707.416666604535</c:v>
                </c:pt>
                <c:pt idx="58">
                  <c:v>42707.458333271199</c:v>
                </c:pt>
                <c:pt idx="59">
                  <c:v>42707.499999937863</c:v>
                </c:pt>
                <c:pt idx="60">
                  <c:v>42707.541666604528</c:v>
                </c:pt>
                <c:pt idx="61">
                  <c:v>42707.583333271192</c:v>
                </c:pt>
                <c:pt idx="62">
                  <c:v>42707.624999937856</c:v>
                </c:pt>
                <c:pt idx="63">
                  <c:v>42707.66666660452</c:v>
                </c:pt>
                <c:pt idx="64">
                  <c:v>42707.708333271185</c:v>
                </c:pt>
                <c:pt idx="65">
                  <c:v>42707.749999937849</c:v>
                </c:pt>
                <c:pt idx="66">
                  <c:v>42707.791666604513</c:v>
                </c:pt>
                <c:pt idx="67">
                  <c:v>42707.833333271177</c:v>
                </c:pt>
                <c:pt idx="68">
                  <c:v>42707.874999937841</c:v>
                </c:pt>
                <c:pt idx="69">
                  <c:v>42707.916666604506</c:v>
                </c:pt>
                <c:pt idx="70">
                  <c:v>42707.95833327117</c:v>
                </c:pt>
                <c:pt idx="71">
                  <c:v>42707.999999937834</c:v>
                </c:pt>
                <c:pt idx="72">
                  <c:v>42708.041666604498</c:v>
                </c:pt>
                <c:pt idx="73">
                  <c:v>42708.083333271163</c:v>
                </c:pt>
                <c:pt idx="74">
                  <c:v>42708.124999937827</c:v>
                </c:pt>
                <c:pt idx="75">
                  <c:v>42708.166666604491</c:v>
                </c:pt>
                <c:pt idx="76">
                  <c:v>42708.208333271155</c:v>
                </c:pt>
                <c:pt idx="77">
                  <c:v>42708.24999993782</c:v>
                </c:pt>
                <c:pt idx="78">
                  <c:v>42708.291666604484</c:v>
                </c:pt>
                <c:pt idx="79">
                  <c:v>42708.333333271148</c:v>
                </c:pt>
                <c:pt idx="80">
                  <c:v>42708.374999937812</c:v>
                </c:pt>
                <c:pt idx="81">
                  <c:v>42708.416666604477</c:v>
                </c:pt>
                <c:pt idx="82">
                  <c:v>42708.458333271141</c:v>
                </c:pt>
                <c:pt idx="83">
                  <c:v>42708.499999937805</c:v>
                </c:pt>
                <c:pt idx="84">
                  <c:v>42708.541666604469</c:v>
                </c:pt>
                <c:pt idx="85">
                  <c:v>42708.583333271134</c:v>
                </c:pt>
                <c:pt idx="86">
                  <c:v>42708.624999937798</c:v>
                </c:pt>
                <c:pt idx="87">
                  <c:v>42708.666666604462</c:v>
                </c:pt>
                <c:pt idx="88">
                  <c:v>42708.708333271126</c:v>
                </c:pt>
                <c:pt idx="89">
                  <c:v>42708.749999937791</c:v>
                </c:pt>
                <c:pt idx="90">
                  <c:v>42708.791666604455</c:v>
                </c:pt>
                <c:pt idx="91">
                  <c:v>42708.833333271119</c:v>
                </c:pt>
                <c:pt idx="92">
                  <c:v>42708.874999937783</c:v>
                </c:pt>
                <c:pt idx="93">
                  <c:v>42708.916666604448</c:v>
                </c:pt>
                <c:pt idx="94">
                  <c:v>42708.958333271112</c:v>
                </c:pt>
                <c:pt idx="95">
                  <c:v>42708.999999937776</c:v>
                </c:pt>
                <c:pt idx="96">
                  <c:v>42709.04166660444</c:v>
                </c:pt>
                <c:pt idx="97">
                  <c:v>42709.083333271104</c:v>
                </c:pt>
                <c:pt idx="98">
                  <c:v>42709.124999937769</c:v>
                </c:pt>
                <c:pt idx="99">
                  <c:v>42709.166666604433</c:v>
                </c:pt>
                <c:pt idx="100">
                  <c:v>42709.208333271097</c:v>
                </c:pt>
                <c:pt idx="101">
                  <c:v>42709.249999937761</c:v>
                </c:pt>
                <c:pt idx="102">
                  <c:v>42709.291666604426</c:v>
                </c:pt>
                <c:pt idx="103">
                  <c:v>42709.33333327109</c:v>
                </c:pt>
                <c:pt idx="104">
                  <c:v>42709.374999937754</c:v>
                </c:pt>
                <c:pt idx="105">
                  <c:v>42709.416666604418</c:v>
                </c:pt>
                <c:pt idx="106">
                  <c:v>42709.458333271083</c:v>
                </c:pt>
                <c:pt idx="107">
                  <c:v>42709.499999937747</c:v>
                </c:pt>
                <c:pt idx="108">
                  <c:v>42709.541666604411</c:v>
                </c:pt>
                <c:pt idx="109">
                  <c:v>42709.583333271075</c:v>
                </c:pt>
                <c:pt idx="110">
                  <c:v>42709.62499993774</c:v>
                </c:pt>
                <c:pt idx="111">
                  <c:v>42709.666666604404</c:v>
                </c:pt>
                <c:pt idx="112">
                  <c:v>42709.708333271068</c:v>
                </c:pt>
                <c:pt idx="113">
                  <c:v>42709.749999937732</c:v>
                </c:pt>
                <c:pt idx="114">
                  <c:v>42709.791666604397</c:v>
                </c:pt>
                <c:pt idx="115">
                  <c:v>42709.833333271061</c:v>
                </c:pt>
                <c:pt idx="116">
                  <c:v>42709.874999937725</c:v>
                </c:pt>
                <c:pt idx="117">
                  <c:v>42709.916666604389</c:v>
                </c:pt>
                <c:pt idx="118">
                  <c:v>42709.958333271054</c:v>
                </c:pt>
                <c:pt idx="119">
                  <c:v>42709.999999937718</c:v>
                </c:pt>
                <c:pt idx="120">
                  <c:v>42710.041666604382</c:v>
                </c:pt>
                <c:pt idx="121">
                  <c:v>42710.083333271046</c:v>
                </c:pt>
                <c:pt idx="122">
                  <c:v>42710.124999937711</c:v>
                </c:pt>
                <c:pt idx="123">
                  <c:v>42710.166666604375</c:v>
                </c:pt>
                <c:pt idx="124">
                  <c:v>42710.208333271039</c:v>
                </c:pt>
                <c:pt idx="125">
                  <c:v>42710.249999937703</c:v>
                </c:pt>
                <c:pt idx="126">
                  <c:v>42710.291666604367</c:v>
                </c:pt>
                <c:pt idx="127">
                  <c:v>42710.333333271032</c:v>
                </c:pt>
                <c:pt idx="128">
                  <c:v>42710.374999937696</c:v>
                </c:pt>
                <c:pt idx="129">
                  <c:v>42710.41666660436</c:v>
                </c:pt>
                <c:pt idx="130">
                  <c:v>42710.458333271024</c:v>
                </c:pt>
                <c:pt idx="131">
                  <c:v>42710.499999937689</c:v>
                </c:pt>
                <c:pt idx="132">
                  <c:v>42710.541666604353</c:v>
                </c:pt>
                <c:pt idx="133">
                  <c:v>42710.583333271017</c:v>
                </c:pt>
                <c:pt idx="134">
                  <c:v>42710.624999937681</c:v>
                </c:pt>
                <c:pt idx="135">
                  <c:v>42710.666666604346</c:v>
                </c:pt>
                <c:pt idx="136">
                  <c:v>42710.70833327101</c:v>
                </c:pt>
                <c:pt idx="137">
                  <c:v>42710.749999937674</c:v>
                </c:pt>
                <c:pt idx="138">
                  <c:v>42710.791666604338</c:v>
                </c:pt>
                <c:pt idx="139">
                  <c:v>42710.833333271003</c:v>
                </c:pt>
                <c:pt idx="140">
                  <c:v>42710.874999937667</c:v>
                </c:pt>
                <c:pt idx="141">
                  <c:v>42710.916666604331</c:v>
                </c:pt>
                <c:pt idx="142">
                  <c:v>42710.958333270995</c:v>
                </c:pt>
                <c:pt idx="143">
                  <c:v>42710.99999993766</c:v>
                </c:pt>
                <c:pt idx="144">
                  <c:v>42711.041666604324</c:v>
                </c:pt>
                <c:pt idx="145">
                  <c:v>42711.083333270988</c:v>
                </c:pt>
                <c:pt idx="146">
                  <c:v>42711.124999937652</c:v>
                </c:pt>
                <c:pt idx="147">
                  <c:v>42711.166666604317</c:v>
                </c:pt>
                <c:pt idx="148">
                  <c:v>42711.208333270981</c:v>
                </c:pt>
                <c:pt idx="149">
                  <c:v>42711.249999937645</c:v>
                </c:pt>
                <c:pt idx="150">
                  <c:v>42711.291666604309</c:v>
                </c:pt>
                <c:pt idx="151">
                  <c:v>42711.333333270974</c:v>
                </c:pt>
                <c:pt idx="152">
                  <c:v>42711.374999937638</c:v>
                </c:pt>
                <c:pt idx="153">
                  <c:v>42711.416666604302</c:v>
                </c:pt>
                <c:pt idx="154">
                  <c:v>42711.458333270966</c:v>
                </c:pt>
                <c:pt idx="155">
                  <c:v>42711.49999993763</c:v>
                </c:pt>
                <c:pt idx="156">
                  <c:v>42711.541666604295</c:v>
                </c:pt>
                <c:pt idx="157">
                  <c:v>42711.583333270959</c:v>
                </c:pt>
                <c:pt idx="158">
                  <c:v>42711.624999937623</c:v>
                </c:pt>
                <c:pt idx="159">
                  <c:v>42711.666666604287</c:v>
                </c:pt>
                <c:pt idx="160">
                  <c:v>42711.708333270952</c:v>
                </c:pt>
                <c:pt idx="161">
                  <c:v>42711.749999937616</c:v>
                </c:pt>
                <c:pt idx="162">
                  <c:v>42711.79166660428</c:v>
                </c:pt>
                <c:pt idx="163">
                  <c:v>42711.833333270944</c:v>
                </c:pt>
                <c:pt idx="164">
                  <c:v>42711.874999937609</c:v>
                </c:pt>
                <c:pt idx="165">
                  <c:v>42711.916666604273</c:v>
                </c:pt>
                <c:pt idx="166">
                  <c:v>42711.958333270937</c:v>
                </c:pt>
                <c:pt idx="167">
                  <c:v>42711.999999937601</c:v>
                </c:pt>
                <c:pt idx="168">
                  <c:v>42712.041666604266</c:v>
                </c:pt>
                <c:pt idx="169">
                  <c:v>42712.08333327093</c:v>
                </c:pt>
                <c:pt idx="170">
                  <c:v>42712.124999937594</c:v>
                </c:pt>
                <c:pt idx="171">
                  <c:v>42712.166666604258</c:v>
                </c:pt>
                <c:pt idx="172">
                  <c:v>42712.208333270923</c:v>
                </c:pt>
                <c:pt idx="173">
                  <c:v>42712.249999937587</c:v>
                </c:pt>
                <c:pt idx="174">
                  <c:v>42712.291666604251</c:v>
                </c:pt>
                <c:pt idx="175">
                  <c:v>42712.333333270915</c:v>
                </c:pt>
                <c:pt idx="176">
                  <c:v>42712.37499993758</c:v>
                </c:pt>
                <c:pt idx="177">
                  <c:v>42712.416666604244</c:v>
                </c:pt>
                <c:pt idx="178">
                  <c:v>42712.458333270908</c:v>
                </c:pt>
                <c:pt idx="179">
                  <c:v>42712.499999937572</c:v>
                </c:pt>
                <c:pt idx="180">
                  <c:v>42712.541666604237</c:v>
                </c:pt>
                <c:pt idx="181">
                  <c:v>42712.583333270901</c:v>
                </c:pt>
                <c:pt idx="182">
                  <c:v>42712.624999937565</c:v>
                </c:pt>
                <c:pt idx="183">
                  <c:v>42712.666666604229</c:v>
                </c:pt>
                <c:pt idx="184">
                  <c:v>42712.708333270893</c:v>
                </c:pt>
                <c:pt idx="185">
                  <c:v>42712.749999937558</c:v>
                </c:pt>
                <c:pt idx="186">
                  <c:v>42712.791666604222</c:v>
                </c:pt>
                <c:pt idx="187">
                  <c:v>42712.833333270886</c:v>
                </c:pt>
                <c:pt idx="188">
                  <c:v>42712.87499993755</c:v>
                </c:pt>
                <c:pt idx="189">
                  <c:v>42712.916666604215</c:v>
                </c:pt>
                <c:pt idx="190">
                  <c:v>42712.958333270879</c:v>
                </c:pt>
                <c:pt idx="191">
                  <c:v>42712.999999937543</c:v>
                </c:pt>
                <c:pt idx="192">
                  <c:v>42713.041666604207</c:v>
                </c:pt>
                <c:pt idx="193">
                  <c:v>42713.083333270872</c:v>
                </c:pt>
                <c:pt idx="194">
                  <c:v>42713.124999937536</c:v>
                </c:pt>
                <c:pt idx="195">
                  <c:v>42713.1666666042</c:v>
                </c:pt>
                <c:pt idx="196">
                  <c:v>42713.208333270864</c:v>
                </c:pt>
                <c:pt idx="197">
                  <c:v>42713.249999937529</c:v>
                </c:pt>
                <c:pt idx="198">
                  <c:v>42713.291666604193</c:v>
                </c:pt>
                <c:pt idx="199">
                  <c:v>42713.333333270857</c:v>
                </c:pt>
                <c:pt idx="200">
                  <c:v>42713.374999937521</c:v>
                </c:pt>
                <c:pt idx="201">
                  <c:v>42713.416666604186</c:v>
                </c:pt>
                <c:pt idx="202">
                  <c:v>42713.45833327085</c:v>
                </c:pt>
                <c:pt idx="203">
                  <c:v>42713.499999937514</c:v>
                </c:pt>
                <c:pt idx="204">
                  <c:v>42713.541666604178</c:v>
                </c:pt>
                <c:pt idx="205">
                  <c:v>42713.583333270843</c:v>
                </c:pt>
                <c:pt idx="206">
                  <c:v>42713.624999937507</c:v>
                </c:pt>
                <c:pt idx="207">
                  <c:v>42713.666666604171</c:v>
                </c:pt>
                <c:pt idx="208">
                  <c:v>42713.708333270835</c:v>
                </c:pt>
                <c:pt idx="209">
                  <c:v>42713.7499999375</c:v>
                </c:pt>
                <c:pt idx="210">
                  <c:v>42713.791666604164</c:v>
                </c:pt>
                <c:pt idx="211">
                  <c:v>42713.833333270828</c:v>
                </c:pt>
                <c:pt idx="212">
                  <c:v>42713.874999937492</c:v>
                </c:pt>
                <c:pt idx="213">
                  <c:v>42713.916666604156</c:v>
                </c:pt>
                <c:pt idx="214">
                  <c:v>42713.958333270821</c:v>
                </c:pt>
                <c:pt idx="215">
                  <c:v>42713.999999937485</c:v>
                </c:pt>
                <c:pt idx="216">
                  <c:v>42714.041666604149</c:v>
                </c:pt>
                <c:pt idx="217">
                  <c:v>42714.083333270813</c:v>
                </c:pt>
                <c:pt idx="218">
                  <c:v>42714.124999937478</c:v>
                </c:pt>
                <c:pt idx="219">
                  <c:v>42714.166666604142</c:v>
                </c:pt>
                <c:pt idx="220">
                  <c:v>42714.208333270806</c:v>
                </c:pt>
                <c:pt idx="221">
                  <c:v>42714.24999993747</c:v>
                </c:pt>
                <c:pt idx="222">
                  <c:v>42714.291666604135</c:v>
                </c:pt>
                <c:pt idx="223">
                  <c:v>42714.333333270799</c:v>
                </c:pt>
                <c:pt idx="224">
                  <c:v>42714.374999937463</c:v>
                </c:pt>
                <c:pt idx="225">
                  <c:v>42714.416666604127</c:v>
                </c:pt>
                <c:pt idx="226">
                  <c:v>42714.458333270792</c:v>
                </c:pt>
                <c:pt idx="227">
                  <c:v>42714.499999937456</c:v>
                </c:pt>
                <c:pt idx="228">
                  <c:v>42714.54166660412</c:v>
                </c:pt>
                <c:pt idx="229">
                  <c:v>42714.583333270784</c:v>
                </c:pt>
                <c:pt idx="230">
                  <c:v>42714.624999937449</c:v>
                </c:pt>
                <c:pt idx="231">
                  <c:v>42714.666666604113</c:v>
                </c:pt>
                <c:pt idx="232">
                  <c:v>42714.708333270777</c:v>
                </c:pt>
                <c:pt idx="233">
                  <c:v>42714.749999937441</c:v>
                </c:pt>
                <c:pt idx="234">
                  <c:v>42714.791666604106</c:v>
                </c:pt>
                <c:pt idx="235">
                  <c:v>42714.83333327077</c:v>
                </c:pt>
                <c:pt idx="236">
                  <c:v>42714.874999937434</c:v>
                </c:pt>
                <c:pt idx="237">
                  <c:v>42714.916666604098</c:v>
                </c:pt>
                <c:pt idx="238">
                  <c:v>42714.958333270763</c:v>
                </c:pt>
                <c:pt idx="239">
                  <c:v>42714.999999937427</c:v>
                </c:pt>
                <c:pt idx="240">
                  <c:v>42715.041666604091</c:v>
                </c:pt>
                <c:pt idx="241">
                  <c:v>42715.083333270755</c:v>
                </c:pt>
                <c:pt idx="242">
                  <c:v>42715.124999937419</c:v>
                </c:pt>
                <c:pt idx="243">
                  <c:v>42715.166666604084</c:v>
                </c:pt>
                <c:pt idx="244">
                  <c:v>42715.208333270748</c:v>
                </c:pt>
                <c:pt idx="245">
                  <c:v>42715.249999937412</c:v>
                </c:pt>
                <c:pt idx="246">
                  <c:v>42715.291666604076</c:v>
                </c:pt>
                <c:pt idx="247">
                  <c:v>42715.333333270741</c:v>
                </c:pt>
                <c:pt idx="248">
                  <c:v>42715.374999937405</c:v>
                </c:pt>
                <c:pt idx="249">
                  <c:v>42715.416666604069</c:v>
                </c:pt>
                <c:pt idx="250">
                  <c:v>42715.458333270733</c:v>
                </c:pt>
                <c:pt idx="251">
                  <c:v>42715.499999937398</c:v>
                </c:pt>
                <c:pt idx="252">
                  <c:v>42715.541666604062</c:v>
                </c:pt>
                <c:pt idx="253">
                  <c:v>42715.583333270726</c:v>
                </c:pt>
                <c:pt idx="254">
                  <c:v>42715.62499993739</c:v>
                </c:pt>
                <c:pt idx="255">
                  <c:v>42715.666666604055</c:v>
                </c:pt>
                <c:pt idx="256">
                  <c:v>42715.708333270719</c:v>
                </c:pt>
                <c:pt idx="257">
                  <c:v>42715.749999937383</c:v>
                </c:pt>
                <c:pt idx="258">
                  <c:v>42715.791666604047</c:v>
                </c:pt>
                <c:pt idx="259">
                  <c:v>42715.833333270712</c:v>
                </c:pt>
                <c:pt idx="260">
                  <c:v>42715.874999937376</c:v>
                </c:pt>
                <c:pt idx="261">
                  <c:v>42715.91666660404</c:v>
                </c:pt>
                <c:pt idx="262">
                  <c:v>42715.958333270704</c:v>
                </c:pt>
                <c:pt idx="263">
                  <c:v>42715.999999937369</c:v>
                </c:pt>
                <c:pt idx="264">
                  <c:v>42716.041666604033</c:v>
                </c:pt>
                <c:pt idx="265">
                  <c:v>42716.083333270697</c:v>
                </c:pt>
                <c:pt idx="266">
                  <c:v>42716.124999937361</c:v>
                </c:pt>
                <c:pt idx="267">
                  <c:v>42716.166666604026</c:v>
                </c:pt>
                <c:pt idx="268">
                  <c:v>42716.20833327069</c:v>
                </c:pt>
                <c:pt idx="269">
                  <c:v>42716.249999937354</c:v>
                </c:pt>
                <c:pt idx="270">
                  <c:v>42716.291666604018</c:v>
                </c:pt>
                <c:pt idx="271">
                  <c:v>42716.333333270682</c:v>
                </c:pt>
                <c:pt idx="272">
                  <c:v>42716.374999937347</c:v>
                </c:pt>
                <c:pt idx="273">
                  <c:v>42716.416666604011</c:v>
                </c:pt>
                <c:pt idx="274">
                  <c:v>42716.458333270675</c:v>
                </c:pt>
                <c:pt idx="275">
                  <c:v>42716.499999937339</c:v>
                </c:pt>
                <c:pt idx="276">
                  <c:v>42716.541666604004</c:v>
                </c:pt>
                <c:pt idx="277">
                  <c:v>42716.583333270668</c:v>
                </c:pt>
                <c:pt idx="278">
                  <c:v>42716.624999937332</c:v>
                </c:pt>
                <c:pt idx="279">
                  <c:v>42716.666666603996</c:v>
                </c:pt>
                <c:pt idx="280">
                  <c:v>42716.708333270661</c:v>
                </c:pt>
                <c:pt idx="281">
                  <c:v>42716.749999937325</c:v>
                </c:pt>
                <c:pt idx="282">
                  <c:v>42716.791666603989</c:v>
                </c:pt>
                <c:pt idx="283">
                  <c:v>42716.833333270653</c:v>
                </c:pt>
                <c:pt idx="284">
                  <c:v>42716.874999937318</c:v>
                </c:pt>
                <c:pt idx="285">
                  <c:v>42716.916666603982</c:v>
                </c:pt>
                <c:pt idx="286">
                  <c:v>42716.958333270646</c:v>
                </c:pt>
                <c:pt idx="287">
                  <c:v>42716.99999993731</c:v>
                </c:pt>
                <c:pt idx="288">
                  <c:v>42717.041666603975</c:v>
                </c:pt>
                <c:pt idx="289">
                  <c:v>42717.083333270639</c:v>
                </c:pt>
                <c:pt idx="290">
                  <c:v>42717.124999937303</c:v>
                </c:pt>
                <c:pt idx="291">
                  <c:v>42717.166666603967</c:v>
                </c:pt>
                <c:pt idx="292">
                  <c:v>42717.208333270632</c:v>
                </c:pt>
                <c:pt idx="293">
                  <c:v>42717.249999937296</c:v>
                </c:pt>
                <c:pt idx="294">
                  <c:v>42717.29166660396</c:v>
                </c:pt>
                <c:pt idx="295">
                  <c:v>42717.333333270624</c:v>
                </c:pt>
                <c:pt idx="296">
                  <c:v>42717.374999937289</c:v>
                </c:pt>
                <c:pt idx="297">
                  <c:v>42717.416666603953</c:v>
                </c:pt>
                <c:pt idx="298">
                  <c:v>42717.458333270617</c:v>
                </c:pt>
                <c:pt idx="299">
                  <c:v>42717.499999937281</c:v>
                </c:pt>
                <c:pt idx="300">
                  <c:v>42717.541666603945</c:v>
                </c:pt>
                <c:pt idx="301">
                  <c:v>42717.58333327061</c:v>
                </c:pt>
                <c:pt idx="302">
                  <c:v>42717.624999937274</c:v>
                </c:pt>
                <c:pt idx="303">
                  <c:v>42717.666666603938</c:v>
                </c:pt>
                <c:pt idx="304">
                  <c:v>42717.708333270602</c:v>
                </c:pt>
                <c:pt idx="305">
                  <c:v>42717.749999937267</c:v>
                </c:pt>
                <c:pt idx="306">
                  <c:v>42717.791666603931</c:v>
                </c:pt>
                <c:pt idx="307">
                  <c:v>42717.833333270595</c:v>
                </c:pt>
                <c:pt idx="308">
                  <c:v>42717.874999937259</c:v>
                </c:pt>
                <c:pt idx="309">
                  <c:v>42717.916666603924</c:v>
                </c:pt>
                <c:pt idx="310">
                  <c:v>42717.958333270588</c:v>
                </c:pt>
                <c:pt idx="311">
                  <c:v>42717.999999937252</c:v>
                </c:pt>
                <c:pt idx="312">
                  <c:v>42718.041666603916</c:v>
                </c:pt>
                <c:pt idx="313">
                  <c:v>42718.083333270581</c:v>
                </c:pt>
                <c:pt idx="314">
                  <c:v>42718.124999937245</c:v>
                </c:pt>
                <c:pt idx="315">
                  <c:v>42718.166666603909</c:v>
                </c:pt>
                <c:pt idx="316">
                  <c:v>42718.208333270573</c:v>
                </c:pt>
                <c:pt idx="317">
                  <c:v>42718.249999937238</c:v>
                </c:pt>
                <c:pt idx="318">
                  <c:v>42718.291666603902</c:v>
                </c:pt>
                <c:pt idx="319">
                  <c:v>42718.333333270566</c:v>
                </c:pt>
                <c:pt idx="320">
                  <c:v>42718.37499993723</c:v>
                </c:pt>
                <c:pt idx="321">
                  <c:v>42718.416666603895</c:v>
                </c:pt>
                <c:pt idx="322">
                  <c:v>42718.458333270559</c:v>
                </c:pt>
                <c:pt idx="323">
                  <c:v>42718.499999937223</c:v>
                </c:pt>
                <c:pt idx="324">
                  <c:v>42718.541666603887</c:v>
                </c:pt>
                <c:pt idx="325">
                  <c:v>42718.583333270552</c:v>
                </c:pt>
                <c:pt idx="326">
                  <c:v>42718.624999937216</c:v>
                </c:pt>
                <c:pt idx="327">
                  <c:v>42718.66666660388</c:v>
                </c:pt>
                <c:pt idx="328">
                  <c:v>42718.708333270544</c:v>
                </c:pt>
                <c:pt idx="329">
                  <c:v>42718.749999937208</c:v>
                </c:pt>
                <c:pt idx="330">
                  <c:v>42718.791666603873</c:v>
                </c:pt>
                <c:pt idx="331">
                  <c:v>42718.833333270537</c:v>
                </c:pt>
                <c:pt idx="332">
                  <c:v>42718.874999937201</c:v>
                </c:pt>
                <c:pt idx="333">
                  <c:v>42718.916666603865</c:v>
                </c:pt>
                <c:pt idx="334">
                  <c:v>42718.95833327053</c:v>
                </c:pt>
                <c:pt idx="335">
                  <c:v>42718.999999937194</c:v>
                </c:pt>
                <c:pt idx="336">
                  <c:v>42719.041666603858</c:v>
                </c:pt>
                <c:pt idx="337">
                  <c:v>42719.083333270522</c:v>
                </c:pt>
                <c:pt idx="338">
                  <c:v>42719.124999937187</c:v>
                </c:pt>
                <c:pt idx="339">
                  <c:v>42719.166666603851</c:v>
                </c:pt>
                <c:pt idx="340">
                  <c:v>42719.208333270515</c:v>
                </c:pt>
                <c:pt idx="341">
                  <c:v>42719.249999937179</c:v>
                </c:pt>
                <c:pt idx="342">
                  <c:v>42719.291666603844</c:v>
                </c:pt>
                <c:pt idx="343">
                  <c:v>42719.333333270508</c:v>
                </c:pt>
                <c:pt idx="344">
                  <c:v>42719.374999937172</c:v>
                </c:pt>
                <c:pt idx="345">
                  <c:v>42719.416666603836</c:v>
                </c:pt>
                <c:pt idx="346">
                  <c:v>42719.458333270501</c:v>
                </c:pt>
                <c:pt idx="347">
                  <c:v>42719.499999937165</c:v>
                </c:pt>
                <c:pt idx="348">
                  <c:v>42719.541666603829</c:v>
                </c:pt>
                <c:pt idx="349">
                  <c:v>42719.583333270493</c:v>
                </c:pt>
                <c:pt idx="350">
                  <c:v>42719.624999937158</c:v>
                </c:pt>
                <c:pt idx="351">
                  <c:v>42719.666666603822</c:v>
                </c:pt>
                <c:pt idx="352">
                  <c:v>42719.708333270486</c:v>
                </c:pt>
                <c:pt idx="353">
                  <c:v>42719.74999993715</c:v>
                </c:pt>
                <c:pt idx="354">
                  <c:v>42719.791666603815</c:v>
                </c:pt>
                <c:pt idx="355">
                  <c:v>42719.833333270479</c:v>
                </c:pt>
                <c:pt idx="356">
                  <c:v>42719.874999937143</c:v>
                </c:pt>
                <c:pt idx="357">
                  <c:v>42719.916666603807</c:v>
                </c:pt>
                <c:pt idx="358">
                  <c:v>42719.958333270471</c:v>
                </c:pt>
                <c:pt idx="359">
                  <c:v>42719.999999937136</c:v>
                </c:pt>
                <c:pt idx="360">
                  <c:v>42720.0416666038</c:v>
                </c:pt>
                <c:pt idx="361">
                  <c:v>42720.083333270464</c:v>
                </c:pt>
                <c:pt idx="362">
                  <c:v>42720.124999937128</c:v>
                </c:pt>
                <c:pt idx="363">
                  <c:v>42720.166666603793</c:v>
                </c:pt>
                <c:pt idx="364">
                  <c:v>42720.208333270457</c:v>
                </c:pt>
                <c:pt idx="365">
                  <c:v>42720.249999937121</c:v>
                </c:pt>
                <c:pt idx="366">
                  <c:v>42720.291666603785</c:v>
                </c:pt>
                <c:pt idx="367">
                  <c:v>42720.33333327045</c:v>
                </c:pt>
                <c:pt idx="368">
                  <c:v>42720.374999937114</c:v>
                </c:pt>
                <c:pt idx="369">
                  <c:v>42720.416666603778</c:v>
                </c:pt>
                <c:pt idx="370">
                  <c:v>42720.458333270442</c:v>
                </c:pt>
                <c:pt idx="371">
                  <c:v>42720.499999937107</c:v>
                </c:pt>
                <c:pt idx="372">
                  <c:v>42720.541666603771</c:v>
                </c:pt>
                <c:pt idx="373">
                  <c:v>42720.583333270435</c:v>
                </c:pt>
                <c:pt idx="374">
                  <c:v>42720.624999937099</c:v>
                </c:pt>
                <c:pt idx="375">
                  <c:v>42720.666666603764</c:v>
                </c:pt>
                <c:pt idx="376">
                  <c:v>42720.708333270428</c:v>
                </c:pt>
                <c:pt idx="377">
                  <c:v>42720.749999937092</c:v>
                </c:pt>
                <c:pt idx="378">
                  <c:v>42720.791666603756</c:v>
                </c:pt>
                <c:pt idx="379">
                  <c:v>42720.833333270421</c:v>
                </c:pt>
                <c:pt idx="380">
                  <c:v>42720.874999937085</c:v>
                </c:pt>
                <c:pt idx="381">
                  <c:v>42720.916666603749</c:v>
                </c:pt>
                <c:pt idx="382">
                  <c:v>42720.958333270413</c:v>
                </c:pt>
                <c:pt idx="383">
                  <c:v>42720.999999937078</c:v>
                </c:pt>
                <c:pt idx="384">
                  <c:v>42721.041666603742</c:v>
                </c:pt>
                <c:pt idx="385">
                  <c:v>42721.083333270406</c:v>
                </c:pt>
                <c:pt idx="386">
                  <c:v>42721.12499993707</c:v>
                </c:pt>
                <c:pt idx="387">
                  <c:v>42721.166666603734</c:v>
                </c:pt>
                <c:pt idx="388">
                  <c:v>42721.208333270399</c:v>
                </c:pt>
                <c:pt idx="389">
                  <c:v>42721.249999937063</c:v>
                </c:pt>
                <c:pt idx="390">
                  <c:v>42721.291666603727</c:v>
                </c:pt>
                <c:pt idx="391">
                  <c:v>42721.333333270391</c:v>
                </c:pt>
                <c:pt idx="392">
                  <c:v>42721.374999937056</c:v>
                </c:pt>
                <c:pt idx="393">
                  <c:v>42721.41666660372</c:v>
                </c:pt>
                <c:pt idx="394">
                  <c:v>42721.458333270384</c:v>
                </c:pt>
                <c:pt idx="395">
                  <c:v>42721.499999937048</c:v>
                </c:pt>
                <c:pt idx="396">
                  <c:v>42721.541666603713</c:v>
                </c:pt>
                <c:pt idx="397">
                  <c:v>42721.583333270377</c:v>
                </c:pt>
                <c:pt idx="398">
                  <c:v>42721.624999937041</c:v>
                </c:pt>
                <c:pt idx="399">
                  <c:v>42721.666666603705</c:v>
                </c:pt>
                <c:pt idx="400">
                  <c:v>42721.70833327037</c:v>
                </c:pt>
                <c:pt idx="401">
                  <c:v>42721.749999937034</c:v>
                </c:pt>
                <c:pt idx="402">
                  <c:v>42721.791666603698</c:v>
                </c:pt>
                <c:pt idx="403">
                  <c:v>42721.833333270362</c:v>
                </c:pt>
                <c:pt idx="404">
                  <c:v>42721.874999937027</c:v>
                </c:pt>
                <c:pt idx="405">
                  <c:v>42721.916666603691</c:v>
                </c:pt>
                <c:pt idx="406">
                  <c:v>42721.958333270355</c:v>
                </c:pt>
                <c:pt idx="407">
                  <c:v>42721.999999937019</c:v>
                </c:pt>
                <c:pt idx="408">
                  <c:v>42722.041666603684</c:v>
                </c:pt>
                <c:pt idx="409">
                  <c:v>42722.083333270348</c:v>
                </c:pt>
                <c:pt idx="410">
                  <c:v>42722.124999937012</c:v>
                </c:pt>
                <c:pt idx="411">
                  <c:v>42722.166666603676</c:v>
                </c:pt>
                <c:pt idx="412">
                  <c:v>42722.208333270341</c:v>
                </c:pt>
                <c:pt idx="413">
                  <c:v>42722.249999937005</c:v>
                </c:pt>
                <c:pt idx="414">
                  <c:v>42722.291666603669</c:v>
                </c:pt>
                <c:pt idx="415">
                  <c:v>42722.333333270333</c:v>
                </c:pt>
                <c:pt idx="416">
                  <c:v>42722.374999936997</c:v>
                </c:pt>
                <c:pt idx="417">
                  <c:v>42722.416666603662</c:v>
                </c:pt>
                <c:pt idx="418">
                  <c:v>42722.458333270326</c:v>
                </c:pt>
                <c:pt idx="419">
                  <c:v>42722.49999993699</c:v>
                </c:pt>
                <c:pt idx="420">
                  <c:v>42722.541666603654</c:v>
                </c:pt>
                <c:pt idx="421">
                  <c:v>42722.583333270319</c:v>
                </c:pt>
                <c:pt idx="422">
                  <c:v>42722.624999936983</c:v>
                </c:pt>
                <c:pt idx="423">
                  <c:v>42722.666666603647</c:v>
                </c:pt>
                <c:pt idx="424">
                  <c:v>42722.708333270311</c:v>
                </c:pt>
                <c:pt idx="425">
                  <c:v>42722.749999936976</c:v>
                </c:pt>
                <c:pt idx="426">
                  <c:v>42722.79166660364</c:v>
                </c:pt>
                <c:pt idx="427">
                  <c:v>42722.833333270304</c:v>
                </c:pt>
                <c:pt idx="428">
                  <c:v>42722.874999936968</c:v>
                </c:pt>
                <c:pt idx="429">
                  <c:v>42722.916666603633</c:v>
                </c:pt>
                <c:pt idx="430">
                  <c:v>42722.958333270297</c:v>
                </c:pt>
                <c:pt idx="431">
                  <c:v>42722.999999936961</c:v>
                </c:pt>
                <c:pt idx="432">
                  <c:v>42723.041666603625</c:v>
                </c:pt>
                <c:pt idx="433">
                  <c:v>42723.08333327029</c:v>
                </c:pt>
                <c:pt idx="434">
                  <c:v>42723.124999936954</c:v>
                </c:pt>
                <c:pt idx="435">
                  <c:v>42723.166666603618</c:v>
                </c:pt>
                <c:pt idx="436">
                  <c:v>42723.208333270282</c:v>
                </c:pt>
                <c:pt idx="437">
                  <c:v>42723.249999936947</c:v>
                </c:pt>
                <c:pt idx="438">
                  <c:v>42723.291666603611</c:v>
                </c:pt>
                <c:pt idx="439">
                  <c:v>42723.333333270275</c:v>
                </c:pt>
                <c:pt idx="440">
                  <c:v>42723.374999936939</c:v>
                </c:pt>
                <c:pt idx="441">
                  <c:v>42723.416666603604</c:v>
                </c:pt>
                <c:pt idx="442">
                  <c:v>42723.458333270268</c:v>
                </c:pt>
                <c:pt idx="443">
                  <c:v>42723.499999936932</c:v>
                </c:pt>
                <c:pt idx="444">
                  <c:v>42723.541666603596</c:v>
                </c:pt>
                <c:pt idx="445">
                  <c:v>42723.58333327026</c:v>
                </c:pt>
                <c:pt idx="446">
                  <c:v>42723.624999936925</c:v>
                </c:pt>
                <c:pt idx="447">
                  <c:v>42723.666666603589</c:v>
                </c:pt>
                <c:pt idx="448">
                  <c:v>42723.708333270253</c:v>
                </c:pt>
                <c:pt idx="449">
                  <c:v>42723.749999936917</c:v>
                </c:pt>
                <c:pt idx="450">
                  <c:v>42723.791666603582</c:v>
                </c:pt>
                <c:pt idx="451">
                  <c:v>42723.833333270246</c:v>
                </c:pt>
                <c:pt idx="452">
                  <c:v>42723.87499993691</c:v>
                </c:pt>
                <c:pt idx="453">
                  <c:v>42723.916666603574</c:v>
                </c:pt>
                <c:pt idx="454">
                  <c:v>42723.958333270239</c:v>
                </c:pt>
                <c:pt idx="455">
                  <c:v>42723.999999936903</c:v>
                </c:pt>
                <c:pt idx="456">
                  <c:v>42724.041666603567</c:v>
                </c:pt>
                <c:pt idx="457">
                  <c:v>42724.083333270231</c:v>
                </c:pt>
                <c:pt idx="458">
                  <c:v>42724.124999936896</c:v>
                </c:pt>
                <c:pt idx="459">
                  <c:v>42724.16666660356</c:v>
                </c:pt>
                <c:pt idx="460">
                  <c:v>42724.208333270224</c:v>
                </c:pt>
                <c:pt idx="461">
                  <c:v>42724.249999936888</c:v>
                </c:pt>
                <c:pt idx="462">
                  <c:v>42724.291666603553</c:v>
                </c:pt>
                <c:pt idx="463">
                  <c:v>42724.333333270217</c:v>
                </c:pt>
                <c:pt idx="464">
                  <c:v>42724.374999936881</c:v>
                </c:pt>
                <c:pt idx="465">
                  <c:v>42724.416666603545</c:v>
                </c:pt>
                <c:pt idx="466">
                  <c:v>42724.45833327021</c:v>
                </c:pt>
                <c:pt idx="467">
                  <c:v>42724.499999936874</c:v>
                </c:pt>
                <c:pt idx="468">
                  <c:v>42724.541666603538</c:v>
                </c:pt>
                <c:pt idx="469">
                  <c:v>42724.583333270202</c:v>
                </c:pt>
                <c:pt idx="470">
                  <c:v>42724.624999936867</c:v>
                </c:pt>
                <c:pt idx="471">
                  <c:v>42724.666666603531</c:v>
                </c:pt>
                <c:pt idx="472">
                  <c:v>42724.708333270195</c:v>
                </c:pt>
                <c:pt idx="473">
                  <c:v>42724.749999936859</c:v>
                </c:pt>
                <c:pt idx="474">
                  <c:v>42724.791666603523</c:v>
                </c:pt>
                <c:pt idx="475">
                  <c:v>42724.833333270188</c:v>
                </c:pt>
                <c:pt idx="476">
                  <c:v>42724.874999936852</c:v>
                </c:pt>
                <c:pt idx="477">
                  <c:v>42724.916666603516</c:v>
                </c:pt>
                <c:pt idx="478">
                  <c:v>42724.95833327018</c:v>
                </c:pt>
                <c:pt idx="479">
                  <c:v>42724.999999936845</c:v>
                </c:pt>
                <c:pt idx="480">
                  <c:v>42725.041666603509</c:v>
                </c:pt>
                <c:pt idx="481">
                  <c:v>42725.083333270173</c:v>
                </c:pt>
                <c:pt idx="482">
                  <c:v>42725.124999936837</c:v>
                </c:pt>
                <c:pt idx="483">
                  <c:v>42725.166666603502</c:v>
                </c:pt>
                <c:pt idx="484">
                  <c:v>42725.208333270166</c:v>
                </c:pt>
                <c:pt idx="485">
                  <c:v>42725.24999993683</c:v>
                </c:pt>
                <c:pt idx="486">
                  <c:v>42725.291666603494</c:v>
                </c:pt>
                <c:pt idx="487">
                  <c:v>42725.333333270159</c:v>
                </c:pt>
                <c:pt idx="488">
                  <c:v>42725.374999936823</c:v>
                </c:pt>
                <c:pt idx="489">
                  <c:v>42725.416666603487</c:v>
                </c:pt>
                <c:pt idx="490">
                  <c:v>42725.458333270151</c:v>
                </c:pt>
                <c:pt idx="491">
                  <c:v>42725.499999936816</c:v>
                </c:pt>
                <c:pt idx="492">
                  <c:v>42725.54166660348</c:v>
                </c:pt>
                <c:pt idx="493">
                  <c:v>42725.583333270144</c:v>
                </c:pt>
                <c:pt idx="494">
                  <c:v>42725.624999936808</c:v>
                </c:pt>
                <c:pt idx="495">
                  <c:v>42725.666666603473</c:v>
                </c:pt>
                <c:pt idx="496">
                  <c:v>42725.708333270137</c:v>
                </c:pt>
                <c:pt idx="497">
                  <c:v>42725.749999936801</c:v>
                </c:pt>
                <c:pt idx="498">
                  <c:v>42725.791666603465</c:v>
                </c:pt>
                <c:pt idx="499">
                  <c:v>42725.83333327013</c:v>
                </c:pt>
                <c:pt idx="500">
                  <c:v>42725.874999936794</c:v>
                </c:pt>
                <c:pt idx="501">
                  <c:v>42725.916666603458</c:v>
                </c:pt>
                <c:pt idx="502">
                  <c:v>42725.958333270122</c:v>
                </c:pt>
                <c:pt idx="503">
                  <c:v>42725.999999936786</c:v>
                </c:pt>
                <c:pt idx="504">
                  <c:v>42726.041666603451</c:v>
                </c:pt>
                <c:pt idx="505">
                  <c:v>42726.083333270115</c:v>
                </c:pt>
                <c:pt idx="506">
                  <c:v>42726.124999936779</c:v>
                </c:pt>
                <c:pt idx="507">
                  <c:v>42726.166666603443</c:v>
                </c:pt>
                <c:pt idx="508">
                  <c:v>42726.208333270108</c:v>
                </c:pt>
                <c:pt idx="509">
                  <c:v>42726.249999936772</c:v>
                </c:pt>
                <c:pt idx="510">
                  <c:v>42726.291666603436</c:v>
                </c:pt>
                <c:pt idx="511">
                  <c:v>42726.3333332701</c:v>
                </c:pt>
                <c:pt idx="512">
                  <c:v>42726.374999936765</c:v>
                </c:pt>
                <c:pt idx="513">
                  <c:v>42726.416666603429</c:v>
                </c:pt>
                <c:pt idx="514">
                  <c:v>42726.458333270093</c:v>
                </c:pt>
                <c:pt idx="515">
                  <c:v>42726.499999936757</c:v>
                </c:pt>
                <c:pt idx="516">
                  <c:v>42726.541666603422</c:v>
                </c:pt>
                <c:pt idx="517">
                  <c:v>42726.583333270086</c:v>
                </c:pt>
                <c:pt idx="518">
                  <c:v>42726.62499993675</c:v>
                </c:pt>
                <c:pt idx="519">
                  <c:v>42726.666666603414</c:v>
                </c:pt>
                <c:pt idx="520">
                  <c:v>42726.708333270079</c:v>
                </c:pt>
                <c:pt idx="521">
                  <c:v>42726.749999936743</c:v>
                </c:pt>
                <c:pt idx="522">
                  <c:v>42726.791666603407</c:v>
                </c:pt>
                <c:pt idx="523">
                  <c:v>42726.833333270071</c:v>
                </c:pt>
                <c:pt idx="524">
                  <c:v>42726.874999936736</c:v>
                </c:pt>
                <c:pt idx="525">
                  <c:v>42726.9166666034</c:v>
                </c:pt>
                <c:pt idx="526">
                  <c:v>42726.958333270064</c:v>
                </c:pt>
                <c:pt idx="527">
                  <c:v>42726.999999936728</c:v>
                </c:pt>
                <c:pt idx="528">
                  <c:v>42727.041666603393</c:v>
                </c:pt>
                <c:pt idx="529">
                  <c:v>42727.083333270057</c:v>
                </c:pt>
                <c:pt idx="530">
                  <c:v>42727.124999936721</c:v>
                </c:pt>
                <c:pt idx="531">
                  <c:v>42727.166666603385</c:v>
                </c:pt>
                <c:pt idx="532">
                  <c:v>42727.208333270049</c:v>
                </c:pt>
                <c:pt idx="533">
                  <c:v>42727.249999936714</c:v>
                </c:pt>
                <c:pt idx="534">
                  <c:v>42727.291666603378</c:v>
                </c:pt>
                <c:pt idx="535">
                  <c:v>42727.333333270042</c:v>
                </c:pt>
                <c:pt idx="536">
                  <c:v>42727.374999936706</c:v>
                </c:pt>
                <c:pt idx="537">
                  <c:v>42727.416666603371</c:v>
                </c:pt>
                <c:pt idx="538">
                  <c:v>42727.458333270035</c:v>
                </c:pt>
                <c:pt idx="539">
                  <c:v>42727.499999936699</c:v>
                </c:pt>
                <c:pt idx="540">
                  <c:v>42727.541666603363</c:v>
                </c:pt>
                <c:pt idx="541">
                  <c:v>42727.583333270028</c:v>
                </c:pt>
                <c:pt idx="542">
                  <c:v>42727.624999936692</c:v>
                </c:pt>
                <c:pt idx="543">
                  <c:v>42727.666666603356</c:v>
                </c:pt>
                <c:pt idx="544">
                  <c:v>42727.70833327002</c:v>
                </c:pt>
                <c:pt idx="545">
                  <c:v>42727.749999936685</c:v>
                </c:pt>
                <c:pt idx="546">
                  <c:v>42727.791666603349</c:v>
                </c:pt>
                <c:pt idx="547">
                  <c:v>42727.833333270013</c:v>
                </c:pt>
                <c:pt idx="548">
                  <c:v>42727.874999936677</c:v>
                </c:pt>
                <c:pt idx="549">
                  <c:v>42727.916666603342</c:v>
                </c:pt>
                <c:pt idx="550">
                  <c:v>42727.958333270006</c:v>
                </c:pt>
                <c:pt idx="551">
                  <c:v>42727.99999993667</c:v>
                </c:pt>
                <c:pt idx="552">
                  <c:v>42728.041666603334</c:v>
                </c:pt>
                <c:pt idx="553">
                  <c:v>42728.083333269999</c:v>
                </c:pt>
                <c:pt idx="554">
                  <c:v>42728.124999936663</c:v>
                </c:pt>
                <c:pt idx="555">
                  <c:v>42728.166666603327</c:v>
                </c:pt>
                <c:pt idx="556">
                  <c:v>42728.208333269991</c:v>
                </c:pt>
                <c:pt idx="557">
                  <c:v>42728.249999936656</c:v>
                </c:pt>
                <c:pt idx="558">
                  <c:v>42728.29166660332</c:v>
                </c:pt>
                <c:pt idx="559">
                  <c:v>42728.333333269984</c:v>
                </c:pt>
                <c:pt idx="560">
                  <c:v>42728.374999936648</c:v>
                </c:pt>
                <c:pt idx="561">
                  <c:v>42728.416666603312</c:v>
                </c:pt>
                <c:pt idx="562">
                  <c:v>42728.458333269977</c:v>
                </c:pt>
                <c:pt idx="563">
                  <c:v>42728.499999936641</c:v>
                </c:pt>
                <c:pt idx="564">
                  <c:v>42728.541666603305</c:v>
                </c:pt>
                <c:pt idx="565">
                  <c:v>42728.583333269969</c:v>
                </c:pt>
                <c:pt idx="566">
                  <c:v>42728.624999936634</c:v>
                </c:pt>
                <c:pt idx="567">
                  <c:v>42728.666666603298</c:v>
                </c:pt>
                <c:pt idx="568">
                  <c:v>42728.708333269962</c:v>
                </c:pt>
                <c:pt idx="569">
                  <c:v>42728.749999936626</c:v>
                </c:pt>
                <c:pt idx="570">
                  <c:v>42728.791666603291</c:v>
                </c:pt>
                <c:pt idx="571">
                  <c:v>42728.833333269955</c:v>
                </c:pt>
                <c:pt idx="572">
                  <c:v>42728.874999936619</c:v>
                </c:pt>
                <c:pt idx="573">
                  <c:v>42728.916666603283</c:v>
                </c:pt>
                <c:pt idx="574">
                  <c:v>42728.958333269948</c:v>
                </c:pt>
                <c:pt idx="575">
                  <c:v>42728.999999936612</c:v>
                </c:pt>
                <c:pt idx="576">
                  <c:v>42729.041666603276</c:v>
                </c:pt>
                <c:pt idx="577">
                  <c:v>42729.08333326994</c:v>
                </c:pt>
                <c:pt idx="578">
                  <c:v>42729.124999936605</c:v>
                </c:pt>
                <c:pt idx="579">
                  <c:v>42729.166666603269</c:v>
                </c:pt>
                <c:pt idx="580">
                  <c:v>42729.208333269933</c:v>
                </c:pt>
                <c:pt idx="581">
                  <c:v>42729.249999936597</c:v>
                </c:pt>
                <c:pt idx="582">
                  <c:v>42729.291666603262</c:v>
                </c:pt>
                <c:pt idx="583">
                  <c:v>42729.333333269926</c:v>
                </c:pt>
                <c:pt idx="584">
                  <c:v>42729.37499993659</c:v>
                </c:pt>
                <c:pt idx="585">
                  <c:v>42729.416666603254</c:v>
                </c:pt>
                <c:pt idx="586">
                  <c:v>42729.458333269919</c:v>
                </c:pt>
                <c:pt idx="587">
                  <c:v>42729.499999936583</c:v>
                </c:pt>
                <c:pt idx="588">
                  <c:v>42729.541666603247</c:v>
                </c:pt>
                <c:pt idx="589">
                  <c:v>42729.583333269911</c:v>
                </c:pt>
                <c:pt idx="590">
                  <c:v>42729.624999936575</c:v>
                </c:pt>
                <c:pt idx="591">
                  <c:v>42729.66666660324</c:v>
                </c:pt>
                <c:pt idx="592">
                  <c:v>42729.708333269904</c:v>
                </c:pt>
                <c:pt idx="593">
                  <c:v>42729.749999936568</c:v>
                </c:pt>
                <c:pt idx="594">
                  <c:v>42729.791666603232</c:v>
                </c:pt>
                <c:pt idx="595">
                  <c:v>42729.833333269897</c:v>
                </c:pt>
                <c:pt idx="596">
                  <c:v>42729.874999936561</c:v>
                </c:pt>
                <c:pt idx="597">
                  <c:v>42729.916666603225</c:v>
                </c:pt>
                <c:pt idx="598">
                  <c:v>42729.958333269889</c:v>
                </c:pt>
                <c:pt idx="599">
                  <c:v>42729.999999936554</c:v>
                </c:pt>
                <c:pt idx="600">
                  <c:v>42730.041666603218</c:v>
                </c:pt>
                <c:pt idx="601">
                  <c:v>42730.083333269882</c:v>
                </c:pt>
                <c:pt idx="602">
                  <c:v>42730.124999936546</c:v>
                </c:pt>
                <c:pt idx="603">
                  <c:v>42730.166666603211</c:v>
                </c:pt>
                <c:pt idx="604">
                  <c:v>42730.208333269875</c:v>
                </c:pt>
                <c:pt idx="605">
                  <c:v>42730.249999936539</c:v>
                </c:pt>
                <c:pt idx="606">
                  <c:v>42730.291666603203</c:v>
                </c:pt>
                <c:pt idx="607">
                  <c:v>42730.333333269868</c:v>
                </c:pt>
                <c:pt idx="608">
                  <c:v>42730.374999936532</c:v>
                </c:pt>
                <c:pt idx="609">
                  <c:v>42730.416666603196</c:v>
                </c:pt>
                <c:pt idx="610">
                  <c:v>42730.45833326986</c:v>
                </c:pt>
                <c:pt idx="611">
                  <c:v>42730.499999936525</c:v>
                </c:pt>
                <c:pt idx="612">
                  <c:v>42730.541666603189</c:v>
                </c:pt>
                <c:pt idx="613">
                  <c:v>42730.583333269853</c:v>
                </c:pt>
                <c:pt idx="614">
                  <c:v>42730.624999936517</c:v>
                </c:pt>
                <c:pt idx="615">
                  <c:v>42730.666666603182</c:v>
                </c:pt>
                <c:pt idx="616">
                  <c:v>42730.708333269846</c:v>
                </c:pt>
                <c:pt idx="617">
                  <c:v>42730.74999993651</c:v>
                </c:pt>
                <c:pt idx="618">
                  <c:v>42730.791666603174</c:v>
                </c:pt>
                <c:pt idx="619">
                  <c:v>42730.833333269838</c:v>
                </c:pt>
                <c:pt idx="620">
                  <c:v>42730.874999936503</c:v>
                </c:pt>
                <c:pt idx="621">
                  <c:v>42730.916666603167</c:v>
                </c:pt>
                <c:pt idx="622">
                  <c:v>42730.958333269831</c:v>
                </c:pt>
                <c:pt idx="623">
                  <c:v>42730.999999936495</c:v>
                </c:pt>
                <c:pt idx="624">
                  <c:v>42731.04166660316</c:v>
                </c:pt>
                <c:pt idx="625">
                  <c:v>42731.083333269824</c:v>
                </c:pt>
                <c:pt idx="626">
                  <c:v>42731.124999936488</c:v>
                </c:pt>
                <c:pt idx="627">
                  <c:v>42731.166666603152</c:v>
                </c:pt>
                <c:pt idx="628">
                  <c:v>42731.208333269817</c:v>
                </c:pt>
                <c:pt idx="629">
                  <c:v>42731.249999936481</c:v>
                </c:pt>
                <c:pt idx="630">
                  <c:v>42731.291666603145</c:v>
                </c:pt>
                <c:pt idx="631">
                  <c:v>42731.333333269809</c:v>
                </c:pt>
                <c:pt idx="632">
                  <c:v>42731.374999936474</c:v>
                </c:pt>
                <c:pt idx="633">
                  <c:v>42731.416666603138</c:v>
                </c:pt>
                <c:pt idx="634">
                  <c:v>42731.458333269802</c:v>
                </c:pt>
                <c:pt idx="635">
                  <c:v>42731.499999936466</c:v>
                </c:pt>
                <c:pt idx="636">
                  <c:v>42731.541666603131</c:v>
                </c:pt>
                <c:pt idx="637">
                  <c:v>42731.583333269795</c:v>
                </c:pt>
                <c:pt idx="638">
                  <c:v>42731.624999936459</c:v>
                </c:pt>
                <c:pt idx="639">
                  <c:v>42731.666666603123</c:v>
                </c:pt>
                <c:pt idx="640">
                  <c:v>42731.708333269788</c:v>
                </c:pt>
                <c:pt idx="641">
                  <c:v>42731.749999936452</c:v>
                </c:pt>
                <c:pt idx="642">
                  <c:v>42731.791666603116</c:v>
                </c:pt>
                <c:pt idx="643">
                  <c:v>42731.83333326978</c:v>
                </c:pt>
                <c:pt idx="644">
                  <c:v>42731.874999936445</c:v>
                </c:pt>
                <c:pt idx="645">
                  <c:v>42731.916666603109</c:v>
                </c:pt>
                <c:pt idx="646">
                  <c:v>42731.958333269773</c:v>
                </c:pt>
                <c:pt idx="647">
                  <c:v>42731.999999936437</c:v>
                </c:pt>
                <c:pt idx="648">
                  <c:v>42732.041666603101</c:v>
                </c:pt>
                <c:pt idx="649">
                  <c:v>42732.083333269766</c:v>
                </c:pt>
                <c:pt idx="650">
                  <c:v>42732.12499993643</c:v>
                </c:pt>
                <c:pt idx="651">
                  <c:v>42732.166666603094</c:v>
                </c:pt>
                <c:pt idx="652">
                  <c:v>42732.208333269758</c:v>
                </c:pt>
                <c:pt idx="653">
                  <c:v>42732.249999936423</c:v>
                </c:pt>
                <c:pt idx="654">
                  <c:v>42732.291666603087</c:v>
                </c:pt>
                <c:pt idx="655">
                  <c:v>42732.333333269751</c:v>
                </c:pt>
                <c:pt idx="656">
                  <c:v>42732.374999936415</c:v>
                </c:pt>
                <c:pt idx="657">
                  <c:v>42732.41666660308</c:v>
                </c:pt>
                <c:pt idx="658">
                  <c:v>42732.458333269744</c:v>
                </c:pt>
                <c:pt idx="659">
                  <c:v>42732.499999936408</c:v>
                </c:pt>
                <c:pt idx="660">
                  <c:v>42732.541666603072</c:v>
                </c:pt>
                <c:pt idx="661">
                  <c:v>42732.583333269737</c:v>
                </c:pt>
                <c:pt idx="662">
                  <c:v>42732.624999936401</c:v>
                </c:pt>
                <c:pt idx="663">
                  <c:v>42732.666666603065</c:v>
                </c:pt>
                <c:pt idx="664">
                  <c:v>42732.708333269729</c:v>
                </c:pt>
                <c:pt idx="665">
                  <c:v>42732.749999936394</c:v>
                </c:pt>
                <c:pt idx="666">
                  <c:v>42732.791666603058</c:v>
                </c:pt>
                <c:pt idx="667">
                  <c:v>42732.833333269722</c:v>
                </c:pt>
                <c:pt idx="668">
                  <c:v>42732.874999936386</c:v>
                </c:pt>
                <c:pt idx="669">
                  <c:v>42732.916666603051</c:v>
                </c:pt>
                <c:pt idx="670">
                  <c:v>42732.958333269715</c:v>
                </c:pt>
                <c:pt idx="671">
                  <c:v>42732.999999936379</c:v>
                </c:pt>
                <c:pt idx="672">
                  <c:v>42733.041666603043</c:v>
                </c:pt>
                <c:pt idx="673">
                  <c:v>42733.083333269708</c:v>
                </c:pt>
                <c:pt idx="674">
                  <c:v>42733.124999936372</c:v>
                </c:pt>
                <c:pt idx="675">
                  <c:v>42733.166666603036</c:v>
                </c:pt>
                <c:pt idx="676">
                  <c:v>42733.2083332697</c:v>
                </c:pt>
                <c:pt idx="677">
                  <c:v>42733.249999936364</c:v>
                </c:pt>
                <c:pt idx="678">
                  <c:v>42733.291666603029</c:v>
                </c:pt>
                <c:pt idx="679">
                  <c:v>42733.333333269693</c:v>
                </c:pt>
                <c:pt idx="680">
                  <c:v>42733.374999936357</c:v>
                </c:pt>
                <c:pt idx="681">
                  <c:v>42733.416666603021</c:v>
                </c:pt>
                <c:pt idx="682">
                  <c:v>42733.458333269686</c:v>
                </c:pt>
                <c:pt idx="683">
                  <c:v>42733.49999993635</c:v>
                </c:pt>
                <c:pt idx="684">
                  <c:v>42733.541666603014</c:v>
                </c:pt>
                <c:pt idx="685">
                  <c:v>42733.583333269678</c:v>
                </c:pt>
                <c:pt idx="686">
                  <c:v>42733.624999936343</c:v>
                </c:pt>
                <c:pt idx="687">
                  <c:v>42733.666666603007</c:v>
                </c:pt>
                <c:pt idx="688">
                  <c:v>42733.708333269671</c:v>
                </c:pt>
                <c:pt idx="689">
                  <c:v>42733.749999936335</c:v>
                </c:pt>
                <c:pt idx="690">
                  <c:v>42733.791666603</c:v>
                </c:pt>
                <c:pt idx="691">
                  <c:v>42733.833333269664</c:v>
                </c:pt>
                <c:pt idx="692">
                  <c:v>42733.874999936328</c:v>
                </c:pt>
                <c:pt idx="693">
                  <c:v>42733.916666602992</c:v>
                </c:pt>
                <c:pt idx="694">
                  <c:v>42733.958333269657</c:v>
                </c:pt>
                <c:pt idx="695">
                  <c:v>42733.999999936321</c:v>
                </c:pt>
                <c:pt idx="696">
                  <c:v>42734.041666602985</c:v>
                </c:pt>
                <c:pt idx="697">
                  <c:v>42734.083333269649</c:v>
                </c:pt>
                <c:pt idx="698">
                  <c:v>42734.124999936314</c:v>
                </c:pt>
                <c:pt idx="699">
                  <c:v>42734.166666602978</c:v>
                </c:pt>
                <c:pt idx="700">
                  <c:v>42734.208333269642</c:v>
                </c:pt>
                <c:pt idx="701">
                  <c:v>42734.249999936306</c:v>
                </c:pt>
                <c:pt idx="702">
                  <c:v>42734.291666602971</c:v>
                </c:pt>
                <c:pt idx="703">
                  <c:v>42734.333333269635</c:v>
                </c:pt>
                <c:pt idx="704">
                  <c:v>42734.374999936299</c:v>
                </c:pt>
                <c:pt idx="705">
                  <c:v>42734.416666602963</c:v>
                </c:pt>
                <c:pt idx="706">
                  <c:v>42734.458333269627</c:v>
                </c:pt>
                <c:pt idx="707">
                  <c:v>42734.499999936292</c:v>
                </c:pt>
                <c:pt idx="708">
                  <c:v>42734.541666602956</c:v>
                </c:pt>
                <c:pt idx="709">
                  <c:v>42734.58333326962</c:v>
                </c:pt>
                <c:pt idx="710">
                  <c:v>42734.624999936284</c:v>
                </c:pt>
                <c:pt idx="711">
                  <c:v>42734.666666602949</c:v>
                </c:pt>
                <c:pt idx="712">
                  <c:v>42734.708333269613</c:v>
                </c:pt>
                <c:pt idx="713">
                  <c:v>42734.749999936277</c:v>
                </c:pt>
                <c:pt idx="714">
                  <c:v>42734.791666602941</c:v>
                </c:pt>
                <c:pt idx="715">
                  <c:v>42734.833333269606</c:v>
                </c:pt>
                <c:pt idx="716">
                  <c:v>42734.87499993627</c:v>
                </c:pt>
                <c:pt idx="717">
                  <c:v>42734.916666602934</c:v>
                </c:pt>
                <c:pt idx="718">
                  <c:v>42734.958333269598</c:v>
                </c:pt>
                <c:pt idx="719">
                  <c:v>42734.999999936263</c:v>
                </c:pt>
                <c:pt idx="720">
                  <c:v>42735.041666602927</c:v>
                </c:pt>
                <c:pt idx="721">
                  <c:v>42735.083333269591</c:v>
                </c:pt>
                <c:pt idx="722">
                  <c:v>42735.124999936255</c:v>
                </c:pt>
                <c:pt idx="723">
                  <c:v>42735.16666660292</c:v>
                </c:pt>
                <c:pt idx="724">
                  <c:v>42735.208333269584</c:v>
                </c:pt>
                <c:pt idx="725">
                  <c:v>42735.249999936248</c:v>
                </c:pt>
                <c:pt idx="726">
                  <c:v>42735.291666602912</c:v>
                </c:pt>
                <c:pt idx="727">
                  <c:v>42735.333333269577</c:v>
                </c:pt>
                <c:pt idx="728">
                  <c:v>42735.374999936241</c:v>
                </c:pt>
                <c:pt idx="729">
                  <c:v>42735.416666602905</c:v>
                </c:pt>
                <c:pt idx="730">
                  <c:v>42735.458333269569</c:v>
                </c:pt>
              </c:numCache>
            </c:numRef>
          </c:cat>
          <c:val>
            <c:numRef>
              <c:f>Hourly!$X$3:$X$733</c:f>
              <c:numCache>
                <c:formatCode>General</c:formatCode>
                <c:ptCount val="731"/>
                <c:pt idx="0">
                  <c:v>5.8033175799551842</c:v>
                </c:pt>
                <c:pt idx="1">
                  <c:v>3.2385068242004476</c:v>
                </c:pt>
                <c:pt idx="2">
                  <c:v>2.5886392340598898</c:v>
                </c:pt>
                <c:pt idx="3">
                  <c:v>2.224713383581177</c:v>
                </c:pt>
                <c:pt idx="4">
                  <c:v>2.4456683642289669</c:v>
                </c:pt>
                <c:pt idx="5">
                  <c:v>4.7505320839274798</c:v>
                </c:pt>
                <c:pt idx="6">
                  <c:v>6.9449183133020984</c:v>
                </c:pt>
                <c:pt idx="7">
                  <c:v>6.5041410909090907</c:v>
                </c:pt>
                <c:pt idx="8">
                  <c:v>6.4809396363636358</c:v>
                </c:pt>
                <c:pt idx="9">
                  <c:v>6.4635385454545453</c:v>
                </c:pt>
                <c:pt idx="10">
                  <c:v>6.4422705454545452</c:v>
                </c:pt>
                <c:pt idx="11">
                  <c:v>6.3649323636363642</c:v>
                </c:pt>
                <c:pt idx="12">
                  <c:v>6.4287363636363635</c:v>
                </c:pt>
                <c:pt idx="13">
                  <c:v>6.2431247272727264</c:v>
                </c:pt>
                <c:pt idx="14">
                  <c:v>6.0652469090909085</c:v>
                </c:pt>
                <c:pt idx="15">
                  <c:v>6.0671803636363624</c:v>
                </c:pt>
                <c:pt idx="16">
                  <c:v>6.2605258181818186</c:v>
                </c:pt>
                <c:pt idx="17">
                  <c:v>6.6085476363636362</c:v>
                </c:pt>
                <c:pt idx="18">
                  <c:v>6.368799272727272</c:v>
                </c:pt>
                <c:pt idx="19">
                  <c:v>6.5466770909090908</c:v>
                </c:pt>
                <c:pt idx="20">
                  <c:v>6.0555796363636354</c:v>
                </c:pt>
                <c:pt idx="21">
                  <c:v>5.4156061818181813</c:v>
                </c:pt>
                <c:pt idx="22">
                  <c:v>3.8011716363636356</c:v>
                </c:pt>
                <c:pt idx="23">
                  <c:v>1.7285083636363632</c:v>
                </c:pt>
                <c:pt idx="24">
                  <c:v>1.402094181818182</c:v>
                </c:pt>
                <c:pt idx="25">
                  <c:v>1.3962763636363638</c:v>
                </c:pt>
                <c:pt idx="26">
                  <c:v>1.1771385454545455</c:v>
                </c:pt>
                <c:pt idx="27">
                  <c:v>1.7046207272727272</c:v>
                </c:pt>
                <c:pt idx="28">
                  <c:v>5.4862025454545451</c:v>
                </c:pt>
                <c:pt idx="29">
                  <c:v>5.212765090909091</c:v>
                </c:pt>
                <c:pt idx="30">
                  <c:v>6.1804621818181822</c:v>
                </c:pt>
                <c:pt idx="31">
                  <c:v>8.0712530909090905</c:v>
                </c:pt>
                <c:pt idx="32">
                  <c:v>7.2470621818181806</c:v>
                </c:pt>
                <c:pt idx="33">
                  <c:v>6.9290214545454543</c:v>
                </c:pt>
                <c:pt idx="34">
                  <c:v>6.915446545454544</c:v>
                </c:pt>
                <c:pt idx="35">
                  <c:v>6.9038109090909083</c:v>
                </c:pt>
                <c:pt idx="36">
                  <c:v>6.8689040000000006</c:v>
                </c:pt>
                <c:pt idx="37">
                  <c:v>6.8863574545454549</c:v>
                </c:pt>
                <c:pt idx="38">
                  <c:v>6.915446545454544</c:v>
                </c:pt>
                <c:pt idx="39">
                  <c:v>6.9910781818181817</c:v>
                </c:pt>
                <c:pt idx="40">
                  <c:v>7.1054952727272731</c:v>
                </c:pt>
                <c:pt idx="41">
                  <c:v>7.2703334545454545</c:v>
                </c:pt>
                <c:pt idx="42">
                  <c:v>7.4952890909090906</c:v>
                </c:pt>
                <c:pt idx="43">
                  <c:v>7.258697818181818</c:v>
                </c:pt>
                <c:pt idx="44">
                  <c:v>7.2509407272727282</c:v>
                </c:pt>
                <c:pt idx="45">
                  <c:v>6.9988352727272733</c:v>
                </c:pt>
                <c:pt idx="46">
                  <c:v>7.1287665454545452</c:v>
                </c:pt>
                <c:pt idx="47">
                  <c:v>6.762243999999999</c:v>
                </c:pt>
                <c:pt idx="48">
                  <c:v>6.3802072727272723</c:v>
                </c:pt>
                <c:pt idx="49">
                  <c:v>6.4209319999999996</c:v>
                </c:pt>
                <c:pt idx="50">
                  <c:v>6.5372883636363639</c:v>
                </c:pt>
                <c:pt idx="51">
                  <c:v>6.4946243636363645</c:v>
                </c:pt>
                <c:pt idx="52">
                  <c:v>6.5217741818181825</c:v>
                </c:pt>
                <c:pt idx="53">
                  <c:v>6.4403247272727269</c:v>
                </c:pt>
                <c:pt idx="54">
                  <c:v>6.7952116363636357</c:v>
                </c:pt>
                <c:pt idx="55">
                  <c:v>6.8010294545454544</c:v>
                </c:pt>
                <c:pt idx="56">
                  <c:v>7.1054952727272731</c:v>
                </c:pt>
                <c:pt idx="57">
                  <c:v>7.0744669090909076</c:v>
                </c:pt>
                <c:pt idx="58">
                  <c:v>7.0977381818181815</c:v>
                </c:pt>
                <c:pt idx="59">
                  <c:v>7.0143494545454539</c:v>
                </c:pt>
                <c:pt idx="60">
                  <c:v>6.8010294545454544</c:v>
                </c:pt>
                <c:pt idx="61">
                  <c:v>6.7971509090909086</c:v>
                </c:pt>
                <c:pt idx="62">
                  <c:v>6.7835759999999992</c:v>
                </c:pt>
                <c:pt idx="63">
                  <c:v>6.9018716363636372</c:v>
                </c:pt>
                <c:pt idx="64">
                  <c:v>6.9697461818181807</c:v>
                </c:pt>
                <c:pt idx="65">
                  <c:v>7.107434545454546</c:v>
                </c:pt>
                <c:pt idx="66">
                  <c:v>7.0279243636363642</c:v>
                </c:pt>
                <c:pt idx="67">
                  <c:v>6.9173858181818186</c:v>
                </c:pt>
                <c:pt idx="68">
                  <c:v>6.8514505454545453</c:v>
                </c:pt>
                <c:pt idx="69">
                  <c:v>6.7893938181818179</c:v>
                </c:pt>
                <c:pt idx="70">
                  <c:v>6.7796974545454551</c:v>
                </c:pt>
                <c:pt idx="71">
                  <c:v>6.6284341818181813</c:v>
                </c:pt>
                <c:pt idx="72">
                  <c:v>6.682733818181819</c:v>
                </c:pt>
                <c:pt idx="73">
                  <c:v>6.5741345454545446</c:v>
                </c:pt>
                <c:pt idx="74">
                  <c:v>6.6361912727272729</c:v>
                </c:pt>
                <c:pt idx="75">
                  <c:v>6.6478269090909095</c:v>
                </c:pt>
                <c:pt idx="76">
                  <c:v>6.5450454545454537</c:v>
                </c:pt>
                <c:pt idx="77">
                  <c:v>6.5450454545454537</c:v>
                </c:pt>
                <c:pt idx="78">
                  <c:v>6.5644381818181818</c:v>
                </c:pt>
                <c:pt idx="79">
                  <c:v>6.4189927272727267</c:v>
                </c:pt>
                <c:pt idx="80">
                  <c:v>6.8029687272727273</c:v>
                </c:pt>
                <c:pt idx="81">
                  <c:v>7.0356814545454549</c:v>
                </c:pt>
                <c:pt idx="82">
                  <c:v>6.958110545454546</c:v>
                </c:pt>
                <c:pt idx="83">
                  <c:v>7.0453778181818185</c:v>
                </c:pt>
                <c:pt idx="84">
                  <c:v>6.6749767272727274</c:v>
                </c:pt>
                <c:pt idx="85">
                  <c:v>6.5974058181818185</c:v>
                </c:pt>
                <c:pt idx="86">
                  <c:v>6.632312727272728</c:v>
                </c:pt>
                <c:pt idx="87">
                  <c:v>6.6982480000000004</c:v>
                </c:pt>
                <c:pt idx="88">
                  <c:v>6.8475720000000004</c:v>
                </c:pt>
                <c:pt idx="89">
                  <c:v>7.1268272727272723</c:v>
                </c:pt>
                <c:pt idx="90">
                  <c:v>6.8049080000000002</c:v>
                </c:pt>
                <c:pt idx="91">
                  <c:v>6.7292763636363642</c:v>
                </c:pt>
                <c:pt idx="92">
                  <c:v>6.6691589090909096</c:v>
                </c:pt>
                <c:pt idx="93">
                  <c:v>6.6264949090909093</c:v>
                </c:pt>
                <c:pt idx="94">
                  <c:v>6.4849279999999991</c:v>
                </c:pt>
                <c:pt idx="95">
                  <c:v>6.2463974545454555</c:v>
                </c:pt>
                <c:pt idx="96">
                  <c:v>6.1978939999999998</c:v>
                </c:pt>
                <c:pt idx="97">
                  <c:v>6.0887143636363641</c:v>
                </c:pt>
                <c:pt idx="98">
                  <c:v>6.036074181818182</c:v>
                </c:pt>
                <c:pt idx="99">
                  <c:v>6.0321749090909096</c:v>
                </c:pt>
                <c:pt idx="100">
                  <c:v>6.1394049090909082</c:v>
                </c:pt>
                <c:pt idx="101">
                  <c:v>6.3870087272727281</c:v>
                </c:pt>
                <c:pt idx="102">
                  <c:v>6.630713272727272</c:v>
                </c:pt>
                <c:pt idx="103">
                  <c:v>6.6697059999999997</c:v>
                </c:pt>
                <c:pt idx="104">
                  <c:v>6.7106483636363636</c:v>
                </c:pt>
                <c:pt idx="105">
                  <c:v>6.7028498181818188</c:v>
                </c:pt>
                <c:pt idx="106">
                  <c:v>6.7125979999999998</c:v>
                </c:pt>
                <c:pt idx="107">
                  <c:v>6.7145476363636361</c:v>
                </c:pt>
                <c:pt idx="108">
                  <c:v>6.6287636363636357</c:v>
                </c:pt>
                <c:pt idx="109">
                  <c:v>6.6385118181818177</c:v>
                </c:pt>
                <c:pt idx="110">
                  <c:v>6.652159272727272</c:v>
                </c:pt>
                <c:pt idx="111">
                  <c:v>6.7106483636363636</c:v>
                </c:pt>
                <c:pt idx="112">
                  <c:v>8.1533792727272729</c:v>
                </c:pt>
                <c:pt idx="113">
                  <c:v>8.1728756363636368</c:v>
                </c:pt>
                <c:pt idx="114">
                  <c:v>7.9974083636363646</c:v>
                </c:pt>
                <c:pt idx="115">
                  <c:v>7.3735247272727271</c:v>
                </c:pt>
                <c:pt idx="116">
                  <c:v>7.1220216363636375</c:v>
                </c:pt>
                <c:pt idx="117">
                  <c:v>6.8373747272727279</c:v>
                </c:pt>
                <c:pt idx="118">
                  <c:v>6.6034183636363641</c:v>
                </c:pt>
                <c:pt idx="119">
                  <c:v>6.4123539999999997</c:v>
                </c:pt>
                <c:pt idx="120">
                  <c:v>6.3249785454545453</c:v>
                </c:pt>
                <c:pt idx="121">
                  <c:v>6.3697950909090908</c:v>
                </c:pt>
                <c:pt idx="122">
                  <c:v>6.4496854545454561</c:v>
                </c:pt>
                <c:pt idx="123">
                  <c:v>6.7107905454545458</c:v>
                </c:pt>
                <c:pt idx="124">
                  <c:v>7.1745443636363637</c:v>
                </c:pt>
                <c:pt idx="125">
                  <c:v>7.6305040000000011</c:v>
                </c:pt>
                <c:pt idx="126">
                  <c:v>8.9535663636363658</c:v>
                </c:pt>
                <c:pt idx="127">
                  <c:v>14.561480181818183</c:v>
                </c:pt>
                <c:pt idx="128">
                  <c:v>15.605900545454547</c:v>
                </c:pt>
                <c:pt idx="129">
                  <c:v>14.454310181818185</c:v>
                </c:pt>
                <c:pt idx="130">
                  <c:v>12.626574545454547</c:v>
                </c:pt>
                <c:pt idx="131">
                  <c:v>11.217776181818182</c:v>
                </c:pt>
                <c:pt idx="132">
                  <c:v>10.794941818181819</c:v>
                </c:pt>
                <c:pt idx="133">
                  <c:v>11.052149818181819</c:v>
                </c:pt>
                <c:pt idx="134">
                  <c:v>12.096570181818182</c:v>
                </c:pt>
                <c:pt idx="135">
                  <c:v>12.920804909090911</c:v>
                </c:pt>
                <c:pt idx="136">
                  <c:v>14.218536181818182</c:v>
                </c:pt>
                <c:pt idx="137">
                  <c:v>17.390768181818185</c:v>
                </c:pt>
                <c:pt idx="138">
                  <c:v>11.804288363636363</c:v>
                </c:pt>
                <c:pt idx="139">
                  <c:v>8.5443718181818191</c:v>
                </c:pt>
                <c:pt idx="140">
                  <c:v>7.8019759999999998</c:v>
                </c:pt>
                <c:pt idx="141">
                  <c:v>7.573996181818182</c:v>
                </c:pt>
                <c:pt idx="142">
                  <c:v>7.1706472727272734</c:v>
                </c:pt>
                <c:pt idx="143">
                  <c:v>6.5802380000000005</c:v>
                </c:pt>
                <c:pt idx="144">
                  <c:v>6.2396400000000005</c:v>
                </c:pt>
                <c:pt idx="145">
                  <c:v>6.096852000000001</c:v>
                </c:pt>
                <c:pt idx="146">
                  <c:v>6.0264360000000003</c:v>
                </c:pt>
                <c:pt idx="147">
                  <c:v>5.997096</c:v>
                </c:pt>
                <c:pt idx="148">
                  <c:v>6.0577320000000006</c:v>
                </c:pt>
                <c:pt idx="149">
                  <c:v>6.0733800000000002</c:v>
                </c:pt>
                <c:pt idx="150">
                  <c:v>6.2415960000000004</c:v>
                </c:pt>
                <c:pt idx="151">
                  <c:v>6.4332840000000004</c:v>
                </c:pt>
                <c:pt idx="152">
                  <c:v>6.4489320000000001</c:v>
                </c:pt>
                <c:pt idx="153">
                  <c:v>6.3354840000000001</c:v>
                </c:pt>
                <c:pt idx="154">
                  <c:v>6.2904959999999992</c:v>
                </c:pt>
                <c:pt idx="155">
                  <c:v>6.2552880000000011</c:v>
                </c:pt>
                <c:pt idx="156">
                  <c:v>6.2259479999999998</c:v>
                </c:pt>
                <c:pt idx="157">
                  <c:v>6.212256</c:v>
                </c:pt>
                <c:pt idx="158">
                  <c:v>6.1946520000000014</c:v>
                </c:pt>
                <c:pt idx="159">
                  <c:v>6.20052</c:v>
                </c:pt>
                <c:pt idx="160">
                  <c:v>6.2200800000000012</c:v>
                </c:pt>
                <c:pt idx="161">
                  <c:v>6.2396400000000005</c:v>
                </c:pt>
                <c:pt idx="162">
                  <c:v>6.2142120000000007</c:v>
                </c:pt>
                <c:pt idx="163">
                  <c:v>6.1516200000000003</c:v>
                </c:pt>
                <c:pt idx="164">
                  <c:v>6.0694680000000005</c:v>
                </c:pt>
                <c:pt idx="165">
                  <c:v>6.0929399999999996</c:v>
                </c:pt>
                <c:pt idx="166">
                  <c:v>5.9931840000000003</c:v>
                </c:pt>
                <c:pt idx="167">
                  <c:v>5.2870680000000005</c:v>
                </c:pt>
                <c:pt idx="168">
                  <c:v>4.3388636363636364</c:v>
                </c:pt>
                <c:pt idx="169">
                  <c:v>2.646590909090909</c:v>
                </c:pt>
                <c:pt idx="170">
                  <c:v>2.2351136363636361</c:v>
                </c:pt>
                <c:pt idx="171">
                  <c:v>2.2776136363636361</c:v>
                </c:pt>
                <c:pt idx="172">
                  <c:v>2.5751136363636364</c:v>
                </c:pt>
                <c:pt idx="173">
                  <c:v>3.4656818181818183</c:v>
                </c:pt>
                <c:pt idx="174">
                  <c:v>5.6718181818181819</c:v>
                </c:pt>
                <c:pt idx="175">
                  <c:v>6.3962500000000002</c:v>
                </c:pt>
                <c:pt idx="176">
                  <c:v>5.9654545454545458</c:v>
                </c:pt>
                <c:pt idx="177">
                  <c:v>5.9557954545454548</c:v>
                </c:pt>
                <c:pt idx="178">
                  <c:v>5.9519318181818184</c:v>
                </c:pt>
                <c:pt idx="179">
                  <c:v>5.9364772727272728</c:v>
                </c:pt>
                <c:pt idx="180">
                  <c:v>5.9326136363636373</c:v>
                </c:pt>
                <c:pt idx="181">
                  <c:v>5.9422727272727283</c:v>
                </c:pt>
                <c:pt idx="182">
                  <c:v>5.9577272727272721</c:v>
                </c:pt>
                <c:pt idx="183">
                  <c:v>5.9751136363636359</c:v>
                </c:pt>
                <c:pt idx="184">
                  <c:v>6.0813636363636361</c:v>
                </c:pt>
                <c:pt idx="185">
                  <c:v>6.1972727272727273</c:v>
                </c:pt>
                <c:pt idx="186">
                  <c:v>6.2030681818181819</c:v>
                </c:pt>
                <c:pt idx="187">
                  <c:v>6.1721590909090907</c:v>
                </c:pt>
                <c:pt idx="188">
                  <c:v>6.1682954545454542</c:v>
                </c:pt>
                <c:pt idx="189">
                  <c:v>5.9306818181818182</c:v>
                </c:pt>
                <c:pt idx="190">
                  <c:v>5.776136363636363</c:v>
                </c:pt>
                <c:pt idx="191">
                  <c:v>5.2680681818181814</c:v>
                </c:pt>
                <c:pt idx="192">
                  <c:v>5.1938381818181822</c:v>
                </c:pt>
                <c:pt idx="193">
                  <c:v>4.8986901818181821</c:v>
                </c:pt>
                <c:pt idx="194">
                  <c:v>4.8143621818181819</c:v>
                </c:pt>
                <c:pt idx="195">
                  <c:v>4.8910240000000007</c:v>
                </c:pt>
                <c:pt idx="196">
                  <c:v>5.1478410909090906</c:v>
                </c:pt>
                <c:pt idx="197">
                  <c:v>5.2800827272727275</c:v>
                </c:pt>
                <c:pt idx="198">
                  <c:v>5.5982292727272727</c:v>
                </c:pt>
                <c:pt idx="199">
                  <c:v>5.925958545454546</c:v>
                </c:pt>
                <c:pt idx="200">
                  <c:v>5.9432074545454547</c:v>
                </c:pt>
                <c:pt idx="201">
                  <c:v>5.9393743636363636</c:v>
                </c:pt>
                <c:pt idx="202">
                  <c:v>5.9317081818181814</c:v>
                </c:pt>
                <c:pt idx="203">
                  <c:v>5.9317081818181814</c:v>
                </c:pt>
                <c:pt idx="204">
                  <c:v>5.8914607272727268</c:v>
                </c:pt>
                <c:pt idx="205">
                  <c:v>5.8665456363636368</c:v>
                </c:pt>
                <c:pt idx="206">
                  <c:v>5.8703787272727279</c:v>
                </c:pt>
                <c:pt idx="207">
                  <c:v>5.9202089090909089</c:v>
                </c:pt>
                <c:pt idx="208">
                  <c:v>5.9527901818181821</c:v>
                </c:pt>
                <c:pt idx="209">
                  <c:v>5.9719556363636368</c:v>
                </c:pt>
                <c:pt idx="210">
                  <c:v>5.924042</c:v>
                </c:pt>
                <c:pt idx="211">
                  <c:v>5.820548545454546</c:v>
                </c:pt>
                <c:pt idx="212">
                  <c:v>5.7419701818181821</c:v>
                </c:pt>
                <c:pt idx="213">
                  <c:v>5.6940565454545462</c:v>
                </c:pt>
                <c:pt idx="214">
                  <c:v>5.5694810909090906</c:v>
                </c:pt>
                <c:pt idx="215">
                  <c:v>5.4698207272727268</c:v>
                </c:pt>
                <c:pt idx="216">
                  <c:v>4.9791850909090911</c:v>
                </c:pt>
                <c:pt idx="217">
                  <c:v>4.6035421818181819</c:v>
                </c:pt>
                <c:pt idx="218">
                  <c:v>4.5901263636363643</c:v>
                </c:pt>
                <c:pt idx="219">
                  <c:v>3.8905872727272732</c:v>
                </c:pt>
                <c:pt idx="220">
                  <c:v>3.9385009090909096</c:v>
                </c:pt>
                <c:pt idx="221">
                  <c:v>4.4559681818181822</c:v>
                </c:pt>
                <c:pt idx="222">
                  <c:v>4.423386909090909</c:v>
                </c:pt>
                <c:pt idx="223">
                  <c:v>4.6246241818181817</c:v>
                </c:pt>
                <c:pt idx="224">
                  <c:v>5.4602380000000004</c:v>
                </c:pt>
                <c:pt idx="225">
                  <c:v>5.9566232727272732</c:v>
                </c:pt>
                <c:pt idx="226">
                  <c:v>5.8550463636363643</c:v>
                </c:pt>
                <c:pt idx="227">
                  <c:v>5.8531298181818183</c:v>
                </c:pt>
                <c:pt idx="228">
                  <c:v>5.8262981818181823</c:v>
                </c:pt>
                <c:pt idx="229">
                  <c:v>5.8224650909090911</c:v>
                </c:pt>
                <c:pt idx="230">
                  <c:v>5.8301312727272725</c:v>
                </c:pt>
                <c:pt idx="231">
                  <c:v>5.8703787272727279</c:v>
                </c:pt>
                <c:pt idx="232">
                  <c:v>5.9144592727272718</c:v>
                </c:pt>
                <c:pt idx="233">
                  <c:v>5.9374578181818185</c:v>
                </c:pt>
                <c:pt idx="234">
                  <c:v>5.9355412727272725</c:v>
                </c:pt>
                <c:pt idx="235">
                  <c:v>5.9163758181818187</c:v>
                </c:pt>
                <c:pt idx="236">
                  <c:v>5.8818780000000004</c:v>
                </c:pt>
                <c:pt idx="237">
                  <c:v>5.8492967272727272</c:v>
                </c:pt>
                <c:pt idx="238">
                  <c:v>5.8090492727272727</c:v>
                </c:pt>
                <c:pt idx="239">
                  <c:v>5.7803010909090906</c:v>
                </c:pt>
                <c:pt idx="240">
                  <c:v>5.8607959999999997</c:v>
                </c:pt>
                <c:pt idx="241">
                  <c:v>5.450655272727273</c:v>
                </c:pt>
                <c:pt idx="242">
                  <c:v>5.5483990909090908</c:v>
                </c:pt>
                <c:pt idx="243">
                  <c:v>5.3816596363636364</c:v>
                </c:pt>
                <c:pt idx="244">
                  <c:v>5.2819992727272727</c:v>
                </c:pt>
                <c:pt idx="245">
                  <c:v>5.3548280000000004</c:v>
                </c:pt>
                <c:pt idx="246">
                  <c:v>5.0136829090909094</c:v>
                </c:pt>
                <c:pt idx="247">
                  <c:v>5.0807620000000009</c:v>
                </c:pt>
                <c:pt idx="248">
                  <c:v>5.1440080000000004</c:v>
                </c:pt>
                <c:pt idx="249">
                  <c:v>5.6557256363636368</c:v>
                </c:pt>
                <c:pt idx="250">
                  <c:v>5.7017227272727276</c:v>
                </c:pt>
                <c:pt idx="251">
                  <c:v>5.8301312727272725</c:v>
                </c:pt>
                <c:pt idx="252">
                  <c:v>5.5637314545454553</c:v>
                </c:pt>
                <c:pt idx="253">
                  <c:v>4.8105290909090916</c:v>
                </c:pt>
                <c:pt idx="254">
                  <c:v>4.6016256363636368</c:v>
                </c:pt>
                <c:pt idx="255">
                  <c:v>4.7338672727272728</c:v>
                </c:pt>
                <c:pt idx="256">
                  <c:v>6.6254976363636366</c:v>
                </c:pt>
                <c:pt idx="257">
                  <c:v>6.292018727272727</c:v>
                </c:pt>
                <c:pt idx="258">
                  <c:v>5.9182923636363629</c:v>
                </c:pt>
                <c:pt idx="259">
                  <c:v>5.9029600000000011</c:v>
                </c:pt>
                <c:pt idx="260">
                  <c:v>6.1348619999999991</c:v>
                </c:pt>
                <c:pt idx="261">
                  <c:v>5.5752307272727277</c:v>
                </c:pt>
                <c:pt idx="262">
                  <c:v>5.8339643636363636</c:v>
                </c:pt>
                <c:pt idx="263">
                  <c:v>4.9676858181818186</c:v>
                </c:pt>
                <c:pt idx="264">
                  <c:v>5.5016214545454547</c:v>
                </c:pt>
                <c:pt idx="265">
                  <c:v>5.557544</c:v>
                </c:pt>
                <c:pt idx="266">
                  <c:v>5.4456989090909085</c:v>
                </c:pt>
                <c:pt idx="267">
                  <c:v>5.3010716363636359</c:v>
                </c:pt>
                <c:pt idx="268">
                  <c:v>5.1294472727272726</c:v>
                </c:pt>
                <c:pt idx="269">
                  <c:v>5.5498305454545456</c:v>
                </c:pt>
                <c:pt idx="270">
                  <c:v>7.2988563636363635</c:v>
                </c:pt>
                <c:pt idx="271">
                  <c:v>8.9611058181818191</c:v>
                </c:pt>
                <c:pt idx="272">
                  <c:v>9.2426469090909098</c:v>
                </c:pt>
                <c:pt idx="273">
                  <c:v>9.1790109090909091</c:v>
                </c:pt>
                <c:pt idx="274">
                  <c:v>8.654496</c:v>
                </c:pt>
                <c:pt idx="275">
                  <c:v>8.7586276363636362</c:v>
                </c:pt>
                <c:pt idx="276">
                  <c:v>8.3208890909090911</c:v>
                </c:pt>
                <c:pt idx="277">
                  <c:v>8.4327341818181818</c:v>
                </c:pt>
                <c:pt idx="278">
                  <c:v>8.8241919999999983</c:v>
                </c:pt>
                <c:pt idx="279">
                  <c:v>10.164404727272727</c:v>
                </c:pt>
                <c:pt idx="280">
                  <c:v>11.556683272727271</c:v>
                </c:pt>
                <c:pt idx="281">
                  <c:v>15.174293454545454</c:v>
                </c:pt>
                <c:pt idx="282">
                  <c:v>8.9668909090909086</c:v>
                </c:pt>
                <c:pt idx="283">
                  <c:v>6.9999599999999988</c:v>
                </c:pt>
                <c:pt idx="284">
                  <c:v>7.0828796363636348</c:v>
                </c:pt>
                <c:pt idx="285">
                  <c:v>6.6586396363636364</c:v>
                </c:pt>
                <c:pt idx="286">
                  <c:v>6.1032709090909085</c:v>
                </c:pt>
                <c:pt idx="287">
                  <c:v>6.0164945454545453</c:v>
                </c:pt>
                <c:pt idx="288">
                  <c:v>6.0542154545454538</c:v>
                </c:pt>
                <c:pt idx="289">
                  <c:v>5.9614009090909086</c:v>
                </c:pt>
                <c:pt idx="290">
                  <c:v>5.9556000000000004</c:v>
                </c:pt>
                <c:pt idx="291">
                  <c:v>5.9691354545454542</c:v>
                </c:pt>
                <c:pt idx="292">
                  <c:v>6.0484145454545448</c:v>
                </c:pt>
                <c:pt idx="293">
                  <c:v>6.0658172727272728</c:v>
                </c:pt>
                <c:pt idx="294">
                  <c:v>6.3713318181818179</c:v>
                </c:pt>
                <c:pt idx="295">
                  <c:v>8.0110554545454544</c:v>
                </c:pt>
                <c:pt idx="296">
                  <c:v>7.7268109090909087</c:v>
                </c:pt>
                <c:pt idx="297">
                  <c:v>7.3574863636363625</c:v>
                </c:pt>
                <c:pt idx="298">
                  <c:v>6.9842945454545449</c:v>
                </c:pt>
                <c:pt idx="299">
                  <c:v>7.0732418181818169</c:v>
                </c:pt>
                <c:pt idx="300">
                  <c:v>7.0113654545454542</c:v>
                </c:pt>
                <c:pt idx="301">
                  <c:v>7.007498181818181</c:v>
                </c:pt>
                <c:pt idx="302">
                  <c:v>7.0635736363636363</c:v>
                </c:pt>
                <c:pt idx="303">
                  <c:v>7.200861818181818</c:v>
                </c:pt>
                <c:pt idx="304">
                  <c:v>7.2066627272727279</c:v>
                </c:pt>
                <c:pt idx="305">
                  <c:v>7.3168800000000003</c:v>
                </c:pt>
                <c:pt idx="306">
                  <c:v>7.1138481818181809</c:v>
                </c:pt>
                <c:pt idx="307">
                  <c:v>6.9127499999999991</c:v>
                </c:pt>
                <c:pt idx="308">
                  <c:v>6.7174527272727262</c:v>
                </c:pt>
                <c:pt idx="309">
                  <c:v>6.5337572727272715</c:v>
                </c:pt>
                <c:pt idx="310">
                  <c:v>6.1741009090909094</c:v>
                </c:pt>
                <c:pt idx="311">
                  <c:v>6.0271445454545445</c:v>
                </c:pt>
                <c:pt idx="312">
                  <c:v>6.0254836363636368</c:v>
                </c:pt>
                <c:pt idx="313">
                  <c:v>5.9518603636363645</c:v>
                </c:pt>
                <c:pt idx="314">
                  <c:v>5.8879243636363645</c:v>
                </c:pt>
                <c:pt idx="315">
                  <c:v>5.9847970909090913</c:v>
                </c:pt>
                <c:pt idx="316">
                  <c:v>6.0661701818181823</c:v>
                </c:pt>
                <c:pt idx="317">
                  <c:v>6.44009890909091</c:v>
                </c:pt>
                <c:pt idx="318">
                  <c:v>6.9709614545454546</c:v>
                </c:pt>
                <c:pt idx="319">
                  <c:v>7.9920000000000009</c:v>
                </c:pt>
                <c:pt idx="320">
                  <c:v>8.3213672727272741</c:v>
                </c:pt>
                <c:pt idx="321">
                  <c:v>7.7207563636363652</c:v>
                </c:pt>
                <c:pt idx="322">
                  <c:v>8.3155549090909098</c:v>
                </c:pt>
                <c:pt idx="323">
                  <c:v>7.9125643636363643</c:v>
                </c:pt>
                <c:pt idx="324">
                  <c:v>8.048186181818183</c:v>
                </c:pt>
                <c:pt idx="325">
                  <c:v>8.3116800000000008</c:v>
                </c:pt>
                <c:pt idx="326">
                  <c:v>8.3174923636363634</c:v>
                </c:pt>
                <c:pt idx="327">
                  <c:v>9.4218414545454561</c:v>
                </c:pt>
                <c:pt idx="328">
                  <c:v>12.374522181818181</c:v>
                </c:pt>
                <c:pt idx="329">
                  <c:v>14.445661090909091</c:v>
                </c:pt>
                <c:pt idx="330">
                  <c:v>9.3365934545454543</c:v>
                </c:pt>
                <c:pt idx="331">
                  <c:v>7.4185134545454554</c:v>
                </c:pt>
                <c:pt idx="332">
                  <c:v>7.0252101818181822</c:v>
                </c:pt>
                <c:pt idx="333">
                  <c:v>6.8992756363636367</c:v>
                </c:pt>
                <c:pt idx="334">
                  <c:v>6.7016552727272742</c:v>
                </c:pt>
                <c:pt idx="335">
                  <c:v>6.4691607272727278</c:v>
                </c:pt>
                <c:pt idx="336">
                  <c:v>5.9854318181818194</c:v>
                </c:pt>
                <c:pt idx="337">
                  <c:v>5.9590227272727274</c:v>
                </c:pt>
                <c:pt idx="338">
                  <c:v>5.9684545454545459</c:v>
                </c:pt>
                <c:pt idx="339">
                  <c:v>5.9797727272727279</c:v>
                </c:pt>
                <c:pt idx="340">
                  <c:v>6.0042954545454554</c:v>
                </c:pt>
                <c:pt idx="341">
                  <c:v>6.040136363636365</c:v>
                </c:pt>
                <c:pt idx="342">
                  <c:v>6.1627500000000017</c:v>
                </c:pt>
                <c:pt idx="343">
                  <c:v>8.3264090909090918</c:v>
                </c:pt>
                <c:pt idx="344">
                  <c:v>8.9621136363636378</c:v>
                </c:pt>
                <c:pt idx="345">
                  <c:v>6.2174545454545465</c:v>
                </c:pt>
                <c:pt idx="346">
                  <c:v>6.1570909090909103</c:v>
                </c:pt>
                <c:pt idx="347">
                  <c:v>6.1684090909090914</c:v>
                </c:pt>
                <c:pt idx="348">
                  <c:v>6.208022727272728</c:v>
                </c:pt>
                <c:pt idx="349">
                  <c:v>6.2193409090909091</c:v>
                </c:pt>
                <c:pt idx="350">
                  <c:v>6.1438863636363639</c:v>
                </c:pt>
                <c:pt idx="351">
                  <c:v>6.1174772727272737</c:v>
                </c:pt>
                <c:pt idx="352">
                  <c:v>6.2023636363636374</c:v>
                </c:pt>
                <c:pt idx="353">
                  <c:v>6.8210909090909091</c:v>
                </c:pt>
                <c:pt idx="354">
                  <c:v>6.1627500000000017</c:v>
                </c:pt>
                <c:pt idx="355">
                  <c:v>6.1287954545454548</c:v>
                </c:pt>
                <c:pt idx="356">
                  <c:v>6.0722045454545457</c:v>
                </c:pt>
                <c:pt idx="357">
                  <c:v>6.0816363636363642</c:v>
                </c:pt>
                <c:pt idx="358">
                  <c:v>6.0269318181818186</c:v>
                </c:pt>
                <c:pt idx="359">
                  <c:v>5.9514772727272733</c:v>
                </c:pt>
                <c:pt idx="360">
                  <c:v>5.9808320000000004</c:v>
                </c:pt>
                <c:pt idx="361">
                  <c:v>5.9066894545454547</c:v>
                </c:pt>
                <c:pt idx="362">
                  <c:v>5.8876785454545457</c:v>
                </c:pt>
                <c:pt idx="363">
                  <c:v>5.8990850909090913</c:v>
                </c:pt>
                <c:pt idx="364">
                  <c:v>5.9865352727272727</c:v>
                </c:pt>
                <c:pt idx="365">
                  <c:v>6.0245570909090924</c:v>
                </c:pt>
                <c:pt idx="366">
                  <c:v>6.4085774545454548</c:v>
                </c:pt>
                <c:pt idx="367">
                  <c:v>7.1462007272727286</c:v>
                </c:pt>
                <c:pt idx="368">
                  <c:v>9.0586981818181815</c:v>
                </c:pt>
                <c:pt idx="369">
                  <c:v>7.5245178181818178</c:v>
                </c:pt>
                <c:pt idx="370">
                  <c:v>7.4066501818181827</c:v>
                </c:pt>
                <c:pt idx="371">
                  <c:v>7.5454298181818187</c:v>
                </c:pt>
                <c:pt idx="372">
                  <c:v>7.6823083636363636</c:v>
                </c:pt>
                <c:pt idx="373">
                  <c:v>7.4370676363636363</c:v>
                </c:pt>
                <c:pt idx="374">
                  <c:v>7.5625396363636375</c:v>
                </c:pt>
                <c:pt idx="375">
                  <c:v>7.4408698181818185</c:v>
                </c:pt>
                <c:pt idx="376">
                  <c:v>12.889396363636365</c:v>
                </c:pt>
                <c:pt idx="377">
                  <c:v>13.647931636363639</c:v>
                </c:pt>
                <c:pt idx="378">
                  <c:v>10.184144000000002</c:v>
                </c:pt>
                <c:pt idx="379">
                  <c:v>8.0587243636363652</c:v>
                </c:pt>
                <c:pt idx="380">
                  <c:v>7.3800349090909094</c:v>
                </c:pt>
                <c:pt idx="381">
                  <c:v>7.1614094545454554</c:v>
                </c:pt>
                <c:pt idx="382">
                  <c:v>6.7621803636363644</c:v>
                </c:pt>
                <c:pt idx="383">
                  <c:v>6.5986865454545462</c:v>
                </c:pt>
                <c:pt idx="384">
                  <c:v>6.6214996363636365</c:v>
                </c:pt>
                <c:pt idx="385">
                  <c:v>6.4446981818181825</c:v>
                </c:pt>
                <c:pt idx="386">
                  <c:v>6.273600000000001</c:v>
                </c:pt>
                <c:pt idx="387">
                  <c:v>6.015051636363637</c:v>
                </c:pt>
                <c:pt idx="388">
                  <c:v>6.1310181818181828</c:v>
                </c:pt>
                <c:pt idx="389">
                  <c:v>6.4104785454545459</c:v>
                </c:pt>
                <c:pt idx="390">
                  <c:v>6.4694123636363647</c:v>
                </c:pt>
                <c:pt idx="391">
                  <c:v>6.3990720000000003</c:v>
                </c:pt>
                <c:pt idx="392">
                  <c:v>6.6329061818181829</c:v>
                </c:pt>
                <c:pt idx="393">
                  <c:v>6.8800479999999995</c:v>
                </c:pt>
                <c:pt idx="394">
                  <c:v>6.8724436363636361</c:v>
                </c:pt>
                <c:pt idx="395">
                  <c:v>6.8648392727272727</c:v>
                </c:pt>
                <c:pt idx="396">
                  <c:v>6.3002152727272724</c:v>
                </c:pt>
                <c:pt idx="397">
                  <c:v>6.0568756363636371</c:v>
                </c:pt>
                <c:pt idx="398">
                  <c:v>6.1709410909090909</c:v>
                </c:pt>
                <c:pt idx="399">
                  <c:v>6.0549745454545469</c:v>
                </c:pt>
                <c:pt idx="400">
                  <c:v>6.3496436363636368</c:v>
                </c:pt>
                <c:pt idx="401">
                  <c:v>6.4561047272727281</c:v>
                </c:pt>
                <c:pt idx="402">
                  <c:v>6.1101061818181819</c:v>
                </c:pt>
                <c:pt idx="403">
                  <c:v>6.0834909090909095</c:v>
                </c:pt>
                <c:pt idx="404">
                  <c:v>6.0359636363636362</c:v>
                </c:pt>
                <c:pt idx="405">
                  <c:v>5.9618210909090914</c:v>
                </c:pt>
                <c:pt idx="406">
                  <c:v>5.9142938181818181</c:v>
                </c:pt>
                <c:pt idx="407">
                  <c:v>5.8059316363636366</c:v>
                </c:pt>
                <c:pt idx="408">
                  <c:v>1.994244363636364</c:v>
                </c:pt>
                <c:pt idx="409">
                  <c:v>5.475141818181819</c:v>
                </c:pt>
                <c:pt idx="410">
                  <c:v>5.4713396363636368</c:v>
                </c:pt>
                <c:pt idx="411">
                  <c:v>5.4504276363636368</c:v>
                </c:pt>
                <c:pt idx="412">
                  <c:v>5.515064727272728</c:v>
                </c:pt>
                <c:pt idx="413">
                  <c:v>5.6481410909090917</c:v>
                </c:pt>
                <c:pt idx="414">
                  <c:v>5.733690181818182</c:v>
                </c:pt>
                <c:pt idx="415">
                  <c:v>5.8458545454545456</c:v>
                </c:pt>
                <c:pt idx="416">
                  <c:v>5.952315636363636</c:v>
                </c:pt>
                <c:pt idx="417">
                  <c:v>6.3420392727272734</c:v>
                </c:pt>
                <c:pt idx="418">
                  <c:v>6.5549614545454542</c:v>
                </c:pt>
                <c:pt idx="419">
                  <c:v>6.6424116363636365</c:v>
                </c:pt>
                <c:pt idx="420">
                  <c:v>6.6272029090909088</c:v>
                </c:pt>
                <c:pt idx="421">
                  <c:v>6.6234007272727276</c:v>
                </c:pt>
                <c:pt idx="422">
                  <c:v>6.5606647272727265</c:v>
                </c:pt>
                <c:pt idx="423">
                  <c:v>6.6823345454545455</c:v>
                </c:pt>
                <c:pt idx="424">
                  <c:v>6.9541905454545461</c:v>
                </c:pt>
                <c:pt idx="425">
                  <c:v>7.0074210909090908</c:v>
                </c:pt>
                <c:pt idx="426">
                  <c:v>6.9465861818181818</c:v>
                </c:pt>
                <c:pt idx="427">
                  <c:v>6.8401250909090914</c:v>
                </c:pt>
                <c:pt idx="428">
                  <c:v>6.6386094545454561</c:v>
                </c:pt>
                <c:pt idx="429">
                  <c:v>6.532148363636364</c:v>
                </c:pt>
                <c:pt idx="430">
                  <c:v>6.3838632727272735</c:v>
                </c:pt>
                <c:pt idx="431">
                  <c:v>5.8876785454545457</c:v>
                </c:pt>
                <c:pt idx="432">
                  <c:v>5.8011672727272732</c:v>
                </c:pt>
                <c:pt idx="433">
                  <c:v>5.7479978181818181</c:v>
                </c:pt>
                <c:pt idx="434">
                  <c:v>5.7309076363636358</c:v>
                </c:pt>
                <c:pt idx="435">
                  <c:v>5.74609890909091</c:v>
                </c:pt>
                <c:pt idx="436">
                  <c:v>5.837246545454545</c:v>
                </c:pt>
                <c:pt idx="437">
                  <c:v>6.0138450909090917</c:v>
                </c:pt>
                <c:pt idx="438">
                  <c:v>6.5740232727272732</c:v>
                </c:pt>
                <c:pt idx="439">
                  <c:v>7.2329447272727272</c:v>
                </c:pt>
                <c:pt idx="440">
                  <c:v>7.206360000000001</c:v>
                </c:pt>
                <c:pt idx="441">
                  <c:v>6.8284770909090904</c:v>
                </c:pt>
                <c:pt idx="442">
                  <c:v>6.642383999999999</c:v>
                </c:pt>
                <c:pt idx="443">
                  <c:v>6.5892145454545465</c:v>
                </c:pt>
                <c:pt idx="444">
                  <c:v>6.7411272727272724</c:v>
                </c:pt>
                <c:pt idx="445">
                  <c:v>6.7050479999999997</c:v>
                </c:pt>
                <c:pt idx="446">
                  <c:v>6.7525207272727279</c:v>
                </c:pt>
                <c:pt idx="447">
                  <c:v>7.0240647272727275</c:v>
                </c:pt>
                <c:pt idx="448">
                  <c:v>7.0145701818181809</c:v>
                </c:pt>
                <c:pt idx="449">
                  <c:v>7.0240647272727275</c:v>
                </c:pt>
                <c:pt idx="450">
                  <c:v>6.7848021818181818</c:v>
                </c:pt>
                <c:pt idx="451">
                  <c:v>6.5037636363636357</c:v>
                </c:pt>
                <c:pt idx="452">
                  <c:v>6.3518509090909099</c:v>
                </c:pt>
                <c:pt idx="453">
                  <c:v>6.2037360000000001</c:v>
                </c:pt>
                <c:pt idx="454">
                  <c:v>5.9606756363636357</c:v>
                </c:pt>
                <c:pt idx="455">
                  <c:v>5.7954705454545454</c:v>
                </c:pt>
                <c:pt idx="456">
                  <c:v>5.5954872727272722</c:v>
                </c:pt>
                <c:pt idx="457">
                  <c:v>5.4670290909090902</c:v>
                </c:pt>
                <c:pt idx="458">
                  <c:v>5.3971327272727274</c:v>
                </c:pt>
                <c:pt idx="459">
                  <c:v>5.438692727272727</c:v>
                </c:pt>
                <c:pt idx="460">
                  <c:v>5.6181563636363627</c:v>
                </c:pt>
                <c:pt idx="461">
                  <c:v>5.7485036363636359</c:v>
                </c:pt>
                <c:pt idx="462">
                  <c:v>6.2547799999999993</c:v>
                </c:pt>
                <c:pt idx="463">
                  <c:v>6.5249199999999998</c:v>
                </c:pt>
                <c:pt idx="464">
                  <c:v>6.5116963636363634</c:v>
                </c:pt>
                <c:pt idx="465">
                  <c:v>6.4096854545454542</c:v>
                </c:pt>
                <c:pt idx="466">
                  <c:v>6.3719036363636352</c:v>
                </c:pt>
                <c:pt idx="467">
                  <c:v>6.417241818181818</c:v>
                </c:pt>
                <c:pt idx="468">
                  <c:v>6.4455781818181803</c:v>
                </c:pt>
                <c:pt idx="469">
                  <c:v>6.4739145454545453</c:v>
                </c:pt>
                <c:pt idx="470">
                  <c:v>6.5154745454545457</c:v>
                </c:pt>
                <c:pt idx="471">
                  <c:v>6.7686127272727257</c:v>
                </c:pt>
                <c:pt idx="472">
                  <c:v>6.8177290909090908</c:v>
                </c:pt>
                <c:pt idx="473">
                  <c:v>6.7591672727272716</c:v>
                </c:pt>
                <c:pt idx="474">
                  <c:v>6.417241818181818</c:v>
                </c:pt>
                <c:pt idx="475">
                  <c:v>5.9940854545454547</c:v>
                </c:pt>
                <c:pt idx="476">
                  <c:v>5.9619709090909083</c:v>
                </c:pt>
                <c:pt idx="477">
                  <c:v>5.9204109090909078</c:v>
                </c:pt>
                <c:pt idx="478">
                  <c:v>5.7541709090909086</c:v>
                </c:pt>
                <c:pt idx="479">
                  <c:v>5.538814545454545</c:v>
                </c:pt>
                <c:pt idx="480">
                  <c:v>5.3413909090909089</c:v>
                </c:pt>
                <c:pt idx="481">
                  <c:v>5.2693636363636367</c:v>
                </c:pt>
                <c:pt idx="482">
                  <c:v>5.180277272727273</c:v>
                </c:pt>
                <c:pt idx="483">
                  <c:v>5.2617818181818183</c:v>
                </c:pt>
                <c:pt idx="484">
                  <c:v>5.4456409090909093</c:v>
                </c:pt>
                <c:pt idx="485">
                  <c:v>5.6294999999999993</c:v>
                </c:pt>
                <c:pt idx="486">
                  <c:v>5.7602863636363635</c:v>
                </c:pt>
                <c:pt idx="487">
                  <c:v>5.8455818181818184</c:v>
                </c:pt>
                <c:pt idx="488">
                  <c:v>5.8455818181818184</c:v>
                </c:pt>
                <c:pt idx="489">
                  <c:v>5.8342090909090905</c:v>
                </c:pt>
                <c:pt idx="490">
                  <c:v>5.7887181818181821</c:v>
                </c:pt>
                <c:pt idx="491">
                  <c:v>5.7792409090909089</c:v>
                </c:pt>
                <c:pt idx="492">
                  <c:v>5.7716590909090906</c:v>
                </c:pt>
                <c:pt idx="493">
                  <c:v>5.7697636363636366</c:v>
                </c:pt>
                <c:pt idx="494">
                  <c:v>5.7716590909090906</c:v>
                </c:pt>
                <c:pt idx="495">
                  <c:v>5.7868227272727273</c:v>
                </c:pt>
                <c:pt idx="496">
                  <c:v>5.8019863636363631</c:v>
                </c:pt>
                <c:pt idx="497">
                  <c:v>5.8095681818181815</c:v>
                </c:pt>
                <c:pt idx="498">
                  <c:v>5.8133590909090911</c:v>
                </c:pt>
                <c:pt idx="499">
                  <c:v>5.7375409090909093</c:v>
                </c:pt>
                <c:pt idx="500">
                  <c:v>5.6484545454545456</c:v>
                </c:pt>
                <c:pt idx="501">
                  <c:v>5.620022727272727</c:v>
                </c:pt>
                <c:pt idx="502">
                  <c:v>5.5043999999999995</c:v>
                </c:pt>
                <c:pt idx="503">
                  <c:v>5.2769454545454542</c:v>
                </c:pt>
                <c:pt idx="504">
                  <c:v>4.9960559999999994</c:v>
                </c:pt>
                <c:pt idx="505">
                  <c:v>4.9219418181818178</c:v>
                </c:pt>
                <c:pt idx="506">
                  <c:v>4.9542479999999998</c:v>
                </c:pt>
                <c:pt idx="507">
                  <c:v>5.0017570909090905</c:v>
                </c:pt>
                <c:pt idx="508">
                  <c:v>5.3115163636363629</c:v>
                </c:pt>
                <c:pt idx="509">
                  <c:v>5.5034530909090904</c:v>
                </c:pt>
                <c:pt idx="510">
                  <c:v>5.6421796363636361</c:v>
                </c:pt>
                <c:pt idx="511">
                  <c:v>5.9234334545454548</c:v>
                </c:pt>
                <c:pt idx="512">
                  <c:v>5.9481381818181811</c:v>
                </c:pt>
                <c:pt idx="513">
                  <c:v>5.8417178181818175</c:v>
                </c:pt>
                <c:pt idx="514">
                  <c:v>5.760002181818181</c:v>
                </c:pt>
                <c:pt idx="515">
                  <c:v>5.7485999999999997</c:v>
                </c:pt>
                <c:pt idx="516">
                  <c:v>5.7961090909090904</c:v>
                </c:pt>
                <c:pt idx="517">
                  <c:v>5.7390981818181812</c:v>
                </c:pt>
                <c:pt idx="518">
                  <c:v>5.7200945454545451</c:v>
                </c:pt>
                <c:pt idx="519">
                  <c:v>5.6972901818181816</c:v>
                </c:pt>
                <c:pt idx="520">
                  <c:v>5.7029912727272727</c:v>
                </c:pt>
                <c:pt idx="521">
                  <c:v>5.6801869090909083</c:v>
                </c:pt>
                <c:pt idx="522">
                  <c:v>5.6649839999999996</c:v>
                </c:pt>
                <c:pt idx="523">
                  <c:v>5.655482181818182</c:v>
                </c:pt>
                <c:pt idx="524">
                  <c:v>5.6060727272727267</c:v>
                </c:pt>
                <c:pt idx="525">
                  <c:v>5.5528625454545448</c:v>
                </c:pt>
                <c:pt idx="526">
                  <c:v>5.4388407272727273</c:v>
                </c:pt>
                <c:pt idx="527">
                  <c:v>5.1993949090909091</c:v>
                </c:pt>
                <c:pt idx="528">
                  <c:v>4.6450554545454539</c:v>
                </c:pt>
                <c:pt idx="529">
                  <c:v>4.1947985454545451</c:v>
                </c:pt>
                <c:pt idx="530">
                  <c:v>3.5545598181818181</c:v>
                </c:pt>
                <c:pt idx="531">
                  <c:v>4.1814998181818188</c:v>
                </c:pt>
                <c:pt idx="532">
                  <c:v>4.7666438181818185</c:v>
                </c:pt>
                <c:pt idx="533">
                  <c:v>5.1295090909090906</c:v>
                </c:pt>
                <c:pt idx="534">
                  <c:v>5.3802850909090907</c:v>
                </c:pt>
                <c:pt idx="535">
                  <c:v>5.564567454545454</c:v>
                </c:pt>
                <c:pt idx="536">
                  <c:v>5.6804563636363632</c:v>
                </c:pt>
                <c:pt idx="537">
                  <c:v>5.6424599999999998</c:v>
                </c:pt>
                <c:pt idx="538">
                  <c:v>5.6120629090909082</c:v>
                </c:pt>
                <c:pt idx="539">
                  <c:v>5.5740665454545457</c:v>
                </c:pt>
                <c:pt idx="540">
                  <c:v>5.5759663636363639</c:v>
                </c:pt>
                <c:pt idx="541">
                  <c:v>5.5436694545454541</c:v>
                </c:pt>
                <c:pt idx="542">
                  <c:v>5.5341703636363633</c:v>
                </c:pt>
                <c:pt idx="543">
                  <c:v>5.5550683636363631</c:v>
                </c:pt>
                <c:pt idx="544">
                  <c:v>5.5816658181818175</c:v>
                </c:pt>
                <c:pt idx="545">
                  <c:v>5.564567454545454</c:v>
                </c:pt>
                <c:pt idx="546">
                  <c:v>5.4999736363636353</c:v>
                </c:pt>
                <c:pt idx="547">
                  <c:v>5.4182814545454541</c:v>
                </c:pt>
                <c:pt idx="548">
                  <c:v>5.3365892727272728</c:v>
                </c:pt>
                <c:pt idx="549">
                  <c:v>5.2890938181818177</c:v>
                </c:pt>
                <c:pt idx="550">
                  <c:v>3.7939369090909083</c:v>
                </c:pt>
                <c:pt idx="551">
                  <c:v>0.75992727272727267</c:v>
                </c:pt>
                <c:pt idx="552">
                  <c:v>3.7996363636363635E-3</c:v>
                </c:pt>
                <c:pt idx="553">
                  <c:v>-1.8333245454545455</c:v>
                </c:pt>
                <c:pt idx="554">
                  <c:v>-1.8333245454545455</c:v>
                </c:pt>
                <c:pt idx="555">
                  <c:v>-0.76372690909090901</c:v>
                </c:pt>
                <c:pt idx="556">
                  <c:v>0</c:v>
                </c:pt>
                <c:pt idx="557">
                  <c:v>2.0898E-2</c:v>
                </c:pt>
                <c:pt idx="558">
                  <c:v>0.75422781818181805</c:v>
                </c:pt>
                <c:pt idx="559">
                  <c:v>1.6509419999999999</c:v>
                </c:pt>
                <c:pt idx="560">
                  <c:v>3.0378092727272725</c:v>
                </c:pt>
                <c:pt idx="561">
                  <c:v>3.8680298181818178</c:v>
                </c:pt>
                <c:pt idx="562">
                  <c:v>3.9573212727272722</c:v>
                </c:pt>
                <c:pt idx="563">
                  <c:v>3.8034359999999996</c:v>
                </c:pt>
                <c:pt idx="564">
                  <c:v>3.4272719999999994</c:v>
                </c:pt>
                <c:pt idx="565">
                  <c:v>2.906721818181818</c:v>
                </c:pt>
                <c:pt idx="566">
                  <c:v>1.9777107272727272</c:v>
                </c:pt>
                <c:pt idx="567">
                  <c:v>1.9967089090909089</c:v>
                </c:pt>
                <c:pt idx="568">
                  <c:v>2.6198492727272726</c:v>
                </c:pt>
                <c:pt idx="569">
                  <c:v>2.6008510909090905</c:v>
                </c:pt>
                <c:pt idx="570">
                  <c:v>1.6471423636363633</c:v>
                </c:pt>
                <c:pt idx="571">
                  <c:v>0.41036072727272727</c:v>
                </c:pt>
                <c:pt idx="572">
                  <c:v>0.55664672727272724</c:v>
                </c:pt>
                <c:pt idx="573">
                  <c:v>2.0898E-2</c:v>
                </c:pt>
                <c:pt idx="574">
                  <c:v>1.578748909090909</c:v>
                </c:pt>
                <c:pt idx="575">
                  <c:v>-2.289280909090909</c:v>
                </c:pt>
                <c:pt idx="576">
                  <c:v>-3.4329714545454539</c:v>
                </c:pt>
                <c:pt idx="577">
                  <c:v>-6.8583436363636361</c:v>
                </c:pt>
                <c:pt idx="578">
                  <c:v>-7.367494909090909</c:v>
                </c:pt>
                <c:pt idx="579">
                  <c:v>-5.1048114545454544</c:v>
                </c:pt>
                <c:pt idx="580">
                  <c:v>-2.8611261818181819</c:v>
                </c:pt>
                <c:pt idx="581">
                  <c:v>-2.2987799999999998</c:v>
                </c:pt>
                <c:pt idx="582">
                  <c:v>-2.8592263636363637</c:v>
                </c:pt>
                <c:pt idx="583">
                  <c:v>-0.76372690909090901</c:v>
                </c:pt>
                <c:pt idx="584">
                  <c:v>1.8998181818181817E-2</c:v>
                </c:pt>
                <c:pt idx="585">
                  <c:v>2.0138072727272727</c:v>
                </c:pt>
                <c:pt idx="586">
                  <c:v>2.5628547272727271</c:v>
                </c:pt>
                <c:pt idx="587">
                  <c:v>2.5970514545454546</c:v>
                </c:pt>
                <c:pt idx="588">
                  <c:v>1.6642407272727271</c:v>
                </c:pt>
                <c:pt idx="589">
                  <c:v>2.4697636363636363E-2</c:v>
                </c:pt>
                <c:pt idx="590">
                  <c:v>-1.8998181818181817E-2</c:v>
                </c:pt>
                <c:pt idx="591">
                  <c:v>1.5198545454545454E-2</c:v>
                </c:pt>
                <c:pt idx="592">
                  <c:v>1.6471423636363633</c:v>
                </c:pt>
                <c:pt idx="593">
                  <c:v>2.5894521818181819</c:v>
                </c:pt>
                <c:pt idx="594">
                  <c:v>2.0328054545454544</c:v>
                </c:pt>
                <c:pt idx="595">
                  <c:v>1.7060367272727275</c:v>
                </c:pt>
                <c:pt idx="596">
                  <c:v>2.0271059999999999</c:v>
                </c:pt>
                <c:pt idx="597">
                  <c:v>1.8884192727272726</c:v>
                </c:pt>
                <c:pt idx="598">
                  <c:v>2.4697636363636363E-2</c:v>
                </c:pt>
                <c:pt idx="599">
                  <c:v>-0.56044636363636358</c:v>
                </c:pt>
                <c:pt idx="600">
                  <c:v>7.6058181818181823E-3</c:v>
                </c:pt>
                <c:pt idx="601">
                  <c:v>-1.8862429090909094</c:v>
                </c:pt>
                <c:pt idx="602">
                  <c:v>-2.8331672727272728</c:v>
                </c:pt>
                <c:pt idx="603">
                  <c:v>-3.0594403636363636</c:v>
                </c:pt>
                <c:pt idx="604">
                  <c:v>-2.8616890909090915</c:v>
                </c:pt>
                <c:pt idx="605">
                  <c:v>-7.6438472727272737</c:v>
                </c:pt>
                <c:pt idx="606">
                  <c:v>-4.9970225454545458</c:v>
                </c:pt>
                <c:pt idx="607">
                  <c:v>-2.8673934545454549</c:v>
                </c:pt>
                <c:pt idx="608">
                  <c:v>-2.8540832727272729</c:v>
                </c:pt>
                <c:pt idx="609">
                  <c:v>-0.58564800000000006</c:v>
                </c:pt>
                <c:pt idx="610">
                  <c:v>2.0916000000000001E-2</c:v>
                </c:pt>
                <c:pt idx="611">
                  <c:v>1.1161538181818182</c:v>
                </c:pt>
                <c:pt idx="612">
                  <c:v>0.19965272727272729</c:v>
                </c:pt>
                <c:pt idx="613">
                  <c:v>-1.275876</c:v>
                </c:pt>
                <c:pt idx="614">
                  <c:v>-2.5308360000000003</c:v>
                </c:pt>
                <c:pt idx="615">
                  <c:v>-1.2815803636363639</c:v>
                </c:pt>
                <c:pt idx="616">
                  <c:v>-0.56663345454545455</c:v>
                </c:pt>
                <c:pt idx="617">
                  <c:v>1.6694770909090908</c:v>
                </c:pt>
                <c:pt idx="618">
                  <c:v>1.8406079999999998</c:v>
                </c:pt>
                <c:pt idx="619">
                  <c:v>2.0326549090909092</c:v>
                </c:pt>
                <c:pt idx="620">
                  <c:v>1.582010181818182</c:v>
                </c:pt>
                <c:pt idx="621">
                  <c:v>-0.17303236363636365</c:v>
                </c:pt>
                <c:pt idx="622">
                  <c:v>0.8347385454545454</c:v>
                </c:pt>
                <c:pt idx="623">
                  <c:v>-2.5365403636363637</c:v>
                </c:pt>
                <c:pt idx="624">
                  <c:v>-2.4718909090909094</c:v>
                </c:pt>
                <c:pt idx="625">
                  <c:v>-4.7384247272727285</c:v>
                </c:pt>
                <c:pt idx="626">
                  <c:v>-7.6400443636363642</c:v>
                </c:pt>
                <c:pt idx="627">
                  <c:v>-10.195599272727273</c:v>
                </c:pt>
                <c:pt idx="628">
                  <c:v>-9.5434003636363638</c:v>
                </c:pt>
                <c:pt idx="629">
                  <c:v>-4.4417978181818185</c:v>
                </c:pt>
                <c:pt idx="630">
                  <c:v>-2.3102672727272728</c:v>
                </c:pt>
                <c:pt idx="631">
                  <c:v>1.6675756363636365</c:v>
                </c:pt>
                <c:pt idx="632">
                  <c:v>2.6049927272727271</c:v>
                </c:pt>
                <c:pt idx="633">
                  <c:v>2.3140701818181819</c:v>
                </c:pt>
                <c:pt idx="634">
                  <c:v>2.0212461818181819</c:v>
                </c:pt>
                <c:pt idx="635">
                  <c:v>2.0231476363636367</c:v>
                </c:pt>
                <c:pt idx="636">
                  <c:v>2.0307534545454549</c:v>
                </c:pt>
                <c:pt idx="637">
                  <c:v>2.6145</c:v>
                </c:pt>
                <c:pt idx="638">
                  <c:v>2.6164014545454548</c:v>
                </c:pt>
                <c:pt idx="639">
                  <c:v>4.0006603636363636</c:v>
                </c:pt>
                <c:pt idx="640">
                  <c:v>5.6245025454545461</c:v>
                </c:pt>
                <c:pt idx="641">
                  <c:v>5.6587287272727274</c:v>
                </c:pt>
                <c:pt idx="642">
                  <c:v>5.6454185454545458</c:v>
                </c:pt>
                <c:pt idx="643">
                  <c:v>5.599783636363636</c:v>
                </c:pt>
                <c:pt idx="644">
                  <c:v>5.5541487272727279</c:v>
                </c:pt>
                <c:pt idx="645">
                  <c:v>5.4191454545454549</c:v>
                </c:pt>
                <c:pt idx="646">
                  <c:v>5.1358287272727274</c:v>
                </c:pt>
                <c:pt idx="647">
                  <c:v>2.6068941818181823</c:v>
                </c:pt>
                <c:pt idx="648">
                  <c:v>4.1178218181818176</c:v>
                </c:pt>
                <c:pt idx="649">
                  <c:v>4.0195985454545458</c:v>
                </c:pt>
                <c:pt idx="650">
                  <c:v>4.1744890909090904</c:v>
                </c:pt>
                <c:pt idx="651">
                  <c:v>3.8307076363636359</c:v>
                </c:pt>
                <c:pt idx="652">
                  <c:v>4.3463798181818181</c:v>
                </c:pt>
                <c:pt idx="653">
                  <c:v>5.3059456363636359</c:v>
                </c:pt>
                <c:pt idx="654">
                  <c:v>5.6667272727272726</c:v>
                </c:pt>
                <c:pt idx="655">
                  <c:v>6.057731454545455</c:v>
                </c:pt>
                <c:pt idx="656">
                  <c:v>6.3731792727272731</c:v>
                </c:pt>
                <c:pt idx="657">
                  <c:v>5.931174545454545</c:v>
                </c:pt>
                <c:pt idx="658">
                  <c:v>5.9765083636363636</c:v>
                </c:pt>
                <c:pt idx="659">
                  <c:v>5.9651749090909085</c:v>
                </c:pt>
                <c:pt idx="660">
                  <c:v>6.0086198181818169</c:v>
                </c:pt>
                <c:pt idx="661">
                  <c:v>5.9519525454545459</c:v>
                </c:pt>
                <c:pt idx="662">
                  <c:v>5.9481747272727263</c:v>
                </c:pt>
                <c:pt idx="663">
                  <c:v>6.2787338181818191</c:v>
                </c:pt>
                <c:pt idx="664">
                  <c:v>6.6168485454545447</c:v>
                </c:pt>
                <c:pt idx="665">
                  <c:v>6.713182909090909</c:v>
                </c:pt>
                <c:pt idx="666">
                  <c:v>6.3372899999999985</c:v>
                </c:pt>
                <c:pt idx="667">
                  <c:v>6.2579558181818182</c:v>
                </c:pt>
                <c:pt idx="668">
                  <c:v>6.0161754545454551</c:v>
                </c:pt>
                <c:pt idx="669">
                  <c:v>5.8046176363636359</c:v>
                </c:pt>
                <c:pt idx="670">
                  <c:v>5.6705050909090904</c:v>
                </c:pt>
                <c:pt idx="671">
                  <c:v>5.5458370909090906</c:v>
                </c:pt>
                <c:pt idx="672">
                  <c:v>5.5880847272727268</c:v>
                </c:pt>
                <c:pt idx="673">
                  <c:v>5.4889443636363628</c:v>
                </c:pt>
                <c:pt idx="674">
                  <c:v>5.4012432727272719</c:v>
                </c:pt>
                <c:pt idx="675">
                  <c:v>5.4050563636363638</c:v>
                </c:pt>
                <c:pt idx="676">
                  <c:v>5.5327949090909092</c:v>
                </c:pt>
                <c:pt idx="677">
                  <c:v>5.7081970909090911</c:v>
                </c:pt>
                <c:pt idx="678">
                  <c:v>5.8454683636363631</c:v>
                </c:pt>
                <c:pt idx="679">
                  <c:v>5.8454683636363631</c:v>
                </c:pt>
                <c:pt idx="680">
                  <c:v>5.8740665454545447</c:v>
                </c:pt>
                <c:pt idx="681">
                  <c:v>5.879786181818182</c:v>
                </c:pt>
                <c:pt idx="682">
                  <c:v>5.8778796363636356</c:v>
                </c:pt>
                <c:pt idx="683">
                  <c:v>5.8664403636363636</c:v>
                </c:pt>
                <c:pt idx="684">
                  <c:v>5.8435618181818176</c:v>
                </c:pt>
                <c:pt idx="685">
                  <c:v>5.8359356363636357</c:v>
                </c:pt>
                <c:pt idx="686">
                  <c:v>5.8225898181818172</c:v>
                </c:pt>
                <c:pt idx="687">
                  <c:v>5.8130570909090906</c:v>
                </c:pt>
                <c:pt idx="688">
                  <c:v>5.8416552727272721</c:v>
                </c:pt>
                <c:pt idx="689">
                  <c:v>5.8550010909090906</c:v>
                </c:pt>
                <c:pt idx="690">
                  <c:v>5.8168701818181825</c:v>
                </c:pt>
                <c:pt idx="691">
                  <c:v>5.8092439999999996</c:v>
                </c:pt>
                <c:pt idx="692">
                  <c:v>5.7577672727272722</c:v>
                </c:pt>
                <c:pt idx="693">
                  <c:v>5.7158232727272722</c:v>
                </c:pt>
                <c:pt idx="694">
                  <c:v>5.6109632727272727</c:v>
                </c:pt>
                <c:pt idx="695">
                  <c:v>5.4775050909090908</c:v>
                </c:pt>
                <c:pt idx="696">
                  <c:v>5.1954210909090897</c:v>
                </c:pt>
                <c:pt idx="697">
                  <c:v>5.0169963636363626</c:v>
                </c:pt>
                <c:pt idx="698">
                  <c:v>4.8347345454545447</c:v>
                </c:pt>
                <c:pt idx="699">
                  <c:v>4.8424087272727263</c:v>
                </c:pt>
                <c:pt idx="700">
                  <c:v>5.0726341818181817</c:v>
                </c:pt>
                <c:pt idx="701">
                  <c:v>5.4333207272727266</c:v>
                </c:pt>
                <c:pt idx="702">
                  <c:v>5.6405236363636355</c:v>
                </c:pt>
                <c:pt idx="703">
                  <c:v>5.7498807272727266</c:v>
                </c:pt>
                <c:pt idx="704">
                  <c:v>5.7824960000000001</c:v>
                </c:pt>
                <c:pt idx="705">
                  <c:v>5.7997629090909086</c:v>
                </c:pt>
                <c:pt idx="706">
                  <c:v>5.7959258181818178</c:v>
                </c:pt>
                <c:pt idx="707">
                  <c:v>5.7882516363636363</c:v>
                </c:pt>
                <c:pt idx="708">
                  <c:v>5.7709847272727268</c:v>
                </c:pt>
                <c:pt idx="709">
                  <c:v>5.7537178181818174</c:v>
                </c:pt>
                <c:pt idx="710">
                  <c:v>5.7479621818181821</c:v>
                </c:pt>
                <c:pt idx="711">
                  <c:v>5.7824960000000001</c:v>
                </c:pt>
                <c:pt idx="712">
                  <c:v>5.8304596363636358</c:v>
                </c:pt>
                <c:pt idx="713">
                  <c:v>5.8131927272727273</c:v>
                </c:pt>
                <c:pt idx="714">
                  <c:v>5.7844145454545446</c:v>
                </c:pt>
                <c:pt idx="715">
                  <c:v>5.7901701818181817</c:v>
                </c:pt>
                <c:pt idx="716">
                  <c:v>5.6597090909090904</c:v>
                </c:pt>
                <c:pt idx="717">
                  <c:v>5.5388407272727269</c:v>
                </c:pt>
                <c:pt idx="718">
                  <c:v>5.3028596363636362</c:v>
                </c:pt>
                <c:pt idx="719">
                  <c:v>4.802119272727273</c:v>
                </c:pt>
                <c:pt idx="720">
                  <c:v>4.1958589090909086</c:v>
                </c:pt>
                <c:pt idx="721">
                  <c:v>2.7089861818181813</c:v>
                </c:pt>
                <c:pt idx="722">
                  <c:v>1.9166269090909089</c:v>
                </c:pt>
                <c:pt idx="723">
                  <c:v>0.82113745454545461</c:v>
                </c:pt>
                <c:pt idx="724">
                  <c:v>0.77509236363636369</c:v>
                </c:pt>
                <c:pt idx="725">
                  <c:v>3.3210021818181814</c:v>
                </c:pt>
                <c:pt idx="726">
                  <c:v>4.1114429090909086</c:v>
                </c:pt>
                <c:pt idx="727">
                  <c:v>4.8136305454545445</c:v>
                </c:pt>
                <c:pt idx="728">
                  <c:v>5.0304261818181812</c:v>
                </c:pt>
                <c:pt idx="729">
                  <c:v>5.1493760000000002</c:v>
                </c:pt>
                <c:pt idx="730">
                  <c:v>5.3527418181818174</c:v>
                </c:pt>
              </c:numCache>
            </c:numRef>
          </c:val>
          <c:smooth val="0"/>
          <c:extLst>
            <c:ext xmlns:c16="http://schemas.microsoft.com/office/drawing/2014/chart" uri="{C3380CC4-5D6E-409C-BE32-E72D297353CC}">
              <c16:uniqueId val="{00000000-46BE-4070-ADAE-166835B076E1}"/>
            </c:ext>
          </c:extLst>
        </c:ser>
        <c:dLbls>
          <c:showLegendKey val="0"/>
          <c:showVal val="0"/>
          <c:showCatName val="0"/>
          <c:showSerName val="0"/>
          <c:showPercent val="0"/>
          <c:showBubbleSize val="0"/>
        </c:dLbls>
        <c:marker val="1"/>
        <c:smooth val="0"/>
        <c:axId val="643850863"/>
        <c:axId val="1231865631"/>
      </c:lineChart>
      <c:lineChart>
        <c:grouping val="standard"/>
        <c:varyColors val="0"/>
        <c:ser>
          <c:idx val="1"/>
          <c:order val="1"/>
          <c:tx>
            <c:strRef>
              <c:f>Hourly!$Y$2</c:f>
              <c:strCache>
                <c:ptCount val="1"/>
                <c:pt idx="0">
                  <c:v>Wind</c:v>
                </c:pt>
              </c:strCache>
            </c:strRef>
          </c:tx>
          <c:spPr>
            <a:ln w="28575" cap="rnd">
              <a:solidFill>
                <a:schemeClr val="accent2"/>
              </a:solidFill>
              <a:round/>
            </a:ln>
            <a:effectLst/>
          </c:spPr>
          <c:marker>
            <c:symbol val="none"/>
          </c:marker>
          <c:cat>
            <c:numRef>
              <c:f>Hourly!$U$3:$U$733</c:f>
              <c:numCache>
                <c:formatCode>d\-mmm\-yy</c:formatCode>
                <c:ptCount val="731"/>
                <c:pt idx="0">
                  <c:v>42705.041666604673</c:v>
                </c:pt>
                <c:pt idx="1">
                  <c:v>42705.083333271337</c:v>
                </c:pt>
                <c:pt idx="2">
                  <c:v>42705.124999938002</c:v>
                </c:pt>
                <c:pt idx="3">
                  <c:v>42705.166666604666</c:v>
                </c:pt>
                <c:pt idx="4">
                  <c:v>42705.20833327133</c:v>
                </c:pt>
                <c:pt idx="5">
                  <c:v>42705.249999937994</c:v>
                </c:pt>
                <c:pt idx="6">
                  <c:v>42705.291666604659</c:v>
                </c:pt>
                <c:pt idx="7">
                  <c:v>42705.333333271323</c:v>
                </c:pt>
                <c:pt idx="8">
                  <c:v>42705.374999937987</c:v>
                </c:pt>
                <c:pt idx="9">
                  <c:v>42705.416666604651</c:v>
                </c:pt>
                <c:pt idx="10">
                  <c:v>42705.458333271315</c:v>
                </c:pt>
                <c:pt idx="11">
                  <c:v>42705.49999993798</c:v>
                </c:pt>
                <c:pt idx="12">
                  <c:v>42705.541666604644</c:v>
                </c:pt>
                <c:pt idx="13">
                  <c:v>42705.583333271308</c:v>
                </c:pt>
                <c:pt idx="14">
                  <c:v>42705.624999937972</c:v>
                </c:pt>
                <c:pt idx="15">
                  <c:v>42705.666666604637</c:v>
                </c:pt>
                <c:pt idx="16">
                  <c:v>42705.708333271301</c:v>
                </c:pt>
                <c:pt idx="17">
                  <c:v>42705.749999937965</c:v>
                </c:pt>
                <c:pt idx="18">
                  <c:v>42705.791666604629</c:v>
                </c:pt>
                <c:pt idx="19">
                  <c:v>42705.833333271294</c:v>
                </c:pt>
                <c:pt idx="20">
                  <c:v>42705.874999937958</c:v>
                </c:pt>
                <c:pt idx="21">
                  <c:v>42705.916666604622</c:v>
                </c:pt>
                <c:pt idx="22">
                  <c:v>42705.958333271286</c:v>
                </c:pt>
                <c:pt idx="23">
                  <c:v>42705.999999937951</c:v>
                </c:pt>
                <c:pt idx="24">
                  <c:v>42706.041666604615</c:v>
                </c:pt>
                <c:pt idx="25">
                  <c:v>42706.083333271279</c:v>
                </c:pt>
                <c:pt idx="26">
                  <c:v>42706.124999937943</c:v>
                </c:pt>
                <c:pt idx="27">
                  <c:v>42706.166666604608</c:v>
                </c:pt>
                <c:pt idx="28">
                  <c:v>42706.208333271272</c:v>
                </c:pt>
                <c:pt idx="29">
                  <c:v>42706.249999937936</c:v>
                </c:pt>
                <c:pt idx="30">
                  <c:v>42706.2916666046</c:v>
                </c:pt>
                <c:pt idx="31">
                  <c:v>42706.333333271265</c:v>
                </c:pt>
                <c:pt idx="32">
                  <c:v>42706.374999937929</c:v>
                </c:pt>
                <c:pt idx="33">
                  <c:v>42706.416666604593</c:v>
                </c:pt>
                <c:pt idx="34">
                  <c:v>42706.458333271257</c:v>
                </c:pt>
                <c:pt idx="35">
                  <c:v>42706.499999937922</c:v>
                </c:pt>
                <c:pt idx="36">
                  <c:v>42706.541666604586</c:v>
                </c:pt>
                <c:pt idx="37">
                  <c:v>42706.58333327125</c:v>
                </c:pt>
                <c:pt idx="38">
                  <c:v>42706.624999937914</c:v>
                </c:pt>
                <c:pt idx="39">
                  <c:v>42706.666666604578</c:v>
                </c:pt>
                <c:pt idx="40">
                  <c:v>42706.708333271243</c:v>
                </c:pt>
                <c:pt idx="41">
                  <c:v>42706.749999937907</c:v>
                </c:pt>
                <c:pt idx="42">
                  <c:v>42706.791666604571</c:v>
                </c:pt>
                <c:pt idx="43">
                  <c:v>42706.833333271235</c:v>
                </c:pt>
                <c:pt idx="44">
                  <c:v>42706.8749999379</c:v>
                </c:pt>
                <c:pt idx="45">
                  <c:v>42706.916666604564</c:v>
                </c:pt>
                <c:pt idx="46">
                  <c:v>42706.958333271228</c:v>
                </c:pt>
                <c:pt idx="47">
                  <c:v>42706.999999937892</c:v>
                </c:pt>
                <c:pt idx="48">
                  <c:v>42707.041666604557</c:v>
                </c:pt>
                <c:pt idx="49">
                  <c:v>42707.083333271221</c:v>
                </c:pt>
                <c:pt idx="50">
                  <c:v>42707.124999937885</c:v>
                </c:pt>
                <c:pt idx="51">
                  <c:v>42707.166666604549</c:v>
                </c:pt>
                <c:pt idx="52">
                  <c:v>42707.208333271214</c:v>
                </c:pt>
                <c:pt idx="53">
                  <c:v>42707.249999937878</c:v>
                </c:pt>
                <c:pt idx="54">
                  <c:v>42707.291666604542</c:v>
                </c:pt>
                <c:pt idx="55">
                  <c:v>42707.333333271206</c:v>
                </c:pt>
                <c:pt idx="56">
                  <c:v>42707.374999937871</c:v>
                </c:pt>
                <c:pt idx="57">
                  <c:v>42707.416666604535</c:v>
                </c:pt>
                <c:pt idx="58">
                  <c:v>42707.458333271199</c:v>
                </c:pt>
                <c:pt idx="59">
                  <c:v>42707.499999937863</c:v>
                </c:pt>
                <c:pt idx="60">
                  <c:v>42707.541666604528</c:v>
                </c:pt>
                <c:pt idx="61">
                  <c:v>42707.583333271192</c:v>
                </c:pt>
                <c:pt idx="62">
                  <c:v>42707.624999937856</c:v>
                </c:pt>
                <c:pt idx="63">
                  <c:v>42707.66666660452</c:v>
                </c:pt>
                <c:pt idx="64">
                  <c:v>42707.708333271185</c:v>
                </c:pt>
                <c:pt idx="65">
                  <c:v>42707.749999937849</c:v>
                </c:pt>
                <c:pt idx="66">
                  <c:v>42707.791666604513</c:v>
                </c:pt>
                <c:pt idx="67">
                  <c:v>42707.833333271177</c:v>
                </c:pt>
                <c:pt idx="68">
                  <c:v>42707.874999937841</c:v>
                </c:pt>
                <c:pt idx="69">
                  <c:v>42707.916666604506</c:v>
                </c:pt>
                <c:pt idx="70">
                  <c:v>42707.95833327117</c:v>
                </c:pt>
                <c:pt idx="71">
                  <c:v>42707.999999937834</c:v>
                </c:pt>
                <c:pt idx="72">
                  <c:v>42708.041666604498</c:v>
                </c:pt>
                <c:pt idx="73">
                  <c:v>42708.083333271163</c:v>
                </c:pt>
                <c:pt idx="74">
                  <c:v>42708.124999937827</c:v>
                </c:pt>
                <c:pt idx="75">
                  <c:v>42708.166666604491</c:v>
                </c:pt>
                <c:pt idx="76">
                  <c:v>42708.208333271155</c:v>
                </c:pt>
                <c:pt idx="77">
                  <c:v>42708.24999993782</c:v>
                </c:pt>
                <c:pt idx="78">
                  <c:v>42708.291666604484</c:v>
                </c:pt>
                <c:pt idx="79">
                  <c:v>42708.333333271148</c:v>
                </c:pt>
                <c:pt idx="80">
                  <c:v>42708.374999937812</c:v>
                </c:pt>
                <c:pt idx="81">
                  <c:v>42708.416666604477</c:v>
                </c:pt>
                <c:pt idx="82">
                  <c:v>42708.458333271141</c:v>
                </c:pt>
                <c:pt idx="83">
                  <c:v>42708.499999937805</c:v>
                </c:pt>
                <c:pt idx="84">
                  <c:v>42708.541666604469</c:v>
                </c:pt>
                <c:pt idx="85">
                  <c:v>42708.583333271134</c:v>
                </c:pt>
                <c:pt idx="86">
                  <c:v>42708.624999937798</c:v>
                </c:pt>
                <c:pt idx="87">
                  <c:v>42708.666666604462</c:v>
                </c:pt>
                <c:pt idx="88">
                  <c:v>42708.708333271126</c:v>
                </c:pt>
                <c:pt idx="89">
                  <c:v>42708.749999937791</c:v>
                </c:pt>
                <c:pt idx="90">
                  <c:v>42708.791666604455</c:v>
                </c:pt>
                <c:pt idx="91">
                  <c:v>42708.833333271119</c:v>
                </c:pt>
                <c:pt idx="92">
                  <c:v>42708.874999937783</c:v>
                </c:pt>
                <c:pt idx="93">
                  <c:v>42708.916666604448</c:v>
                </c:pt>
                <c:pt idx="94">
                  <c:v>42708.958333271112</c:v>
                </c:pt>
                <c:pt idx="95">
                  <c:v>42708.999999937776</c:v>
                </c:pt>
                <c:pt idx="96">
                  <c:v>42709.04166660444</c:v>
                </c:pt>
                <c:pt idx="97">
                  <c:v>42709.083333271104</c:v>
                </c:pt>
                <c:pt idx="98">
                  <c:v>42709.124999937769</c:v>
                </c:pt>
                <c:pt idx="99">
                  <c:v>42709.166666604433</c:v>
                </c:pt>
                <c:pt idx="100">
                  <c:v>42709.208333271097</c:v>
                </c:pt>
                <c:pt idx="101">
                  <c:v>42709.249999937761</c:v>
                </c:pt>
                <c:pt idx="102">
                  <c:v>42709.291666604426</c:v>
                </c:pt>
                <c:pt idx="103">
                  <c:v>42709.33333327109</c:v>
                </c:pt>
                <c:pt idx="104">
                  <c:v>42709.374999937754</c:v>
                </c:pt>
                <c:pt idx="105">
                  <c:v>42709.416666604418</c:v>
                </c:pt>
                <c:pt idx="106">
                  <c:v>42709.458333271083</c:v>
                </c:pt>
                <c:pt idx="107">
                  <c:v>42709.499999937747</c:v>
                </c:pt>
                <c:pt idx="108">
                  <c:v>42709.541666604411</c:v>
                </c:pt>
                <c:pt idx="109">
                  <c:v>42709.583333271075</c:v>
                </c:pt>
                <c:pt idx="110">
                  <c:v>42709.62499993774</c:v>
                </c:pt>
                <c:pt idx="111">
                  <c:v>42709.666666604404</c:v>
                </c:pt>
                <c:pt idx="112">
                  <c:v>42709.708333271068</c:v>
                </c:pt>
                <c:pt idx="113">
                  <c:v>42709.749999937732</c:v>
                </c:pt>
                <c:pt idx="114">
                  <c:v>42709.791666604397</c:v>
                </c:pt>
                <c:pt idx="115">
                  <c:v>42709.833333271061</c:v>
                </c:pt>
                <c:pt idx="116">
                  <c:v>42709.874999937725</c:v>
                </c:pt>
                <c:pt idx="117">
                  <c:v>42709.916666604389</c:v>
                </c:pt>
                <c:pt idx="118">
                  <c:v>42709.958333271054</c:v>
                </c:pt>
                <c:pt idx="119">
                  <c:v>42709.999999937718</c:v>
                </c:pt>
                <c:pt idx="120">
                  <c:v>42710.041666604382</c:v>
                </c:pt>
                <c:pt idx="121">
                  <c:v>42710.083333271046</c:v>
                </c:pt>
                <c:pt idx="122">
                  <c:v>42710.124999937711</c:v>
                </c:pt>
                <c:pt idx="123">
                  <c:v>42710.166666604375</c:v>
                </c:pt>
                <c:pt idx="124">
                  <c:v>42710.208333271039</c:v>
                </c:pt>
                <c:pt idx="125">
                  <c:v>42710.249999937703</c:v>
                </c:pt>
                <c:pt idx="126">
                  <c:v>42710.291666604367</c:v>
                </c:pt>
                <c:pt idx="127">
                  <c:v>42710.333333271032</c:v>
                </c:pt>
                <c:pt idx="128">
                  <c:v>42710.374999937696</c:v>
                </c:pt>
                <c:pt idx="129">
                  <c:v>42710.41666660436</c:v>
                </c:pt>
                <c:pt idx="130">
                  <c:v>42710.458333271024</c:v>
                </c:pt>
                <c:pt idx="131">
                  <c:v>42710.499999937689</c:v>
                </c:pt>
                <c:pt idx="132">
                  <c:v>42710.541666604353</c:v>
                </c:pt>
                <c:pt idx="133">
                  <c:v>42710.583333271017</c:v>
                </c:pt>
                <c:pt idx="134">
                  <c:v>42710.624999937681</c:v>
                </c:pt>
                <c:pt idx="135">
                  <c:v>42710.666666604346</c:v>
                </c:pt>
                <c:pt idx="136">
                  <c:v>42710.70833327101</c:v>
                </c:pt>
                <c:pt idx="137">
                  <c:v>42710.749999937674</c:v>
                </c:pt>
                <c:pt idx="138">
                  <c:v>42710.791666604338</c:v>
                </c:pt>
                <c:pt idx="139">
                  <c:v>42710.833333271003</c:v>
                </c:pt>
                <c:pt idx="140">
                  <c:v>42710.874999937667</c:v>
                </c:pt>
                <c:pt idx="141">
                  <c:v>42710.916666604331</c:v>
                </c:pt>
                <c:pt idx="142">
                  <c:v>42710.958333270995</c:v>
                </c:pt>
                <c:pt idx="143">
                  <c:v>42710.99999993766</c:v>
                </c:pt>
                <c:pt idx="144">
                  <c:v>42711.041666604324</c:v>
                </c:pt>
                <c:pt idx="145">
                  <c:v>42711.083333270988</c:v>
                </c:pt>
                <c:pt idx="146">
                  <c:v>42711.124999937652</c:v>
                </c:pt>
                <c:pt idx="147">
                  <c:v>42711.166666604317</c:v>
                </c:pt>
                <c:pt idx="148">
                  <c:v>42711.208333270981</c:v>
                </c:pt>
                <c:pt idx="149">
                  <c:v>42711.249999937645</c:v>
                </c:pt>
                <c:pt idx="150">
                  <c:v>42711.291666604309</c:v>
                </c:pt>
                <c:pt idx="151">
                  <c:v>42711.333333270974</c:v>
                </c:pt>
                <c:pt idx="152">
                  <c:v>42711.374999937638</c:v>
                </c:pt>
                <c:pt idx="153">
                  <c:v>42711.416666604302</c:v>
                </c:pt>
                <c:pt idx="154">
                  <c:v>42711.458333270966</c:v>
                </c:pt>
                <c:pt idx="155">
                  <c:v>42711.49999993763</c:v>
                </c:pt>
                <c:pt idx="156">
                  <c:v>42711.541666604295</c:v>
                </c:pt>
                <c:pt idx="157">
                  <c:v>42711.583333270959</c:v>
                </c:pt>
                <c:pt idx="158">
                  <c:v>42711.624999937623</c:v>
                </c:pt>
                <c:pt idx="159">
                  <c:v>42711.666666604287</c:v>
                </c:pt>
                <c:pt idx="160">
                  <c:v>42711.708333270952</c:v>
                </c:pt>
                <c:pt idx="161">
                  <c:v>42711.749999937616</c:v>
                </c:pt>
                <c:pt idx="162">
                  <c:v>42711.79166660428</c:v>
                </c:pt>
                <c:pt idx="163">
                  <c:v>42711.833333270944</c:v>
                </c:pt>
                <c:pt idx="164">
                  <c:v>42711.874999937609</c:v>
                </c:pt>
                <c:pt idx="165">
                  <c:v>42711.916666604273</c:v>
                </c:pt>
                <c:pt idx="166">
                  <c:v>42711.958333270937</c:v>
                </c:pt>
                <c:pt idx="167">
                  <c:v>42711.999999937601</c:v>
                </c:pt>
                <c:pt idx="168">
                  <c:v>42712.041666604266</c:v>
                </c:pt>
                <c:pt idx="169">
                  <c:v>42712.08333327093</c:v>
                </c:pt>
                <c:pt idx="170">
                  <c:v>42712.124999937594</c:v>
                </c:pt>
                <c:pt idx="171">
                  <c:v>42712.166666604258</c:v>
                </c:pt>
                <c:pt idx="172">
                  <c:v>42712.208333270923</c:v>
                </c:pt>
                <c:pt idx="173">
                  <c:v>42712.249999937587</c:v>
                </c:pt>
                <c:pt idx="174">
                  <c:v>42712.291666604251</c:v>
                </c:pt>
                <c:pt idx="175">
                  <c:v>42712.333333270915</c:v>
                </c:pt>
                <c:pt idx="176">
                  <c:v>42712.37499993758</c:v>
                </c:pt>
                <c:pt idx="177">
                  <c:v>42712.416666604244</c:v>
                </c:pt>
                <c:pt idx="178">
                  <c:v>42712.458333270908</c:v>
                </c:pt>
                <c:pt idx="179">
                  <c:v>42712.499999937572</c:v>
                </c:pt>
                <c:pt idx="180">
                  <c:v>42712.541666604237</c:v>
                </c:pt>
                <c:pt idx="181">
                  <c:v>42712.583333270901</c:v>
                </c:pt>
                <c:pt idx="182">
                  <c:v>42712.624999937565</c:v>
                </c:pt>
                <c:pt idx="183">
                  <c:v>42712.666666604229</c:v>
                </c:pt>
                <c:pt idx="184">
                  <c:v>42712.708333270893</c:v>
                </c:pt>
                <c:pt idx="185">
                  <c:v>42712.749999937558</c:v>
                </c:pt>
                <c:pt idx="186">
                  <c:v>42712.791666604222</c:v>
                </c:pt>
                <c:pt idx="187">
                  <c:v>42712.833333270886</c:v>
                </c:pt>
                <c:pt idx="188">
                  <c:v>42712.87499993755</c:v>
                </c:pt>
                <c:pt idx="189">
                  <c:v>42712.916666604215</c:v>
                </c:pt>
                <c:pt idx="190">
                  <c:v>42712.958333270879</c:v>
                </c:pt>
                <c:pt idx="191">
                  <c:v>42712.999999937543</c:v>
                </c:pt>
                <c:pt idx="192">
                  <c:v>42713.041666604207</c:v>
                </c:pt>
                <c:pt idx="193">
                  <c:v>42713.083333270872</c:v>
                </c:pt>
                <c:pt idx="194">
                  <c:v>42713.124999937536</c:v>
                </c:pt>
                <c:pt idx="195">
                  <c:v>42713.1666666042</c:v>
                </c:pt>
                <c:pt idx="196">
                  <c:v>42713.208333270864</c:v>
                </c:pt>
                <c:pt idx="197">
                  <c:v>42713.249999937529</c:v>
                </c:pt>
                <c:pt idx="198">
                  <c:v>42713.291666604193</c:v>
                </c:pt>
                <c:pt idx="199">
                  <c:v>42713.333333270857</c:v>
                </c:pt>
                <c:pt idx="200">
                  <c:v>42713.374999937521</c:v>
                </c:pt>
                <c:pt idx="201">
                  <c:v>42713.416666604186</c:v>
                </c:pt>
                <c:pt idx="202">
                  <c:v>42713.45833327085</c:v>
                </c:pt>
                <c:pt idx="203">
                  <c:v>42713.499999937514</c:v>
                </c:pt>
                <c:pt idx="204">
                  <c:v>42713.541666604178</c:v>
                </c:pt>
                <c:pt idx="205">
                  <c:v>42713.583333270843</c:v>
                </c:pt>
                <c:pt idx="206">
                  <c:v>42713.624999937507</c:v>
                </c:pt>
                <c:pt idx="207">
                  <c:v>42713.666666604171</c:v>
                </c:pt>
                <c:pt idx="208">
                  <c:v>42713.708333270835</c:v>
                </c:pt>
                <c:pt idx="209">
                  <c:v>42713.7499999375</c:v>
                </c:pt>
                <c:pt idx="210">
                  <c:v>42713.791666604164</c:v>
                </c:pt>
                <c:pt idx="211">
                  <c:v>42713.833333270828</c:v>
                </c:pt>
                <c:pt idx="212">
                  <c:v>42713.874999937492</c:v>
                </c:pt>
                <c:pt idx="213">
                  <c:v>42713.916666604156</c:v>
                </c:pt>
                <c:pt idx="214">
                  <c:v>42713.958333270821</c:v>
                </c:pt>
                <c:pt idx="215">
                  <c:v>42713.999999937485</c:v>
                </c:pt>
                <c:pt idx="216">
                  <c:v>42714.041666604149</c:v>
                </c:pt>
                <c:pt idx="217">
                  <c:v>42714.083333270813</c:v>
                </c:pt>
                <c:pt idx="218">
                  <c:v>42714.124999937478</c:v>
                </c:pt>
                <c:pt idx="219">
                  <c:v>42714.166666604142</c:v>
                </c:pt>
                <c:pt idx="220">
                  <c:v>42714.208333270806</c:v>
                </c:pt>
                <c:pt idx="221">
                  <c:v>42714.24999993747</c:v>
                </c:pt>
                <c:pt idx="222">
                  <c:v>42714.291666604135</c:v>
                </c:pt>
                <c:pt idx="223">
                  <c:v>42714.333333270799</c:v>
                </c:pt>
                <c:pt idx="224">
                  <c:v>42714.374999937463</c:v>
                </c:pt>
                <c:pt idx="225">
                  <c:v>42714.416666604127</c:v>
                </c:pt>
                <c:pt idx="226">
                  <c:v>42714.458333270792</c:v>
                </c:pt>
                <c:pt idx="227">
                  <c:v>42714.499999937456</c:v>
                </c:pt>
                <c:pt idx="228">
                  <c:v>42714.54166660412</c:v>
                </c:pt>
                <c:pt idx="229">
                  <c:v>42714.583333270784</c:v>
                </c:pt>
                <c:pt idx="230">
                  <c:v>42714.624999937449</c:v>
                </c:pt>
                <c:pt idx="231">
                  <c:v>42714.666666604113</c:v>
                </c:pt>
                <c:pt idx="232">
                  <c:v>42714.708333270777</c:v>
                </c:pt>
                <c:pt idx="233">
                  <c:v>42714.749999937441</c:v>
                </c:pt>
                <c:pt idx="234">
                  <c:v>42714.791666604106</c:v>
                </c:pt>
                <c:pt idx="235">
                  <c:v>42714.83333327077</c:v>
                </c:pt>
                <c:pt idx="236">
                  <c:v>42714.874999937434</c:v>
                </c:pt>
                <c:pt idx="237">
                  <c:v>42714.916666604098</c:v>
                </c:pt>
                <c:pt idx="238">
                  <c:v>42714.958333270763</c:v>
                </c:pt>
                <c:pt idx="239">
                  <c:v>42714.999999937427</c:v>
                </c:pt>
                <c:pt idx="240">
                  <c:v>42715.041666604091</c:v>
                </c:pt>
                <c:pt idx="241">
                  <c:v>42715.083333270755</c:v>
                </c:pt>
                <c:pt idx="242">
                  <c:v>42715.124999937419</c:v>
                </c:pt>
                <c:pt idx="243">
                  <c:v>42715.166666604084</c:v>
                </c:pt>
                <c:pt idx="244">
                  <c:v>42715.208333270748</c:v>
                </c:pt>
                <c:pt idx="245">
                  <c:v>42715.249999937412</c:v>
                </c:pt>
                <c:pt idx="246">
                  <c:v>42715.291666604076</c:v>
                </c:pt>
                <c:pt idx="247">
                  <c:v>42715.333333270741</c:v>
                </c:pt>
                <c:pt idx="248">
                  <c:v>42715.374999937405</c:v>
                </c:pt>
                <c:pt idx="249">
                  <c:v>42715.416666604069</c:v>
                </c:pt>
                <c:pt idx="250">
                  <c:v>42715.458333270733</c:v>
                </c:pt>
                <c:pt idx="251">
                  <c:v>42715.499999937398</c:v>
                </c:pt>
                <c:pt idx="252">
                  <c:v>42715.541666604062</c:v>
                </c:pt>
                <c:pt idx="253">
                  <c:v>42715.583333270726</c:v>
                </c:pt>
                <c:pt idx="254">
                  <c:v>42715.62499993739</c:v>
                </c:pt>
                <c:pt idx="255">
                  <c:v>42715.666666604055</c:v>
                </c:pt>
                <c:pt idx="256">
                  <c:v>42715.708333270719</c:v>
                </c:pt>
                <c:pt idx="257">
                  <c:v>42715.749999937383</c:v>
                </c:pt>
                <c:pt idx="258">
                  <c:v>42715.791666604047</c:v>
                </c:pt>
                <c:pt idx="259">
                  <c:v>42715.833333270712</c:v>
                </c:pt>
                <c:pt idx="260">
                  <c:v>42715.874999937376</c:v>
                </c:pt>
                <c:pt idx="261">
                  <c:v>42715.91666660404</c:v>
                </c:pt>
                <c:pt idx="262">
                  <c:v>42715.958333270704</c:v>
                </c:pt>
                <c:pt idx="263">
                  <c:v>42715.999999937369</c:v>
                </c:pt>
                <c:pt idx="264">
                  <c:v>42716.041666604033</c:v>
                </c:pt>
                <c:pt idx="265">
                  <c:v>42716.083333270697</c:v>
                </c:pt>
                <c:pt idx="266">
                  <c:v>42716.124999937361</c:v>
                </c:pt>
                <c:pt idx="267">
                  <c:v>42716.166666604026</c:v>
                </c:pt>
                <c:pt idx="268">
                  <c:v>42716.20833327069</c:v>
                </c:pt>
                <c:pt idx="269">
                  <c:v>42716.249999937354</c:v>
                </c:pt>
                <c:pt idx="270">
                  <c:v>42716.291666604018</c:v>
                </c:pt>
                <c:pt idx="271">
                  <c:v>42716.333333270682</c:v>
                </c:pt>
                <c:pt idx="272">
                  <c:v>42716.374999937347</c:v>
                </c:pt>
                <c:pt idx="273">
                  <c:v>42716.416666604011</c:v>
                </c:pt>
                <c:pt idx="274">
                  <c:v>42716.458333270675</c:v>
                </c:pt>
                <c:pt idx="275">
                  <c:v>42716.499999937339</c:v>
                </c:pt>
                <c:pt idx="276">
                  <c:v>42716.541666604004</c:v>
                </c:pt>
                <c:pt idx="277">
                  <c:v>42716.583333270668</c:v>
                </c:pt>
                <c:pt idx="278">
                  <c:v>42716.624999937332</c:v>
                </c:pt>
                <c:pt idx="279">
                  <c:v>42716.666666603996</c:v>
                </c:pt>
                <c:pt idx="280">
                  <c:v>42716.708333270661</c:v>
                </c:pt>
                <c:pt idx="281">
                  <c:v>42716.749999937325</c:v>
                </c:pt>
                <c:pt idx="282">
                  <c:v>42716.791666603989</c:v>
                </c:pt>
                <c:pt idx="283">
                  <c:v>42716.833333270653</c:v>
                </c:pt>
                <c:pt idx="284">
                  <c:v>42716.874999937318</c:v>
                </c:pt>
                <c:pt idx="285">
                  <c:v>42716.916666603982</c:v>
                </c:pt>
                <c:pt idx="286">
                  <c:v>42716.958333270646</c:v>
                </c:pt>
                <c:pt idx="287">
                  <c:v>42716.99999993731</c:v>
                </c:pt>
                <c:pt idx="288">
                  <c:v>42717.041666603975</c:v>
                </c:pt>
                <c:pt idx="289">
                  <c:v>42717.083333270639</c:v>
                </c:pt>
                <c:pt idx="290">
                  <c:v>42717.124999937303</c:v>
                </c:pt>
                <c:pt idx="291">
                  <c:v>42717.166666603967</c:v>
                </c:pt>
                <c:pt idx="292">
                  <c:v>42717.208333270632</c:v>
                </c:pt>
                <c:pt idx="293">
                  <c:v>42717.249999937296</c:v>
                </c:pt>
                <c:pt idx="294">
                  <c:v>42717.29166660396</c:v>
                </c:pt>
                <c:pt idx="295">
                  <c:v>42717.333333270624</c:v>
                </c:pt>
                <c:pt idx="296">
                  <c:v>42717.374999937289</c:v>
                </c:pt>
                <c:pt idx="297">
                  <c:v>42717.416666603953</c:v>
                </c:pt>
                <c:pt idx="298">
                  <c:v>42717.458333270617</c:v>
                </c:pt>
                <c:pt idx="299">
                  <c:v>42717.499999937281</c:v>
                </c:pt>
                <c:pt idx="300">
                  <c:v>42717.541666603945</c:v>
                </c:pt>
                <c:pt idx="301">
                  <c:v>42717.58333327061</c:v>
                </c:pt>
                <c:pt idx="302">
                  <c:v>42717.624999937274</c:v>
                </c:pt>
                <c:pt idx="303">
                  <c:v>42717.666666603938</c:v>
                </c:pt>
                <c:pt idx="304">
                  <c:v>42717.708333270602</c:v>
                </c:pt>
                <c:pt idx="305">
                  <c:v>42717.749999937267</c:v>
                </c:pt>
                <c:pt idx="306">
                  <c:v>42717.791666603931</c:v>
                </c:pt>
                <c:pt idx="307">
                  <c:v>42717.833333270595</c:v>
                </c:pt>
                <c:pt idx="308">
                  <c:v>42717.874999937259</c:v>
                </c:pt>
                <c:pt idx="309">
                  <c:v>42717.916666603924</c:v>
                </c:pt>
                <c:pt idx="310">
                  <c:v>42717.958333270588</c:v>
                </c:pt>
                <c:pt idx="311">
                  <c:v>42717.999999937252</c:v>
                </c:pt>
                <c:pt idx="312">
                  <c:v>42718.041666603916</c:v>
                </c:pt>
                <c:pt idx="313">
                  <c:v>42718.083333270581</c:v>
                </c:pt>
                <c:pt idx="314">
                  <c:v>42718.124999937245</c:v>
                </c:pt>
                <c:pt idx="315">
                  <c:v>42718.166666603909</c:v>
                </c:pt>
                <c:pt idx="316">
                  <c:v>42718.208333270573</c:v>
                </c:pt>
                <c:pt idx="317">
                  <c:v>42718.249999937238</c:v>
                </c:pt>
                <c:pt idx="318">
                  <c:v>42718.291666603902</c:v>
                </c:pt>
                <c:pt idx="319">
                  <c:v>42718.333333270566</c:v>
                </c:pt>
                <c:pt idx="320">
                  <c:v>42718.37499993723</c:v>
                </c:pt>
                <c:pt idx="321">
                  <c:v>42718.416666603895</c:v>
                </c:pt>
                <c:pt idx="322">
                  <c:v>42718.458333270559</c:v>
                </c:pt>
                <c:pt idx="323">
                  <c:v>42718.499999937223</c:v>
                </c:pt>
                <c:pt idx="324">
                  <c:v>42718.541666603887</c:v>
                </c:pt>
                <c:pt idx="325">
                  <c:v>42718.583333270552</c:v>
                </c:pt>
                <c:pt idx="326">
                  <c:v>42718.624999937216</c:v>
                </c:pt>
                <c:pt idx="327">
                  <c:v>42718.66666660388</c:v>
                </c:pt>
                <c:pt idx="328">
                  <c:v>42718.708333270544</c:v>
                </c:pt>
                <c:pt idx="329">
                  <c:v>42718.749999937208</c:v>
                </c:pt>
                <c:pt idx="330">
                  <c:v>42718.791666603873</c:v>
                </c:pt>
                <c:pt idx="331">
                  <c:v>42718.833333270537</c:v>
                </c:pt>
                <c:pt idx="332">
                  <c:v>42718.874999937201</c:v>
                </c:pt>
                <c:pt idx="333">
                  <c:v>42718.916666603865</c:v>
                </c:pt>
                <c:pt idx="334">
                  <c:v>42718.95833327053</c:v>
                </c:pt>
                <c:pt idx="335">
                  <c:v>42718.999999937194</c:v>
                </c:pt>
                <c:pt idx="336">
                  <c:v>42719.041666603858</c:v>
                </c:pt>
                <c:pt idx="337">
                  <c:v>42719.083333270522</c:v>
                </c:pt>
                <c:pt idx="338">
                  <c:v>42719.124999937187</c:v>
                </c:pt>
                <c:pt idx="339">
                  <c:v>42719.166666603851</c:v>
                </c:pt>
                <c:pt idx="340">
                  <c:v>42719.208333270515</c:v>
                </c:pt>
                <c:pt idx="341">
                  <c:v>42719.249999937179</c:v>
                </c:pt>
                <c:pt idx="342">
                  <c:v>42719.291666603844</c:v>
                </c:pt>
                <c:pt idx="343">
                  <c:v>42719.333333270508</c:v>
                </c:pt>
                <c:pt idx="344">
                  <c:v>42719.374999937172</c:v>
                </c:pt>
                <c:pt idx="345">
                  <c:v>42719.416666603836</c:v>
                </c:pt>
                <c:pt idx="346">
                  <c:v>42719.458333270501</c:v>
                </c:pt>
                <c:pt idx="347">
                  <c:v>42719.499999937165</c:v>
                </c:pt>
                <c:pt idx="348">
                  <c:v>42719.541666603829</c:v>
                </c:pt>
                <c:pt idx="349">
                  <c:v>42719.583333270493</c:v>
                </c:pt>
                <c:pt idx="350">
                  <c:v>42719.624999937158</c:v>
                </c:pt>
                <c:pt idx="351">
                  <c:v>42719.666666603822</c:v>
                </c:pt>
                <c:pt idx="352">
                  <c:v>42719.708333270486</c:v>
                </c:pt>
                <c:pt idx="353">
                  <c:v>42719.74999993715</c:v>
                </c:pt>
                <c:pt idx="354">
                  <c:v>42719.791666603815</c:v>
                </c:pt>
                <c:pt idx="355">
                  <c:v>42719.833333270479</c:v>
                </c:pt>
                <c:pt idx="356">
                  <c:v>42719.874999937143</c:v>
                </c:pt>
                <c:pt idx="357">
                  <c:v>42719.916666603807</c:v>
                </c:pt>
                <c:pt idx="358">
                  <c:v>42719.958333270471</c:v>
                </c:pt>
                <c:pt idx="359">
                  <c:v>42719.999999937136</c:v>
                </c:pt>
                <c:pt idx="360">
                  <c:v>42720.0416666038</c:v>
                </c:pt>
                <c:pt idx="361">
                  <c:v>42720.083333270464</c:v>
                </c:pt>
                <c:pt idx="362">
                  <c:v>42720.124999937128</c:v>
                </c:pt>
                <c:pt idx="363">
                  <c:v>42720.166666603793</c:v>
                </c:pt>
                <c:pt idx="364">
                  <c:v>42720.208333270457</c:v>
                </c:pt>
                <c:pt idx="365">
                  <c:v>42720.249999937121</c:v>
                </c:pt>
                <c:pt idx="366">
                  <c:v>42720.291666603785</c:v>
                </c:pt>
                <c:pt idx="367">
                  <c:v>42720.33333327045</c:v>
                </c:pt>
                <c:pt idx="368">
                  <c:v>42720.374999937114</c:v>
                </c:pt>
                <c:pt idx="369">
                  <c:v>42720.416666603778</c:v>
                </c:pt>
                <c:pt idx="370">
                  <c:v>42720.458333270442</c:v>
                </c:pt>
                <c:pt idx="371">
                  <c:v>42720.499999937107</c:v>
                </c:pt>
                <c:pt idx="372">
                  <c:v>42720.541666603771</c:v>
                </c:pt>
                <c:pt idx="373">
                  <c:v>42720.583333270435</c:v>
                </c:pt>
                <c:pt idx="374">
                  <c:v>42720.624999937099</c:v>
                </c:pt>
                <c:pt idx="375">
                  <c:v>42720.666666603764</c:v>
                </c:pt>
                <c:pt idx="376">
                  <c:v>42720.708333270428</c:v>
                </c:pt>
                <c:pt idx="377">
                  <c:v>42720.749999937092</c:v>
                </c:pt>
                <c:pt idx="378">
                  <c:v>42720.791666603756</c:v>
                </c:pt>
                <c:pt idx="379">
                  <c:v>42720.833333270421</c:v>
                </c:pt>
                <c:pt idx="380">
                  <c:v>42720.874999937085</c:v>
                </c:pt>
                <c:pt idx="381">
                  <c:v>42720.916666603749</c:v>
                </c:pt>
                <c:pt idx="382">
                  <c:v>42720.958333270413</c:v>
                </c:pt>
                <c:pt idx="383">
                  <c:v>42720.999999937078</c:v>
                </c:pt>
                <c:pt idx="384">
                  <c:v>42721.041666603742</c:v>
                </c:pt>
                <c:pt idx="385">
                  <c:v>42721.083333270406</c:v>
                </c:pt>
                <c:pt idx="386">
                  <c:v>42721.12499993707</c:v>
                </c:pt>
                <c:pt idx="387">
                  <c:v>42721.166666603734</c:v>
                </c:pt>
                <c:pt idx="388">
                  <c:v>42721.208333270399</c:v>
                </c:pt>
                <c:pt idx="389">
                  <c:v>42721.249999937063</c:v>
                </c:pt>
                <c:pt idx="390">
                  <c:v>42721.291666603727</c:v>
                </c:pt>
                <c:pt idx="391">
                  <c:v>42721.333333270391</c:v>
                </c:pt>
                <c:pt idx="392">
                  <c:v>42721.374999937056</c:v>
                </c:pt>
                <c:pt idx="393">
                  <c:v>42721.41666660372</c:v>
                </c:pt>
                <c:pt idx="394">
                  <c:v>42721.458333270384</c:v>
                </c:pt>
                <c:pt idx="395">
                  <c:v>42721.499999937048</c:v>
                </c:pt>
                <c:pt idx="396">
                  <c:v>42721.541666603713</c:v>
                </c:pt>
                <c:pt idx="397">
                  <c:v>42721.583333270377</c:v>
                </c:pt>
                <c:pt idx="398">
                  <c:v>42721.624999937041</c:v>
                </c:pt>
                <c:pt idx="399">
                  <c:v>42721.666666603705</c:v>
                </c:pt>
                <c:pt idx="400">
                  <c:v>42721.70833327037</c:v>
                </c:pt>
                <c:pt idx="401">
                  <c:v>42721.749999937034</c:v>
                </c:pt>
                <c:pt idx="402">
                  <c:v>42721.791666603698</c:v>
                </c:pt>
                <c:pt idx="403">
                  <c:v>42721.833333270362</c:v>
                </c:pt>
                <c:pt idx="404">
                  <c:v>42721.874999937027</c:v>
                </c:pt>
                <c:pt idx="405">
                  <c:v>42721.916666603691</c:v>
                </c:pt>
                <c:pt idx="406">
                  <c:v>42721.958333270355</c:v>
                </c:pt>
                <c:pt idx="407">
                  <c:v>42721.999999937019</c:v>
                </c:pt>
                <c:pt idx="408">
                  <c:v>42722.041666603684</c:v>
                </c:pt>
                <c:pt idx="409">
                  <c:v>42722.083333270348</c:v>
                </c:pt>
                <c:pt idx="410">
                  <c:v>42722.124999937012</c:v>
                </c:pt>
                <c:pt idx="411">
                  <c:v>42722.166666603676</c:v>
                </c:pt>
                <c:pt idx="412">
                  <c:v>42722.208333270341</c:v>
                </c:pt>
                <c:pt idx="413">
                  <c:v>42722.249999937005</c:v>
                </c:pt>
                <c:pt idx="414">
                  <c:v>42722.291666603669</c:v>
                </c:pt>
                <c:pt idx="415">
                  <c:v>42722.333333270333</c:v>
                </c:pt>
                <c:pt idx="416">
                  <c:v>42722.374999936997</c:v>
                </c:pt>
                <c:pt idx="417">
                  <c:v>42722.416666603662</c:v>
                </c:pt>
                <c:pt idx="418">
                  <c:v>42722.458333270326</c:v>
                </c:pt>
                <c:pt idx="419">
                  <c:v>42722.49999993699</c:v>
                </c:pt>
                <c:pt idx="420">
                  <c:v>42722.541666603654</c:v>
                </c:pt>
                <c:pt idx="421">
                  <c:v>42722.583333270319</c:v>
                </c:pt>
                <c:pt idx="422">
                  <c:v>42722.624999936983</c:v>
                </c:pt>
                <c:pt idx="423">
                  <c:v>42722.666666603647</c:v>
                </c:pt>
                <c:pt idx="424">
                  <c:v>42722.708333270311</c:v>
                </c:pt>
                <c:pt idx="425">
                  <c:v>42722.749999936976</c:v>
                </c:pt>
                <c:pt idx="426">
                  <c:v>42722.79166660364</c:v>
                </c:pt>
                <c:pt idx="427">
                  <c:v>42722.833333270304</c:v>
                </c:pt>
                <c:pt idx="428">
                  <c:v>42722.874999936968</c:v>
                </c:pt>
                <c:pt idx="429">
                  <c:v>42722.916666603633</c:v>
                </c:pt>
                <c:pt idx="430">
                  <c:v>42722.958333270297</c:v>
                </c:pt>
                <c:pt idx="431">
                  <c:v>42722.999999936961</c:v>
                </c:pt>
                <c:pt idx="432">
                  <c:v>42723.041666603625</c:v>
                </c:pt>
                <c:pt idx="433">
                  <c:v>42723.08333327029</c:v>
                </c:pt>
                <c:pt idx="434">
                  <c:v>42723.124999936954</c:v>
                </c:pt>
                <c:pt idx="435">
                  <c:v>42723.166666603618</c:v>
                </c:pt>
                <c:pt idx="436">
                  <c:v>42723.208333270282</c:v>
                </c:pt>
                <c:pt idx="437">
                  <c:v>42723.249999936947</c:v>
                </c:pt>
                <c:pt idx="438">
                  <c:v>42723.291666603611</c:v>
                </c:pt>
                <c:pt idx="439">
                  <c:v>42723.333333270275</c:v>
                </c:pt>
                <c:pt idx="440">
                  <c:v>42723.374999936939</c:v>
                </c:pt>
                <c:pt idx="441">
                  <c:v>42723.416666603604</c:v>
                </c:pt>
                <c:pt idx="442">
                  <c:v>42723.458333270268</c:v>
                </c:pt>
                <c:pt idx="443">
                  <c:v>42723.499999936932</c:v>
                </c:pt>
                <c:pt idx="444">
                  <c:v>42723.541666603596</c:v>
                </c:pt>
                <c:pt idx="445">
                  <c:v>42723.58333327026</c:v>
                </c:pt>
                <c:pt idx="446">
                  <c:v>42723.624999936925</c:v>
                </c:pt>
                <c:pt idx="447">
                  <c:v>42723.666666603589</c:v>
                </c:pt>
                <c:pt idx="448">
                  <c:v>42723.708333270253</c:v>
                </c:pt>
                <c:pt idx="449">
                  <c:v>42723.749999936917</c:v>
                </c:pt>
                <c:pt idx="450">
                  <c:v>42723.791666603582</c:v>
                </c:pt>
                <c:pt idx="451">
                  <c:v>42723.833333270246</c:v>
                </c:pt>
                <c:pt idx="452">
                  <c:v>42723.87499993691</c:v>
                </c:pt>
                <c:pt idx="453">
                  <c:v>42723.916666603574</c:v>
                </c:pt>
                <c:pt idx="454">
                  <c:v>42723.958333270239</c:v>
                </c:pt>
                <c:pt idx="455">
                  <c:v>42723.999999936903</c:v>
                </c:pt>
                <c:pt idx="456">
                  <c:v>42724.041666603567</c:v>
                </c:pt>
                <c:pt idx="457">
                  <c:v>42724.083333270231</c:v>
                </c:pt>
                <c:pt idx="458">
                  <c:v>42724.124999936896</c:v>
                </c:pt>
                <c:pt idx="459">
                  <c:v>42724.16666660356</c:v>
                </c:pt>
                <c:pt idx="460">
                  <c:v>42724.208333270224</c:v>
                </c:pt>
                <c:pt idx="461">
                  <c:v>42724.249999936888</c:v>
                </c:pt>
                <c:pt idx="462">
                  <c:v>42724.291666603553</c:v>
                </c:pt>
                <c:pt idx="463">
                  <c:v>42724.333333270217</c:v>
                </c:pt>
                <c:pt idx="464">
                  <c:v>42724.374999936881</c:v>
                </c:pt>
                <c:pt idx="465">
                  <c:v>42724.416666603545</c:v>
                </c:pt>
                <c:pt idx="466">
                  <c:v>42724.45833327021</c:v>
                </c:pt>
                <c:pt idx="467">
                  <c:v>42724.499999936874</c:v>
                </c:pt>
                <c:pt idx="468">
                  <c:v>42724.541666603538</c:v>
                </c:pt>
                <c:pt idx="469">
                  <c:v>42724.583333270202</c:v>
                </c:pt>
                <c:pt idx="470">
                  <c:v>42724.624999936867</c:v>
                </c:pt>
                <c:pt idx="471">
                  <c:v>42724.666666603531</c:v>
                </c:pt>
                <c:pt idx="472">
                  <c:v>42724.708333270195</c:v>
                </c:pt>
                <c:pt idx="473">
                  <c:v>42724.749999936859</c:v>
                </c:pt>
                <c:pt idx="474">
                  <c:v>42724.791666603523</c:v>
                </c:pt>
                <c:pt idx="475">
                  <c:v>42724.833333270188</c:v>
                </c:pt>
                <c:pt idx="476">
                  <c:v>42724.874999936852</c:v>
                </c:pt>
                <c:pt idx="477">
                  <c:v>42724.916666603516</c:v>
                </c:pt>
                <c:pt idx="478">
                  <c:v>42724.95833327018</c:v>
                </c:pt>
                <c:pt idx="479">
                  <c:v>42724.999999936845</c:v>
                </c:pt>
                <c:pt idx="480">
                  <c:v>42725.041666603509</c:v>
                </c:pt>
                <c:pt idx="481">
                  <c:v>42725.083333270173</c:v>
                </c:pt>
                <c:pt idx="482">
                  <c:v>42725.124999936837</c:v>
                </c:pt>
                <c:pt idx="483">
                  <c:v>42725.166666603502</c:v>
                </c:pt>
                <c:pt idx="484">
                  <c:v>42725.208333270166</c:v>
                </c:pt>
                <c:pt idx="485">
                  <c:v>42725.24999993683</c:v>
                </c:pt>
                <c:pt idx="486">
                  <c:v>42725.291666603494</c:v>
                </c:pt>
                <c:pt idx="487">
                  <c:v>42725.333333270159</c:v>
                </c:pt>
                <c:pt idx="488">
                  <c:v>42725.374999936823</c:v>
                </c:pt>
                <c:pt idx="489">
                  <c:v>42725.416666603487</c:v>
                </c:pt>
                <c:pt idx="490">
                  <c:v>42725.458333270151</c:v>
                </c:pt>
                <c:pt idx="491">
                  <c:v>42725.499999936816</c:v>
                </c:pt>
                <c:pt idx="492">
                  <c:v>42725.54166660348</c:v>
                </c:pt>
                <c:pt idx="493">
                  <c:v>42725.583333270144</c:v>
                </c:pt>
                <c:pt idx="494">
                  <c:v>42725.624999936808</c:v>
                </c:pt>
                <c:pt idx="495">
                  <c:v>42725.666666603473</c:v>
                </c:pt>
                <c:pt idx="496">
                  <c:v>42725.708333270137</c:v>
                </c:pt>
                <c:pt idx="497">
                  <c:v>42725.749999936801</c:v>
                </c:pt>
                <c:pt idx="498">
                  <c:v>42725.791666603465</c:v>
                </c:pt>
                <c:pt idx="499">
                  <c:v>42725.83333327013</c:v>
                </c:pt>
                <c:pt idx="500">
                  <c:v>42725.874999936794</c:v>
                </c:pt>
                <c:pt idx="501">
                  <c:v>42725.916666603458</c:v>
                </c:pt>
                <c:pt idx="502">
                  <c:v>42725.958333270122</c:v>
                </c:pt>
                <c:pt idx="503">
                  <c:v>42725.999999936786</c:v>
                </c:pt>
                <c:pt idx="504">
                  <c:v>42726.041666603451</c:v>
                </c:pt>
                <c:pt idx="505">
                  <c:v>42726.083333270115</c:v>
                </c:pt>
                <c:pt idx="506">
                  <c:v>42726.124999936779</c:v>
                </c:pt>
                <c:pt idx="507">
                  <c:v>42726.166666603443</c:v>
                </c:pt>
                <c:pt idx="508">
                  <c:v>42726.208333270108</c:v>
                </c:pt>
                <c:pt idx="509">
                  <c:v>42726.249999936772</c:v>
                </c:pt>
                <c:pt idx="510">
                  <c:v>42726.291666603436</c:v>
                </c:pt>
                <c:pt idx="511">
                  <c:v>42726.3333332701</c:v>
                </c:pt>
                <c:pt idx="512">
                  <c:v>42726.374999936765</c:v>
                </c:pt>
                <c:pt idx="513">
                  <c:v>42726.416666603429</c:v>
                </c:pt>
                <c:pt idx="514">
                  <c:v>42726.458333270093</c:v>
                </c:pt>
                <c:pt idx="515">
                  <c:v>42726.499999936757</c:v>
                </c:pt>
                <c:pt idx="516">
                  <c:v>42726.541666603422</c:v>
                </c:pt>
                <c:pt idx="517">
                  <c:v>42726.583333270086</c:v>
                </c:pt>
                <c:pt idx="518">
                  <c:v>42726.62499993675</c:v>
                </c:pt>
                <c:pt idx="519">
                  <c:v>42726.666666603414</c:v>
                </c:pt>
                <c:pt idx="520">
                  <c:v>42726.708333270079</c:v>
                </c:pt>
                <c:pt idx="521">
                  <c:v>42726.749999936743</c:v>
                </c:pt>
                <c:pt idx="522">
                  <c:v>42726.791666603407</c:v>
                </c:pt>
                <c:pt idx="523">
                  <c:v>42726.833333270071</c:v>
                </c:pt>
                <c:pt idx="524">
                  <c:v>42726.874999936736</c:v>
                </c:pt>
                <c:pt idx="525">
                  <c:v>42726.9166666034</c:v>
                </c:pt>
                <c:pt idx="526">
                  <c:v>42726.958333270064</c:v>
                </c:pt>
                <c:pt idx="527">
                  <c:v>42726.999999936728</c:v>
                </c:pt>
                <c:pt idx="528">
                  <c:v>42727.041666603393</c:v>
                </c:pt>
                <c:pt idx="529">
                  <c:v>42727.083333270057</c:v>
                </c:pt>
                <c:pt idx="530">
                  <c:v>42727.124999936721</c:v>
                </c:pt>
                <c:pt idx="531">
                  <c:v>42727.166666603385</c:v>
                </c:pt>
                <c:pt idx="532">
                  <c:v>42727.208333270049</c:v>
                </c:pt>
                <c:pt idx="533">
                  <c:v>42727.249999936714</c:v>
                </c:pt>
                <c:pt idx="534">
                  <c:v>42727.291666603378</c:v>
                </c:pt>
                <c:pt idx="535">
                  <c:v>42727.333333270042</c:v>
                </c:pt>
                <c:pt idx="536">
                  <c:v>42727.374999936706</c:v>
                </c:pt>
                <c:pt idx="537">
                  <c:v>42727.416666603371</c:v>
                </c:pt>
                <c:pt idx="538">
                  <c:v>42727.458333270035</c:v>
                </c:pt>
                <c:pt idx="539">
                  <c:v>42727.499999936699</c:v>
                </c:pt>
                <c:pt idx="540">
                  <c:v>42727.541666603363</c:v>
                </c:pt>
                <c:pt idx="541">
                  <c:v>42727.583333270028</c:v>
                </c:pt>
                <c:pt idx="542">
                  <c:v>42727.624999936692</c:v>
                </c:pt>
                <c:pt idx="543">
                  <c:v>42727.666666603356</c:v>
                </c:pt>
                <c:pt idx="544">
                  <c:v>42727.70833327002</c:v>
                </c:pt>
                <c:pt idx="545">
                  <c:v>42727.749999936685</c:v>
                </c:pt>
                <c:pt idx="546">
                  <c:v>42727.791666603349</c:v>
                </c:pt>
                <c:pt idx="547">
                  <c:v>42727.833333270013</c:v>
                </c:pt>
                <c:pt idx="548">
                  <c:v>42727.874999936677</c:v>
                </c:pt>
                <c:pt idx="549">
                  <c:v>42727.916666603342</c:v>
                </c:pt>
                <c:pt idx="550">
                  <c:v>42727.958333270006</c:v>
                </c:pt>
                <c:pt idx="551">
                  <c:v>42727.99999993667</c:v>
                </c:pt>
                <c:pt idx="552">
                  <c:v>42728.041666603334</c:v>
                </c:pt>
                <c:pt idx="553">
                  <c:v>42728.083333269999</c:v>
                </c:pt>
                <c:pt idx="554">
                  <c:v>42728.124999936663</c:v>
                </c:pt>
                <c:pt idx="555">
                  <c:v>42728.166666603327</c:v>
                </c:pt>
                <c:pt idx="556">
                  <c:v>42728.208333269991</c:v>
                </c:pt>
                <c:pt idx="557">
                  <c:v>42728.249999936656</c:v>
                </c:pt>
                <c:pt idx="558">
                  <c:v>42728.29166660332</c:v>
                </c:pt>
                <c:pt idx="559">
                  <c:v>42728.333333269984</c:v>
                </c:pt>
                <c:pt idx="560">
                  <c:v>42728.374999936648</c:v>
                </c:pt>
                <c:pt idx="561">
                  <c:v>42728.416666603312</c:v>
                </c:pt>
                <c:pt idx="562">
                  <c:v>42728.458333269977</c:v>
                </c:pt>
                <c:pt idx="563">
                  <c:v>42728.499999936641</c:v>
                </c:pt>
                <c:pt idx="564">
                  <c:v>42728.541666603305</c:v>
                </c:pt>
                <c:pt idx="565">
                  <c:v>42728.583333269969</c:v>
                </c:pt>
                <c:pt idx="566">
                  <c:v>42728.624999936634</c:v>
                </c:pt>
                <c:pt idx="567">
                  <c:v>42728.666666603298</c:v>
                </c:pt>
                <c:pt idx="568">
                  <c:v>42728.708333269962</c:v>
                </c:pt>
                <c:pt idx="569">
                  <c:v>42728.749999936626</c:v>
                </c:pt>
                <c:pt idx="570">
                  <c:v>42728.791666603291</c:v>
                </c:pt>
                <c:pt idx="571">
                  <c:v>42728.833333269955</c:v>
                </c:pt>
                <c:pt idx="572">
                  <c:v>42728.874999936619</c:v>
                </c:pt>
                <c:pt idx="573">
                  <c:v>42728.916666603283</c:v>
                </c:pt>
                <c:pt idx="574">
                  <c:v>42728.958333269948</c:v>
                </c:pt>
                <c:pt idx="575">
                  <c:v>42728.999999936612</c:v>
                </c:pt>
                <c:pt idx="576">
                  <c:v>42729.041666603276</c:v>
                </c:pt>
                <c:pt idx="577">
                  <c:v>42729.08333326994</c:v>
                </c:pt>
                <c:pt idx="578">
                  <c:v>42729.124999936605</c:v>
                </c:pt>
                <c:pt idx="579">
                  <c:v>42729.166666603269</c:v>
                </c:pt>
                <c:pt idx="580">
                  <c:v>42729.208333269933</c:v>
                </c:pt>
                <c:pt idx="581">
                  <c:v>42729.249999936597</c:v>
                </c:pt>
                <c:pt idx="582">
                  <c:v>42729.291666603262</c:v>
                </c:pt>
                <c:pt idx="583">
                  <c:v>42729.333333269926</c:v>
                </c:pt>
                <c:pt idx="584">
                  <c:v>42729.37499993659</c:v>
                </c:pt>
                <c:pt idx="585">
                  <c:v>42729.416666603254</c:v>
                </c:pt>
                <c:pt idx="586">
                  <c:v>42729.458333269919</c:v>
                </c:pt>
                <c:pt idx="587">
                  <c:v>42729.499999936583</c:v>
                </c:pt>
                <c:pt idx="588">
                  <c:v>42729.541666603247</c:v>
                </c:pt>
                <c:pt idx="589">
                  <c:v>42729.583333269911</c:v>
                </c:pt>
                <c:pt idx="590">
                  <c:v>42729.624999936575</c:v>
                </c:pt>
                <c:pt idx="591">
                  <c:v>42729.66666660324</c:v>
                </c:pt>
                <c:pt idx="592">
                  <c:v>42729.708333269904</c:v>
                </c:pt>
                <c:pt idx="593">
                  <c:v>42729.749999936568</c:v>
                </c:pt>
                <c:pt idx="594">
                  <c:v>42729.791666603232</c:v>
                </c:pt>
                <c:pt idx="595">
                  <c:v>42729.833333269897</c:v>
                </c:pt>
                <c:pt idx="596">
                  <c:v>42729.874999936561</c:v>
                </c:pt>
                <c:pt idx="597">
                  <c:v>42729.916666603225</c:v>
                </c:pt>
                <c:pt idx="598">
                  <c:v>42729.958333269889</c:v>
                </c:pt>
                <c:pt idx="599">
                  <c:v>42729.999999936554</c:v>
                </c:pt>
                <c:pt idx="600">
                  <c:v>42730.041666603218</c:v>
                </c:pt>
                <c:pt idx="601">
                  <c:v>42730.083333269882</c:v>
                </c:pt>
                <c:pt idx="602">
                  <c:v>42730.124999936546</c:v>
                </c:pt>
                <c:pt idx="603">
                  <c:v>42730.166666603211</c:v>
                </c:pt>
                <c:pt idx="604">
                  <c:v>42730.208333269875</c:v>
                </c:pt>
                <c:pt idx="605">
                  <c:v>42730.249999936539</c:v>
                </c:pt>
                <c:pt idx="606">
                  <c:v>42730.291666603203</c:v>
                </c:pt>
                <c:pt idx="607">
                  <c:v>42730.333333269868</c:v>
                </c:pt>
                <c:pt idx="608">
                  <c:v>42730.374999936532</c:v>
                </c:pt>
                <c:pt idx="609">
                  <c:v>42730.416666603196</c:v>
                </c:pt>
                <c:pt idx="610">
                  <c:v>42730.45833326986</c:v>
                </c:pt>
                <c:pt idx="611">
                  <c:v>42730.499999936525</c:v>
                </c:pt>
                <c:pt idx="612">
                  <c:v>42730.541666603189</c:v>
                </c:pt>
                <c:pt idx="613">
                  <c:v>42730.583333269853</c:v>
                </c:pt>
                <c:pt idx="614">
                  <c:v>42730.624999936517</c:v>
                </c:pt>
                <c:pt idx="615">
                  <c:v>42730.666666603182</c:v>
                </c:pt>
                <c:pt idx="616">
                  <c:v>42730.708333269846</c:v>
                </c:pt>
                <c:pt idx="617">
                  <c:v>42730.74999993651</c:v>
                </c:pt>
                <c:pt idx="618">
                  <c:v>42730.791666603174</c:v>
                </c:pt>
                <c:pt idx="619">
                  <c:v>42730.833333269838</c:v>
                </c:pt>
                <c:pt idx="620">
                  <c:v>42730.874999936503</c:v>
                </c:pt>
                <c:pt idx="621">
                  <c:v>42730.916666603167</c:v>
                </c:pt>
                <c:pt idx="622">
                  <c:v>42730.958333269831</c:v>
                </c:pt>
                <c:pt idx="623">
                  <c:v>42730.999999936495</c:v>
                </c:pt>
                <c:pt idx="624">
                  <c:v>42731.04166660316</c:v>
                </c:pt>
                <c:pt idx="625">
                  <c:v>42731.083333269824</c:v>
                </c:pt>
                <c:pt idx="626">
                  <c:v>42731.124999936488</c:v>
                </c:pt>
                <c:pt idx="627">
                  <c:v>42731.166666603152</c:v>
                </c:pt>
                <c:pt idx="628">
                  <c:v>42731.208333269817</c:v>
                </c:pt>
                <c:pt idx="629">
                  <c:v>42731.249999936481</c:v>
                </c:pt>
                <c:pt idx="630">
                  <c:v>42731.291666603145</c:v>
                </c:pt>
                <c:pt idx="631">
                  <c:v>42731.333333269809</c:v>
                </c:pt>
                <c:pt idx="632">
                  <c:v>42731.374999936474</c:v>
                </c:pt>
                <c:pt idx="633">
                  <c:v>42731.416666603138</c:v>
                </c:pt>
                <c:pt idx="634">
                  <c:v>42731.458333269802</c:v>
                </c:pt>
                <c:pt idx="635">
                  <c:v>42731.499999936466</c:v>
                </c:pt>
                <c:pt idx="636">
                  <c:v>42731.541666603131</c:v>
                </c:pt>
                <c:pt idx="637">
                  <c:v>42731.583333269795</c:v>
                </c:pt>
                <c:pt idx="638">
                  <c:v>42731.624999936459</c:v>
                </c:pt>
                <c:pt idx="639">
                  <c:v>42731.666666603123</c:v>
                </c:pt>
                <c:pt idx="640">
                  <c:v>42731.708333269788</c:v>
                </c:pt>
                <c:pt idx="641">
                  <c:v>42731.749999936452</c:v>
                </c:pt>
                <c:pt idx="642">
                  <c:v>42731.791666603116</c:v>
                </c:pt>
                <c:pt idx="643">
                  <c:v>42731.83333326978</c:v>
                </c:pt>
                <c:pt idx="644">
                  <c:v>42731.874999936445</c:v>
                </c:pt>
                <c:pt idx="645">
                  <c:v>42731.916666603109</c:v>
                </c:pt>
                <c:pt idx="646">
                  <c:v>42731.958333269773</c:v>
                </c:pt>
                <c:pt idx="647">
                  <c:v>42731.999999936437</c:v>
                </c:pt>
                <c:pt idx="648">
                  <c:v>42732.041666603101</c:v>
                </c:pt>
                <c:pt idx="649">
                  <c:v>42732.083333269766</c:v>
                </c:pt>
                <c:pt idx="650">
                  <c:v>42732.12499993643</c:v>
                </c:pt>
                <c:pt idx="651">
                  <c:v>42732.166666603094</c:v>
                </c:pt>
                <c:pt idx="652">
                  <c:v>42732.208333269758</c:v>
                </c:pt>
                <c:pt idx="653">
                  <c:v>42732.249999936423</c:v>
                </c:pt>
                <c:pt idx="654">
                  <c:v>42732.291666603087</c:v>
                </c:pt>
                <c:pt idx="655">
                  <c:v>42732.333333269751</c:v>
                </c:pt>
                <c:pt idx="656">
                  <c:v>42732.374999936415</c:v>
                </c:pt>
                <c:pt idx="657">
                  <c:v>42732.41666660308</c:v>
                </c:pt>
                <c:pt idx="658">
                  <c:v>42732.458333269744</c:v>
                </c:pt>
                <c:pt idx="659">
                  <c:v>42732.499999936408</c:v>
                </c:pt>
                <c:pt idx="660">
                  <c:v>42732.541666603072</c:v>
                </c:pt>
                <c:pt idx="661">
                  <c:v>42732.583333269737</c:v>
                </c:pt>
                <c:pt idx="662">
                  <c:v>42732.624999936401</c:v>
                </c:pt>
                <c:pt idx="663">
                  <c:v>42732.666666603065</c:v>
                </c:pt>
                <c:pt idx="664">
                  <c:v>42732.708333269729</c:v>
                </c:pt>
                <c:pt idx="665">
                  <c:v>42732.749999936394</c:v>
                </c:pt>
                <c:pt idx="666">
                  <c:v>42732.791666603058</c:v>
                </c:pt>
                <c:pt idx="667">
                  <c:v>42732.833333269722</c:v>
                </c:pt>
                <c:pt idx="668">
                  <c:v>42732.874999936386</c:v>
                </c:pt>
                <c:pt idx="669">
                  <c:v>42732.916666603051</c:v>
                </c:pt>
                <c:pt idx="670">
                  <c:v>42732.958333269715</c:v>
                </c:pt>
                <c:pt idx="671">
                  <c:v>42732.999999936379</c:v>
                </c:pt>
                <c:pt idx="672">
                  <c:v>42733.041666603043</c:v>
                </c:pt>
                <c:pt idx="673">
                  <c:v>42733.083333269708</c:v>
                </c:pt>
                <c:pt idx="674">
                  <c:v>42733.124999936372</c:v>
                </c:pt>
                <c:pt idx="675">
                  <c:v>42733.166666603036</c:v>
                </c:pt>
                <c:pt idx="676">
                  <c:v>42733.2083332697</c:v>
                </c:pt>
                <c:pt idx="677">
                  <c:v>42733.249999936364</c:v>
                </c:pt>
                <c:pt idx="678">
                  <c:v>42733.291666603029</c:v>
                </c:pt>
                <c:pt idx="679">
                  <c:v>42733.333333269693</c:v>
                </c:pt>
                <c:pt idx="680">
                  <c:v>42733.374999936357</c:v>
                </c:pt>
                <c:pt idx="681">
                  <c:v>42733.416666603021</c:v>
                </c:pt>
                <c:pt idx="682">
                  <c:v>42733.458333269686</c:v>
                </c:pt>
                <c:pt idx="683">
                  <c:v>42733.49999993635</c:v>
                </c:pt>
                <c:pt idx="684">
                  <c:v>42733.541666603014</c:v>
                </c:pt>
                <c:pt idx="685">
                  <c:v>42733.583333269678</c:v>
                </c:pt>
                <c:pt idx="686">
                  <c:v>42733.624999936343</c:v>
                </c:pt>
                <c:pt idx="687">
                  <c:v>42733.666666603007</c:v>
                </c:pt>
                <c:pt idx="688">
                  <c:v>42733.708333269671</c:v>
                </c:pt>
                <c:pt idx="689">
                  <c:v>42733.749999936335</c:v>
                </c:pt>
                <c:pt idx="690">
                  <c:v>42733.791666603</c:v>
                </c:pt>
                <c:pt idx="691">
                  <c:v>42733.833333269664</c:v>
                </c:pt>
                <c:pt idx="692">
                  <c:v>42733.874999936328</c:v>
                </c:pt>
                <c:pt idx="693">
                  <c:v>42733.916666602992</c:v>
                </c:pt>
                <c:pt idx="694">
                  <c:v>42733.958333269657</c:v>
                </c:pt>
                <c:pt idx="695">
                  <c:v>42733.999999936321</c:v>
                </c:pt>
                <c:pt idx="696">
                  <c:v>42734.041666602985</c:v>
                </c:pt>
                <c:pt idx="697">
                  <c:v>42734.083333269649</c:v>
                </c:pt>
                <c:pt idx="698">
                  <c:v>42734.124999936314</c:v>
                </c:pt>
                <c:pt idx="699">
                  <c:v>42734.166666602978</c:v>
                </c:pt>
                <c:pt idx="700">
                  <c:v>42734.208333269642</c:v>
                </c:pt>
                <c:pt idx="701">
                  <c:v>42734.249999936306</c:v>
                </c:pt>
                <c:pt idx="702">
                  <c:v>42734.291666602971</c:v>
                </c:pt>
                <c:pt idx="703">
                  <c:v>42734.333333269635</c:v>
                </c:pt>
                <c:pt idx="704">
                  <c:v>42734.374999936299</c:v>
                </c:pt>
                <c:pt idx="705">
                  <c:v>42734.416666602963</c:v>
                </c:pt>
                <c:pt idx="706">
                  <c:v>42734.458333269627</c:v>
                </c:pt>
                <c:pt idx="707">
                  <c:v>42734.499999936292</c:v>
                </c:pt>
                <c:pt idx="708">
                  <c:v>42734.541666602956</c:v>
                </c:pt>
                <c:pt idx="709">
                  <c:v>42734.58333326962</c:v>
                </c:pt>
                <c:pt idx="710">
                  <c:v>42734.624999936284</c:v>
                </c:pt>
                <c:pt idx="711">
                  <c:v>42734.666666602949</c:v>
                </c:pt>
                <c:pt idx="712">
                  <c:v>42734.708333269613</c:v>
                </c:pt>
                <c:pt idx="713">
                  <c:v>42734.749999936277</c:v>
                </c:pt>
                <c:pt idx="714">
                  <c:v>42734.791666602941</c:v>
                </c:pt>
                <c:pt idx="715">
                  <c:v>42734.833333269606</c:v>
                </c:pt>
                <c:pt idx="716">
                  <c:v>42734.87499993627</c:v>
                </c:pt>
                <c:pt idx="717">
                  <c:v>42734.916666602934</c:v>
                </c:pt>
                <c:pt idx="718">
                  <c:v>42734.958333269598</c:v>
                </c:pt>
                <c:pt idx="719">
                  <c:v>42734.999999936263</c:v>
                </c:pt>
                <c:pt idx="720">
                  <c:v>42735.041666602927</c:v>
                </c:pt>
                <c:pt idx="721">
                  <c:v>42735.083333269591</c:v>
                </c:pt>
                <c:pt idx="722">
                  <c:v>42735.124999936255</c:v>
                </c:pt>
                <c:pt idx="723">
                  <c:v>42735.16666660292</c:v>
                </c:pt>
                <c:pt idx="724">
                  <c:v>42735.208333269584</c:v>
                </c:pt>
                <c:pt idx="725">
                  <c:v>42735.249999936248</c:v>
                </c:pt>
                <c:pt idx="726">
                  <c:v>42735.291666602912</c:v>
                </c:pt>
                <c:pt idx="727">
                  <c:v>42735.333333269577</c:v>
                </c:pt>
                <c:pt idx="728">
                  <c:v>42735.374999936241</c:v>
                </c:pt>
                <c:pt idx="729">
                  <c:v>42735.416666602905</c:v>
                </c:pt>
                <c:pt idx="730">
                  <c:v>42735.458333269569</c:v>
                </c:pt>
              </c:numCache>
            </c:numRef>
          </c:cat>
          <c:val>
            <c:numRef>
              <c:f>Hourly!$Y$3:$Y$733</c:f>
              <c:numCache>
                <c:formatCode>General</c:formatCode>
                <c:ptCount val="731"/>
                <c:pt idx="0">
                  <c:v>2217</c:v>
                </c:pt>
                <c:pt idx="1">
                  <c:v>2256</c:v>
                </c:pt>
                <c:pt idx="2">
                  <c:v>2329</c:v>
                </c:pt>
                <c:pt idx="3">
                  <c:v>2295</c:v>
                </c:pt>
                <c:pt idx="4">
                  <c:v>2203</c:v>
                </c:pt>
                <c:pt idx="5">
                  <c:v>2081</c:v>
                </c:pt>
                <c:pt idx="6">
                  <c:v>2088</c:v>
                </c:pt>
                <c:pt idx="7">
                  <c:v>2093</c:v>
                </c:pt>
                <c:pt idx="8">
                  <c:v>2109</c:v>
                </c:pt>
                <c:pt idx="9">
                  <c:v>2350</c:v>
                </c:pt>
                <c:pt idx="10">
                  <c:v>2550</c:v>
                </c:pt>
                <c:pt idx="11">
                  <c:v>2697</c:v>
                </c:pt>
                <c:pt idx="12">
                  <c:v>2762</c:v>
                </c:pt>
                <c:pt idx="13">
                  <c:v>2878</c:v>
                </c:pt>
                <c:pt idx="14">
                  <c:v>2887</c:v>
                </c:pt>
                <c:pt idx="15">
                  <c:v>2760</c:v>
                </c:pt>
                <c:pt idx="16">
                  <c:v>2934</c:v>
                </c:pt>
                <c:pt idx="17">
                  <c:v>3044</c:v>
                </c:pt>
                <c:pt idx="18">
                  <c:v>3083</c:v>
                </c:pt>
                <c:pt idx="19">
                  <c:v>3109</c:v>
                </c:pt>
                <c:pt idx="20">
                  <c:v>3089</c:v>
                </c:pt>
                <c:pt idx="21">
                  <c:v>3175</c:v>
                </c:pt>
                <c:pt idx="22">
                  <c:v>3227</c:v>
                </c:pt>
                <c:pt idx="23">
                  <c:v>3253</c:v>
                </c:pt>
                <c:pt idx="24">
                  <c:v>3180</c:v>
                </c:pt>
                <c:pt idx="25">
                  <c:v>3212</c:v>
                </c:pt>
                <c:pt idx="26">
                  <c:v>3086</c:v>
                </c:pt>
                <c:pt idx="27">
                  <c:v>3006</c:v>
                </c:pt>
                <c:pt idx="28">
                  <c:v>3009</c:v>
                </c:pt>
                <c:pt idx="29">
                  <c:v>2996</c:v>
                </c:pt>
                <c:pt idx="30">
                  <c:v>2850</c:v>
                </c:pt>
                <c:pt idx="31">
                  <c:v>2497</c:v>
                </c:pt>
                <c:pt idx="32">
                  <c:v>2273</c:v>
                </c:pt>
                <c:pt idx="33">
                  <c:v>1941</c:v>
                </c:pt>
                <c:pt idx="34">
                  <c:v>1645</c:v>
                </c:pt>
                <c:pt idx="35">
                  <c:v>1450</c:v>
                </c:pt>
                <c:pt idx="36">
                  <c:v>1240</c:v>
                </c:pt>
                <c:pt idx="37">
                  <c:v>1129</c:v>
                </c:pt>
                <c:pt idx="38">
                  <c:v>1127</c:v>
                </c:pt>
                <c:pt idx="39">
                  <c:v>1139</c:v>
                </c:pt>
                <c:pt idx="40">
                  <c:v>1074</c:v>
                </c:pt>
                <c:pt idx="41">
                  <c:v>907</c:v>
                </c:pt>
                <c:pt idx="42">
                  <c:v>745</c:v>
                </c:pt>
                <c:pt idx="43">
                  <c:v>676</c:v>
                </c:pt>
                <c:pt idx="44">
                  <c:v>585</c:v>
                </c:pt>
                <c:pt idx="45">
                  <c:v>550</c:v>
                </c:pt>
                <c:pt idx="46">
                  <c:v>574</c:v>
                </c:pt>
                <c:pt idx="47">
                  <c:v>607</c:v>
                </c:pt>
                <c:pt idx="48">
                  <c:v>692</c:v>
                </c:pt>
                <c:pt idx="49">
                  <c:v>633</c:v>
                </c:pt>
                <c:pt idx="50">
                  <c:v>542</c:v>
                </c:pt>
                <c:pt idx="51">
                  <c:v>343</c:v>
                </c:pt>
                <c:pt idx="52">
                  <c:v>232</c:v>
                </c:pt>
                <c:pt idx="53">
                  <c:v>150</c:v>
                </c:pt>
                <c:pt idx="54">
                  <c:v>91</c:v>
                </c:pt>
                <c:pt idx="55">
                  <c:v>76</c:v>
                </c:pt>
                <c:pt idx="56">
                  <c:v>51</c:v>
                </c:pt>
                <c:pt idx="57">
                  <c:v>60</c:v>
                </c:pt>
                <c:pt idx="58">
                  <c:v>142</c:v>
                </c:pt>
                <c:pt idx="59">
                  <c:v>226</c:v>
                </c:pt>
                <c:pt idx="60">
                  <c:v>310</c:v>
                </c:pt>
                <c:pt idx="61">
                  <c:v>416</c:v>
                </c:pt>
                <c:pt idx="62">
                  <c:v>490</c:v>
                </c:pt>
                <c:pt idx="63">
                  <c:v>557</c:v>
                </c:pt>
                <c:pt idx="64">
                  <c:v>610</c:v>
                </c:pt>
                <c:pt idx="65">
                  <c:v>562</c:v>
                </c:pt>
                <c:pt idx="66">
                  <c:v>479</c:v>
                </c:pt>
                <c:pt idx="67">
                  <c:v>460</c:v>
                </c:pt>
                <c:pt idx="68">
                  <c:v>505</c:v>
                </c:pt>
                <c:pt idx="69">
                  <c:v>616</c:v>
                </c:pt>
                <c:pt idx="70">
                  <c:v>701</c:v>
                </c:pt>
                <c:pt idx="71">
                  <c:v>776</c:v>
                </c:pt>
                <c:pt idx="72">
                  <c:v>726</c:v>
                </c:pt>
                <c:pt idx="73">
                  <c:v>693</c:v>
                </c:pt>
                <c:pt idx="74">
                  <c:v>704</c:v>
                </c:pt>
                <c:pt idx="75">
                  <c:v>699</c:v>
                </c:pt>
                <c:pt idx="76">
                  <c:v>675</c:v>
                </c:pt>
                <c:pt idx="77">
                  <c:v>679</c:v>
                </c:pt>
                <c:pt idx="78">
                  <c:v>683</c:v>
                </c:pt>
                <c:pt idx="79">
                  <c:v>717</c:v>
                </c:pt>
                <c:pt idx="80">
                  <c:v>805</c:v>
                </c:pt>
                <c:pt idx="81">
                  <c:v>781</c:v>
                </c:pt>
                <c:pt idx="82">
                  <c:v>800</c:v>
                </c:pt>
                <c:pt idx="83">
                  <c:v>825</c:v>
                </c:pt>
                <c:pt idx="84">
                  <c:v>905</c:v>
                </c:pt>
                <c:pt idx="85">
                  <c:v>934</c:v>
                </c:pt>
                <c:pt idx="86">
                  <c:v>934</c:v>
                </c:pt>
                <c:pt idx="87">
                  <c:v>942</c:v>
                </c:pt>
                <c:pt idx="88">
                  <c:v>972</c:v>
                </c:pt>
                <c:pt idx="89">
                  <c:v>974</c:v>
                </c:pt>
                <c:pt idx="90">
                  <c:v>974</c:v>
                </c:pt>
                <c:pt idx="91">
                  <c:v>933</c:v>
                </c:pt>
                <c:pt idx="92">
                  <c:v>967</c:v>
                </c:pt>
                <c:pt idx="93">
                  <c:v>1027</c:v>
                </c:pt>
                <c:pt idx="94">
                  <c:v>1071</c:v>
                </c:pt>
                <c:pt idx="95">
                  <c:v>1096</c:v>
                </c:pt>
                <c:pt idx="96">
                  <c:v>1100</c:v>
                </c:pt>
                <c:pt idx="97">
                  <c:v>1119</c:v>
                </c:pt>
                <c:pt idx="98">
                  <c:v>1185</c:v>
                </c:pt>
                <c:pt idx="99">
                  <c:v>1219</c:v>
                </c:pt>
                <c:pt idx="100">
                  <c:v>1257</c:v>
                </c:pt>
                <c:pt idx="101">
                  <c:v>1340</c:v>
                </c:pt>
                <c:pt idx="102">
                  <c:v>1383</c:v>
                </c:pt>
                <c:pt idx="103">
                  <c:v>1407</c:v>
                </c:pt>
                <c:pt idx="104">
                  <c:v>1473</c:v>
                </c:pt>
                <c:pt idx="105">
                  <c:v>1480</c:v>
                </c:pt>
                <c:pt idx="106">
                  <c:v>1540</c:v>
                </c:pt>
                <c:pt idx="107">
                  <c:v>1537</c:v>
                </c:pt>
                <c:pt idx="108">
                  <c:v>1548</c:v>
                </c:pt>
                <c:pt idx="109">
                  <c:v>1581</c:v>
                </c:pt>
                <c:pt idx="110">
                  <c:v>1635</c:v>
                </c:pt>
                <c:pt idx="111">
                  <c:v>1642</c:v>
                </c:pt>
                <c:pt idx="112">
                  <c:v>1633</c:v>
                </c:pt>
                <c:pt idx="113">
                  <c:v>1672</c:v>
                </c:pt>
                <c:pt idx="114">
                  <c:v>1722</c:v>
                </c:pt>
                <c:pt idx="115">
                  <c:v>1821</c:v>
                </c:pt>
                <c:pt idx="116">
                  <c:v>1880</c:v>
                </c:pt>
                <c:pt idx="117">
                  <c:v>1838</c:v>
                </c:pt>
                <c:pt idx="118">
                  <c:v>1766</c:v>
                </c:pt>
                <c:pt idx="119">
                  <c:v>1725</c:v>
                </c:pt>
                <c:pt idx="120">
                  <c:v>1726</c:v>
                </c:pt>
                <c:pt idx="121">
                  <c:v>1650</c:v>
                </c:pt>
                <c:pt idx="122">
                  <c:v>1533</c:v>
                </c:pt>
                <c:pt idx="123">
                  <c:v>1483</c:v>
                </c:pt>
                <c:pt idx="124">
                  <c:v>1439</c:v>
                </c:pt>
                <c:pt idx="125">
                  <c:v>1284</c:v>
                </c:pt>
                <c:pt idx="126">
                  <c:v>1044</c:v>
                </c:pt>
                <c:pt idx="127">
                  <c:v>798</c:v>
                </c:pt>
                <c:pt idx="128">
                  <c:v>638</c:v>
                </c:pt>
                <c:pt idx="129">
                  <c:v>499</c:v>
                </c:pt>
                <c:pt idx="130">
                  <c:v>462</c:v>
                </c:pt>
                <c:pt idx="131">
                  <c:v>422</c:v>
                </c:pt>
                <c:pt idx="132">
                  <c:v>338</c:v>
                </c:pt>
                <c:pt idx="133">
                  <c:v>259</c:v>
                </c:pt>
                <c:pt idx="134">
                  <c:v>153</c:v>
                </c:pt>
                <c:pt idx="135">
                  <c:v>104</c:v>
                </c:pt>
                <c:pt idx="136">
                  <c:v>95</c:v>
                </c:pt>
                <c:pt idx="137">
                  <c:v>84</c:v>
                </c:pt>
                <c:pt idx="138">
                  <c:v>68</c:v>
                </c:pt>
                <c:pt idx="139">
                  <c:v>56</c:v>
                </c:pt>
                <c:pt idx="140">
                  <c:v>45</c:v>
                </c:pt>
                <c:pt idx="141">
                  <c:v>42</c:v>
                </c:pt>
                <c:pt idx="142">
                  <c:v>71</c:v>
                </c:pt>
                <c:pt idx="143">
                  <c:v>98</c:v>
                </c:pt>
                <c:pt idx="144">
                  <c:v>177</c:v>
                </c:pt>
                <c:pt idx="145">
                  <c:v>250</c:v>
                </c:pt>
                <c:pt idx="146">
                  <c:v>265</c:v>
                </c:pt>
                <c:pt idx="147">
                  <c:v>338</c:v>
                </c:pt>
                <c:pt idx="148">
                  <c:v>538</c:v>
                </c:pt>
                <c:pt idx="149">
                  <c:v>690</c:v>
                </c:pt>
                <c:pt idx="150">
                  <c:v>825</c:v>
                </c:pt>
                <c:pt idx="151">
                  <c:v>1006</c:v>
                </c:pt>
                <c:pt idx="152">
                  <c:v>1073</c:v>
                </c:pt>
                <c:pt idx="153">
                  <c:v>1234</c:v>
                </c:pt>
                <c:pt idx="154">
                  <c:v>1254</c:v>
                </c:pt>
                <c:pt idx="155">
                  <c:v>1278</c:v>
                </c:pt>
                <c:pt idx="156">
                  <c:v>1347</c:v>
                </c:pt>
                <c:pt idx="157">
                  <c:v>1526</c:v>
                </c:pt>
                <c:pt idx="158">
                  <c:v>1600</c:v>
                </c:pt>
                <c:pt idx="159">
                  <c:v>1644</c:v>
                </c:pt>
                <c:pt idx="160">
                  <c:v>1780</c:v>
                </c:pt>
                <c:pt idx="161">
                  <c:v>1971</c:v>
                </c:pt>
                <c:pt idx="162">
                  <c:v>2107</c:v>
                </c:pt>
                <c:pt idx="163">
                  <c:v>2249</c:v>
                </c:pt>
                <c:pt idx="164">
                  <c:v>2414</c:v>
                </c:pt>
                <c:pt idx="165">
                  <c:v>2529</c:v>
                </c:pt>
                <c:pt idx="166">
                  <c:v>2621</c:v>
                </c:pt>
                <c:pt idx="167">
                  <c:v>2712</c:v>
                </c:pt>
                <c:pt idx="168">
                  <c:v>2623</c:v>
                </c:pt>
                <c:pt idx="169">
                  <c:v>2656</c:v>
                </c:pt>
                <c:pt idx="170">
                  <c:v>2598</c:v>
                </c:pt>
                <c:pt idx="171">
                  <c:v>2663</c:v>
                </c:pt>
                <c:pt idx="172">
                  <c:v>2610</c:v>
                </c:pt>
                <c:pt idx="173">
                  <c:v>2800</c:v>
                </c:pt>
                <c:pt idx="174">
                  <c:v>2676</c:v>
                </c:pt>
                <c:pt idx="175">
                  <c:v>2744</c:v>
                </c:pt>
                <c:pt idx="176">
                  <c:v>2814</c:v>
                </c:pt>
                <c:pt idx="177">
                  <c:v>2706</c:v>
                </c:pt>
                <c:pt idx="178">
                  <c:v>2838</c:v>
                </c:pt>
                <c:pt idx="179">
                  <c:v>2654</c:v>
                </c:pt>
                <c:pt idx="180">
                  <c:v>2805</c:v>
                </c:pt>
                <c:pt idx="181">
                  <c:v>2950</c:v>
                </c:pt>
                <c:pt idx="182">
                  <c:v>2873</c:v>
                </c:pt>
                <c:pt idx="183">
                  <c:v>2641</c:v>
                </c:pt>
                <c:pt idx="184">
                  <c:v>2649</c:v>
                </c:pt>
                <c:pt idx="185">
                  <c:v>2767</c:v>
                </c:pt>
                <c:pt idx="186">
                  <c:v>2726</c:v>
                </c:pt>
                <c:pt idx="187">
                  <c:v>2681</c:v>
                </c:pt>
                <c:pt idx="188">
                  <c:v>2509</c:v>
                </c:pt>
                <c:pt idx="189">
                  <c:v>2124</c:v>
                </c:pt>
                <c:pt idx="190">
                  <c:v>1557</c:v>
                </c:pt>
                <c:pt idx="191">
                  <c:v>1317</c:v>
                </c:pt>
                <c:pt idx="192">
                  <c:v>1186</c:v>
                </c:pt>
                <c:pt idx="193">
                  <c:v>1134</c:v>
                </c:pt>
                <c:pt idx="194">
                  <c:v>1125</c:v>
                </c:pt>
                <c:pt idx="195">
                  <c:v>1204</c:v>
                </c:pt>
                <c:pt idx="196">
                  <c:v>1301</c:v>
                </c:pt>
                <c:pt idx="197">
                  <c:v>1329</c:v>
                </c:pt>
                <c:pt idx="198">
                  <c:v>1327</c:v>
                </c:pt>
                <c:pt idx="199">
                  <c:v>1264</c:v>
                </c:pt>
                <c:pt idx="200">
                  <c:v>1272</c:v>
                </c:pt>
                <c:pt idx="201">
                  <c:v>1281</c:v>
                </c:pt>
                <c:pt idx="202">
                  <c:v>1254</c:v>
                </c:pt>
                <c:pt idx="203">
                  <c:v>1673</c:v>
                </c:pt>
                <c:pt idx="204">
                  <c:v>1912</c:v>
                </c:pt>
                <c:pt idx="205">
                  <c:v>1985</c:v>
                </c:pt>
                <c:pt idx="206">
                  <c:v>1904</c:v>
                </c:pt>
                <c:pt idx="207">
                  <c:v>1913</c:v>
                </c:pt>
                <c:pt idx="208">
                  <c:v>1700</c:v>
                </c:pt>
                <c:pt idx="209">
                  <c:v>1713</c:v>
                </c:pt>
                <c:pt idx="210">
                  <c:v>1718</c:v>
                </c:pt>
                <c:pt idx="211">
                  <c:v>1666</c:v>
                </c:pt>
                <c:pt idx="212">
                  <c:v>1646</c:v>
                </c:pt>
                <c:pt idx="213">
                  <c:v>1586</c:v>
                </c:pt>
                <c:pt idx="214">
                  <c:v>1518</c:v>
                </c:pt>
                <c:pt idx="215">
                  <c:v>1526</c:v>
                </c:pt>
                <c:pt idx="216">
                  <c:v>1590</c:v>
                </c:pt>
                <c:pt idx="217">
                  <c:v>1673</c:v>
                </c:pt>
                <c:pt idx="218">
                  <c:v>1661</c:v>
                </c:pt>
                <c:pt idx="219">
                  <c:v>1570</c:v>
                </c:pt>
                <c:pt idx="220">
                  <c:v>1738</c:v>
                </c:pt>
                <c:pt idx="221">
                  <c:v>1968</c:v>
                </c:pt>
                <c:pt idx="222">
                  <c:v>2089</c:v>
                </c:pt>
                <c:pt idx="223">
                  <c:v>2360</c:v>
                </c:pt>
                <c:pt idx="224">
                  <c:v>2312</c:v>
                </c:pt>
                <c:pt idx="225">
                  <c:v>2250</c:v>
                </c:pt>
                <c:pt idx="226">
                  <c:v>2040</c:v>
                </c:pt>
                <c:pt idx="227">
                  <c:v>1956</c:v>
                </c:pt>
                <c:pt idx="228">
                  <c:v>1969</c:v>
                </c:pt>
                <c:pt idx="229">
                  <c:v>1973</c:v>
                </c:pt>
                <c:pt idx="230">
                  <c:v>2013</c:v>
                </c:pt>
                <c:pt idx="231">
                  <c:v>2018</c:v>
                </c:pt>
                <c:pt idx="232">
                  <c:v>1957</c:v>
                </c:pt>
                <c:pt idx="233">
                  <c:v>1975</c:v>
                </c:pt>
                <c:pt idx="234">
                  <c:v>2091</c:v>
                </c:pt>
                <c:pt idx="235">
                  <c:v>2100</c:v>
                </c:pt>
                <c:pt idx="236">
                  <c:v>2057</c:v>
                </c:pt>
                <c:pt idx="237">
                  <c:v>1897</c:v>
                </c:pt>
                <c:pt idx="238">
                  <c:v>1642</c:v>
                </c:pt>
                <c:pt idx="239">
                  <c:v>1496</c:v>
                </c:pt>
                <c:pt idx="240">
                  <c:v>1386</c:v>
                </c:pt>
                <c:pt idx="241">
                  <c:v>1257</c:v>
                </c:pt>
                <c:pt idx="242">
                  <c:v>1109</c:v>
                </c:pt>
                <c:pt idx="243">
                  <c:v>1046</c:v>
                </c:pt>
                <c:pt idx="244">
                  <c:v>992</c:v>
                </c:pt>
                <c:pt idx="245">
                  <c:v>971</c:v>
                </c:pt>
                <c:pt idx="246">
                  <c:v>943</c:v>
                </c:pt>
                <c:pt idx="247">
                  <c:v>840</c:v>
                </c:pt>
                <c:pt idx="248">
                  <c:v>810</c:v>
                </c:pt>
                <c:pt idx="249">
                  <c:v>692</c:v>
                </c:pt>
                <c:pt idx="250">
                  <c:v>740</c:v>
                </c:pt>
                <c:pt idx="251">
                  <c:v>782</c:v>
                </c:pt>
                <c:pt idx="252">
                  <c:v>852</c:v>
                </c:pt>
                <c:pt idx="253">
                  <c:v>1046</c:v>
                </c:pt>
                <c:pt idx="254">
                  <c:v>1268</c:v>
                </c:pt>
                <c:pt idx="255">
                  <c:v>1360</c:v>
                </c:pt>
                <c:pt idx="256">
                  <c:v>1556</c:v>
                </c:pt>
                <c:pt idx="257">
                  <c:v>1771</c:v>
                </c:pt>
                <c:pt idx="258">
                  <c:v>1900</c:v>
                </c:pt>
                <c:pt idx="259">
                  <c:v>1964</c:v>
                </c:pt>
                <c:pt idx="260">
                  <c:v>1976</c:v>
                </c:pt>
                <c:pt idx="261">
                  <c:v>1889</c:v>
                </c:pt>
                <c:pt idx="262">
                  <c:v>1900</c:v>
                </c:pt>
                <c:pt idx="263">
                  <c:v>1561</c:v>
                </c:pt>
                <c:pt idx="264">
                  <c:v>1536</c:v>
                </c:pt>
                <c:pt idx="265">
                  <c:v>1453</c:v>
                </c:pt>
                <c:pt idx="266">
                  <c:v>1332</c:v>
                </c:pt>
                <c:pt idx="267">
                  <c:v>1410</c:v>
                </c:pt>
                <c:pt idx="268">
                  <c:v>1686</c:v>
                </c:pt>
                <c:pt idx="269">
                  <c:v>1744</c:v>
                </c:pt>
                <c:pt idx="270">
                  <c:v>1629</c:v>
                </c:pt>
                <c:pt idx="271">
                  <c:v>1490</c:v>
                </c:pt>
                <c:pt idx="272">
                  <c:v>1295</c:v>
                </c:pt>
                <c:pt idx="273">
                  <c:v>1080</c:v>
                </c:pt>
                <c:pt idx="274">
                  <c:v>906</c:v>
                </c:pt>
                <c:pt idx="275">
                  <c:v>699</c:v>
                </c:pt>
                <c:pt idx="276">
                  <c:v>436</c:v>
                </c:pt>
                <c:pt idx="277">
                  <c:v>340</c:v>
                </c:pt>
                <c:pt idx="278">
                  <c:v>260</c:v>
                </c:pt>
                <c:pt idx="279">
                  <c:v>289</c:v>
                </c:pt>
                <c:pt idx="280">
                  <c:v>275</c:v>
                </c:pt>
                <c:pt idx="281">
                  <c:v>227</c:v>
                </c:pt>
                <c:pt idx="282">
                  <c:v>176</c:v>
                </c:pt>
                <c:pt idx="283">
                  <c:v>184</c:v>
                </c:pt>
                <c:pt idx="284">
                  <c:v>174</c:v>
                </c:pt>
                <c:pt idx="285">
                  <c:v>202</c:v>
                </c:pt>
                <c:pt idx="286">
                  <c:v>262</c:v>
                </c:pt>
                <c:pt idx="287">
                  <c:v>383</c:v>
                </c:pt>
                <c:pt idx="288">
                  <c:v>424</c:v>
                </c:pt>
                <c:pt idx="289">
                  <c:v>442</c:v>
                </c:pt>
                <c:pt idx="290">
                  <c:v>370</c:v>
                </c:pt>
                <c:pt idx="291">
                  <c:v>401</c:v>
                </c:pt>
                <c:pt idx="292">
                  <c:v>409</c:v>
                </c:pt>
                <c:pt idx="293">
                  <c:v>414</c:v>
                </c:pt>
                <c:pt idx="294">
                  <c:v>426</c:v>
                </c:pt>
                <c:pt idx="295">
                  <c:v>442</c:v>
                </c:pt>
                <c:pt idx="296">
                  <c:v>425</c:v>
                </c:pt>
                <c:pt idx="297">
                  <c:v>431</c:v>
                </c:pt>
                <c:pt idx="298">
                  <c:v>464</c:v>
                </c:pt>
                <c:pt idx="299">
                  <c:v>431</c:v>
                </c:pt>
                <c:pt idx="300">
                  <c:v>377</c:v>
                </c:pt>
                <c:pt idx="301">
                  <c:v>363</c:v>
                </c:pt>
                <c:pt idx="302">
                  <c:v>451</c:v>
                </c:pt>
                <c:pt idx="303">
                  <c:v>420</c:v>
                </c:pt>
                <c:pt idx="304">
                  <c:v>400</c:v>
                </c:pt>
                <c:pt idx="305">
                  <c:v>388</c:v>
                </c:pt>
                <c:pt idx="306">
                  <c:v>405</c:v>
                </c:pt>
                <c:pt idx="307">
                  <c:v>391</c:v>
                </c:pt>
                <c:pt idx="308">
                  <c:v>352</c:v>
                </c:pt>
                <c:pt idx="309">
                  <c:v>313</c:v>
                </c:pt>
                <c:pt idx="310">
                  <c:v>428</c:v>
                </c:pt>
                <c:pt idx="311">
                  <c:v>525</c:v>
                </c:pt>
                <c:pt idx="312">
                  <c:v>397</c:v>
                </c:pt>
                <c:pt idx="313">
                  <c:v>386</c:v>
                </c:pt>
                <c:pt idx="314">
                  <c:v>366</c:v>
                </c:pt>
                <c:pt idx="315">
                  <c:v>332</c:v>
                </c:pt>
                <c:pt idx="316">
                  <c:v>276</c:v>
                </c:pt>
                <c:pt idx="317">
                  <c:v>186</c:v>
                </c:pt>
                <c:pt idx="318">
                  <c:v>120</c:v>
                </c:pt>
                <c:pt idx="319">
                  <c:v>87</c:v>
                </c:pt>
                <c:pt idx="320">
                  <c:v>77</c:v>
                </c:pt>
                <c:pt idx="321">
                  <c:v>73</c:v>
                </c:pt>
                <c:pt idx="322">
                  <c:v>89</c:v>
                </c:pt>
                <c:pt idx="323">
                  <c:v>76</c:v>
                </c:pt>
                <c:pt idx="324">
                  <c:v>100</c:v>
                </c:pt>
                <c:pt idx="325">
                  <c:v>154</c:v>
                </c:pt>
                <c:pt idx="326">
                  <c:v>209</c:v>
                </c:pt>
                <c:pt idx="327">
                  <c:v>203</c:v>
                </c:pt>
                <c:pt idx="328">
                  <c:v>201</c:v>
                </c:pt>
                <c:pt idx="329">
                  <c:v>218</c:v>
                </c:pt>
                <c:pt idx="330">
                  <c:v>239</c:v>
                </c:pt>
                <c:pt idx="331">
                  <c:v>260</c:v>
                </c:pt>
                <c:pt idx="332">
                  <c:v>198</c:v>
                </c:pt>
                <c:pt idx="333">
                  <c:v>180</c:v>
                </c:pt>
                <c:pt idx="334">
                  <c:v>177</c:v>
                </c:pt>
                <c:pt idx="335">
                  <c:v>184</c:v>
                </c:pt>
                <c:pt idx="336">
                  <c:v>210</c:v>
                </c:pt>
                <c:pt idx="337">
                  <c:v>251</c:v>
                </c:pt>
                <c:pt idx="338">
                  <c:v>274</c:v>
                </c:pt>
                <c:pt idx="339">
                  <c:v>285</c:v>
                </c:pt>
                <c:pt idx="340">
                  <c:v>318</c:v>
                </c:pt>
                <c:pt idx="341">
                  <c:v>357</c:v>
                </c:pt>
                <c:pt idx="342">
                  <c:v>401</c:v>
                </c:pt>
                <c:pt idx="343">
                  <c:v>429</c:v>
                </c:pt>
                <c:pt idx="344">
                  <c:v>533</c:v>
                </c:pt>
                <c:pt idx="345">
                  <c:v>560</c:v>
                </c:pt>
                <c:pt idx="346">
                  <c:v>595</c:v>
                </c:pt>
                <c:pt idx="347">
                  <c:v>551</c:v>
                </c:pt>
                <c:pt idx="348">
                  <c:v>484</c:v>
                </c:pt>
                <c:pt idx="349">
                  <c:v>451</c:v>
                </c:pt>
                <c:pt idx="350">
                  <c:v>484</c:v>
                </c:pt>
                <c:pt idx="351">
                  <c:v>504</c:v>
                </c:pt>
                <c:pt idx="352">
                  <c:v>529</c:v>
                </c:pt>
                <c:pt idx="353">
                  <c:v>687</c:v>
                </c:pt>
                <c:pt idx="354">
                  <c:v>740</c:v>
                </c:pt>
                <c:pt idx="355">
                  <c:v>710</c:v>
                </c:pt>
                <c:pt idx="356">
                  <c:v>691</c:v>
                </c:pt>
                <c:pt idx="357">
                  <c:v>768</c:v>
                </c:pt>
                <c:pt idx="358">
                  <c:v>862</c:v>
                </c:pt>
                <c:pt idx="359">
                  <c:v>923</c:v>
                </c:pt>
                <c:pt idx="360">
                  <c:v>944</c:v>
                </c:pt>
                <c:pt idx="361">
                  <c:v>967</c:v>
                </c:pt>
                <c:pt idx="362">
                  <c:v>1009</c:v>
                </c:pt>
                <c:pt idx="363">
                  <c:v>1030</c:v>
                </c:pt>
                <c:pt idx="364">
                  <c:v>1013</c:v>
                </c:pt>
                <c:pt idx="365">
                  <c:v>956</c:v>
                </c:pt>
                <c:pt idx="366">
                  <c:v>952</c:v>
                </c:pt>
                <c:pt idx="367">
                  <c:v>909</c:v>
                </c:pt>
                <c:pt idx="368">
                  <c:v>805</c:v>
                </c:pt>
                <c:pt idx="369">
                  <c:v>727</c:v>
                </c:pt>
                <c:pt idx="370">
                  <c:v>657</c:v>
                </c:pt>
                <c:pt idx="371">
                  <c:v>565</c:v>
                </c:pt>
                <c:pt idx="372">
                  <c:v>474</c:v>
                </c:pt>
                <c:pt idx="373">
                  <c:v>423</c:v>
                </c:pt>
                <c:pt idx="374">
                  <c:v>363</c:v>
                </c:pt>
                <c:pt idx="375">
                  <c:v>284</c:v>
                </c:pt>
                <c:pt idx="376">
                  <c:v>241</c:v>
                </c:pt>
                <c:pt idx="377">
                  <c:v>224</c:v>
                </c:pt>
                <c:pt idx="378">
                  <c:v>194</c:v>
                </c:pt>
                <c:pt idx="379">
                  <c:v>155</c:v>
                </c:pt>
                <c:pt idx="380">
                  <c:v>130</c:v>
                </c:pt>
                <c:pt idx="381">
                  <c:v>113</c:v>
                </c:pt>
                <c:pt idx="382">
                  <c:v>90</c:v>
                </c:pt>
                <c:pt idx="383">
                  <c:v>82</c:v>
                </c:pt>
                <c:pt idx="384">
                  <c:v>84</c:v>
                </c:pt>
                <c:pt idx="385">
                  <c:v>89</c:v>
                </c:pt>
                <c:pt idx="386">
                  <c:v>93</c:v>
                </c:pt>
                <c:pt idx="387">
                  <c:v>113</c:v>
                </c:pt>
                <c:pt idx="388">
                  <c:v>127</c:v>
                </c:pt>
                <c:pt idx="389">
                  <c:v>115</c:v>
                </c:pt>
                <c:pt idx="390">
                  <c:v>102</c:v>
                </c:pt>
                <c:pt idx="391">
                  <c:v>96</c:v>
                </c:pt>
                <c:pt idx="392">
                  <c:v>85</c:v>
                </c:pt>
                <c:pt idx="393">
                  <c:v>107</c:v>
                </c:pt>
                <c:pt idx="394">
                  <c:v>138</c:v>
                </c:pt>
                <c:pt idx="395">
                  <c:v>170</c:v>
                </c:pt>
                <c:pt idx="396">
                  <c:v>151</c:v>
                </c:pt>
                <c:pt idx="397">
                  <c:v>166</c:v>
                </c:pt>
                <c:pt idx="398">
                  <c:v>241</c:v>
                </c:pt>
                <c:pt idx="399">
                  <c:v>322</c:v>
                </c:pt>
                <c:pt idx="400">
                  <c:v>408</c:v>
                </c:pt>
                <c:pt idx="401">
                  <c:v>507</c:v>
                </c:pt>
                <c:pt idx="402">
                  <c:v>664</c:v>
                </c:pt>
                <c:pt idx="403">
                  <c:v>785</c:v>
                </c:pt>
                <c:pt idx="404">
                  <c:v>841</c:v>
                </c:pt>
                <c:pt idx="405">
                  <c:v>839</c:v>
                </c:pt>
                <c:pt idx="406">
                  <c:v>813</c:v>
                </c:pt>
                <c:pt idx="407">
                  <c:v>912</c:v>
                </c:pt>
                <c:pt idx="408">
                  <c:v>1109</c:v>
                </c:pt>
                <c:pt idx="409">
                  <c:v>1278</c:v>
                </c:pt>
                <c:pt idx="410">
                  <c:v>1372</c:v>
                </c:pt>
                <c:pt idx="411">
                  <c:v>1488</c:v>
                </c:pt>
                <c:pt idx="412">
                  <c:v>1473</c:v>
                </c:pt>
                <c:pt idx="413">
                  <c:v>1467</c:v>
                </c:pt>
                <c:pt idx="414">
                  <c:v>1550</c:v>
                </c:pt>
                <c:pt idx="415">
                  <c:v>1594</c:v>
                </c:pt>
                <c:pt idx="416">
                  <c:v>1533</c:v>
                </c:pt>
                <c:pt idx="417">
                  <c:v>1417</c:v>
                </c:pt>
                <c:pt idx="418">
                  <c:v>1274</c:v>
                </c:pt>
                <c:pt idx="419">
                  <c:v>1065</c:v>
                </c:pt>
                <c:pt idx="420">
                  <c:v>806</c:v>
                </c:pt>
                <c:pt idx="421">
                  <c:v>689</c:v>
                </c:pt>
                <c:pt idx="422">
                  <c:v>601</c:v>
                </c:pt>
                <c:pt idx="423">
                  <c:v>457</c:v>
                </c:pt>
                <c:pt idx="424">
                  <c:v>375</c:v>
                </c:pt>
                <c:pt idx="425">
                  <c:v>284</c:v>
                </c:pt>
                <c:pt idx="426">
                  <c:v>259</c:v>
                </c:pt>
                <c:pt idx="427">
                  <c:v>138</c:v>
                </c:pt>
                <c:pt idx="428">
                  <c:v>117</c:v>
                </c:pt>
                <c:pt idx="429">
                  <c:v>74</c:v>
                </c:pt>
                <c:pt idx="430">
                  <c:v>68</c:v>
                </c:pt>
                <c:pt idx="431">
                  <c:v>46</c:v>
                </c:pt>
                <c:pt idx="432">
                  <c:v>32</c:v>
                </c:pt>
                <c:pt idx="433">
                  <c:v>37</c:v>
                </c:pt>
                <c:pt idx="434">
                  <c:v>62</c:v>
                </c:pt>
                <c:pt idx="435">
                  <c:v>98</c:v>
                </c:pt>
                <c:pt idx="436">
                  <c:v>152</c:v>
                </c:pt>
                <c:pt idx="437">
                  <c:v>176</c:v>
                </c:pt>
                <c:pt idx="438">
                  <c:v>246</c:v>
                </c:pt>
                <c:pt idx="439">
                  <c:v>312</c:v>
                </c:pt>
                <c:pt idx="440">
                  <c:v>341</c:v>
                </c:pt>
                <c:pt idx="441">
                  <c:v>417</c:v>
                </c:pt>
                <c:pt idx="442">
                  <c:v>393</c:v>
                </c:pt>
                <c:pt idx="443">
                  <c:v>410</c:v>
                </c:pt>
                <c:pt idx="444">
                  <c:v>391</c:v>
                </c:pt>
                <c:pt idx="445">
                  <c:v>415</c:v>
                </c:pt>
                <c:pt idx="446">
                  <c:v>416</c:v>
                </c:pt>
                <c:pt idx="447">
                  <c:v>444</c:v>
                </c:pt>
                <c:pt idx="448">
                  <c:v>465</c:v>
                </c:pt>
                <c:pt idx="449">
                  <c:v>502</c:v>
                </c:pt>
                <c:pt idx="450">
                  <c:v>523</c:v>
                </c:pt>
                <c:pt idx="451">
                  <c:v>466</c:v>
                </c:pt>
                <c:pt idx="452">
                  <c:v>424</c:v>
                </c:pt>
                <c:pt idx="453">
                  <c:v>426</c:v>
                </c:pt>
                <c:pt idx="454">
                  <c:v>429</c:v>
                </c:pt>
                <c:pt idx="455">
                  <c:v>524</c:v>
                </c:pt>
                <c:pt idx="456">
                  <c:v>579</c:v>
                </c:pt>
                <c:pt idx="457">
                  <c:v>601</c:v>
                </c:pt>
                <c:pt idx="458">
                  <c:v>596</c:v>
                </c:pt>
                <c:pt idx="459">
                  <c:v>584</c:v>
                </c:pt>
                <c:pt idx="460">
                  <c:v>559</c:v>
                </c:pt>
                <c:pt idx="461">
                  <c:v>550</c:v>
                </c:pt>
                <c:pt idx="462">
                  <c:v>589</c:v>
                </c:pt>
                <c:pt idx="463">
                  <c:v>548</c:v>
                </c:pt>
                <c:pt idx="464">
                  <c:v>453</c:v>
                </c:pt>
                <c:pt idx="465">
                  <c:v>452</c:v>
                </c:pt>
                <c:pt idx="466">
                  <c:v>441</c:v>
                </c:pt>
                <c:pt idx="467">
                  <c:v>439</c:v>
                </c:pt>
                <c:pt idx="468">
                  <c:v>435</c:v>
                </c:pt>
                <c:pt idx="469">
                  <c:v>437</c:v>
                </c:pt>
                <c:pt idx="470">
                  <c:v>442</c:v>
                </c:pt>
                <c:pt idx="471">
                  <c:v>414</c:v>
                </c:pt>
                <c:pt idx="472">
                  <c:v>395</c:v>
                </c:pt>
                <c:pt idx="473">
                  <c:v>418</c:v>
                </c:pt>
                <c:pt idx="474">
                  <c:v>483</c:v>
                </c:pt>
                <c:pt idx="475">
                  <c:v>449</c:v>
                </c:pt>
                <c:pt idx="476">
                  <c:v>424</c:v>
                </c:pt>
                <c:pt idx="477">
                  <c:v>513</c:v>
                </c:pt>
                <c:pt idx="478">
                  <c:v>599</c:v>
                </c:pt>
                <c:pt idx="479">
                  <c:v>629</c:v>
                </c:pt>
                <c:pt idx="480">
                  <c:v>745</c:v>
                </c:pt>
                <c:pt idx="481">
                  <c:v>904</c:v>
                </c:pt>
                <c:pt idx="482">
                  <c:v>1073</c:v>
                </c:pt>
                <c:pt idx="483">
                  <c:v>1129</c:v>
                </c:pt>
                <c:pt idx="484">
                  <c:v>1279</c:v>
                </c:pt>
                <c:pt idx="485">
                  <c:v>1469</c:v>
                </c:pt>
                <c:pt idx="486">
                  <c:v>1558</c:v>
                </c:pt>
                <c:pt idx="487">
                  <c:v>1563</c:v>
                </c:pt>
                <c:pt idx="488">
                  <c:v>1507</c:v>
                </c:pt>
                <c:pt idx="489">
                  <c:v>1376</c:v>
                </c:pt>
                <c:pt idx="490">
                  <c:v>1325</c:v>
                </c:pt>
                <c:pt idx="491">
                  <c:v>1277</c:v>
                </c:pt>
                <c:pt idx="492">
                  <c:v>1287</c:v>
                </c:pt>
                <c:pt idx="493">
                  <c:v>1514</c:v>
                </c:pt>
                <c:pt idx="494">
                  <c:v>1849</c:v>
                </c:pt>
                <c:pt idx="495">
                  <c:v>2195</c:v>
                </c:pt>
                <c:pt idx="496">
                  <c:v>2425</c:v>
                </c:pt>
                <c:pt idx="497">
                  <c:v>2592</c:v>
                </c:pt>
                <c:pt idx="498">
                  <c:v>2616</c:v>
                </c:pt>
                <c:pt idx="499">
                  <c:v>2592</c:v>
                </c:pt>
                <c:pt idx="500">
                  <c:v>2624</c:v>
                </c:pt>
                <c:pt idx="501">
                  <c:v>2732</c:v>
                </c:pt>
                <c:pt idx="502">
                  <c:v>2848</c:v>
                </c:pt>
                <c:pt idx="503">
                  <c:v>2795</c:v>
                </c:pt>
                <c:pt idx="504">
                  <c:v>2617</c:v>
                </c:pt>
                <c:pt idx="505">
                  <c:v>2573</c:v>
                </c:pt>
                <c:pt idx="506">
                  <c:v>2336</c:v>
                </c:pt>
                <c:pt idx="507">
                  <c:v>2465</c:v>
                </c:pt>
                <c:pt idx="508">
                  <c:v>2559</c:v>
                </c:pt>
                <c:pt idx="509">
                  <c:v>2468</c:v>
                </c:pt>
                <c:pt idx="510">
                  <c:v>2247</c:v>
                </c:pt>
                <c:pt idx="511">
                  <c:v>1919</c:v>
                </c:pt>
                <c:pt idx="512">
                  <c:v>1586</c:v>
                </c:pt>
                <c:pt idx="513">
                  <c:v>1376</c:v>
                </c:pt>
                <c:pt idx="514">
                  <c:v>1308</c:v>
                </c:pt>
                <c:pt idx="515">
                  <c:v>1282</c:v>
                </c:pt>
                <c:pt idx="516">
                  <c:v>1343</c:v>
                </c:pt>
                <c:pt idx="517">
                  <c:v>1144</c:v>
                </c:pt>
                <c:pt idx="518">
                  <c:v>1227</c:v>
                </c:pt>
                <c:pt idx="519">
                  <c:v>1356</c:v>
                </c:pt>
                <c:pt idx="520">
                  <c:v>1429</c:v>
                </c:pt>
                <c:pt idx="521">
                  <c:v>1458</c:v>
                </c:pt>
                <c:pt idx="522">
                  <c:v>1578</c:v>
                </c:pt>
                <c:pt idx="523">
                  <c:v>1808</c:v>
                </c:pt>
                <c:pt idx="524">
                  <c:v>2300</c:v>
                </c:pt>
                <c:pt idx="525">
                  <c:v>2176</c:v>
                </c:pt>
                <c:pt idx="526">
                  <c:v>2229</c:v>
                </c:pt>
                <c:pt idx="527">
                  <c:v>2357</c:v>
                </c:pt>
                <c:pt idx="528">
                  <c:v>2482</c:v>
                </c:pt>
                <c:pt idx="529">
                  <c:v>2502</c:v>
                </c:pt>
                <c:pt idx="530">
                  <c:v>2526</c:v>
                </c:pt>
                <c:pt idx="531">
                  <c:v>2403</c:v>
                </c:pt>
                <c:pt idx="532">
                  <c:v>2261</c:v>
                </c:pt>
                <c:pt idx="533">
                  <c:v>2250</c:v>
                </c:pt>
                <c:pt idx="534">
                  <c:v>2102</c:v>
                </c:pt>
                <c:pt idx="535">
                  <c:v>2225</c:v>
                </c:pt>
                <c:pt idx="536">
                  <c:v>2253</c:v>
                </c:pt>
                <c:pt idx="537">
                  <c:v>2277</c:v>
                </c:pt>
                <c:pt idx="538">
                  <c:v>2134</c:v>
                </c:pt>
                <c:pt idx="539">
                  <c:v>1923</c:v>
                </c:pt>
                <c:pt idx="540">
                  <c:v>1723</c:v>
                </c:pt>
                <c:pt idx="541">
                  <c:v>1679</c:v>
                </c:pt>
                <c:pt idx="542">
                  <c:v>1549</c:v>
                </c:pt>
                <c:pt idx="543">
                  <c:v>1343</c:v>
                </c:pt>
                <c:pt idx="544">
                  <c:v>1357</c:v>
                </c:pt>
                <c:pt idx="545">
                  <c:v>1307</c:v>
                </c:pt>
                <c:pt idx="546">
                  <c:v>1312</c:v>
                </c:pt>
                <c:pt idx="547">
                  <c:v>1484</c:v>
                </c:pt>
                <c:pt idx="548">
                  <c:v>1793</c:v>
                </c:pt>
                <c:pt idx="549">
                  <c:v>1942</c:v>
                </c:pt>
                <c:pt idx="550">
                  <c:v>2379</c:v>
                </c:pt>
                <c:pt idx="551">
                  <c:v>2692</c:v>
                </c:pt>
                <c:pt idx="552">
                  <c:v>2813</c:v>
                </c:pt>
                <c:pt idx="553">
                  <c:v>2838</c:v>
                </c:pt>
                <c:pt idx="554">
                  <c:v>2922</c:v>
                </c:pt>
                <c:pt idx="555">
                  <c:v>2915</c:v>
                </c:pt>
                <c:pt idx="556">
                  <c:v>2730</c:v>
                </c:pt>
                <c:pt idx="557">
                  <c:v>2647</c:v>
                </c:pt>
                <c:pt idx="558">
                  <c:v>2705</c:v>
                </c:pt>
                <c:pt idx="559">
                  <c:v>2417</c:v>
                </c:pt>
                <c:pt idx="560">
                  <c:v>2238</c:v>
                </c:pt>
                <c:pt idx="561">
                  <c:v>2024</c:v>
                </c:pt>
                <c:pt idx="562">
                  <c:v>1900</c:v>
                </c:pt>
                <c:pt idx="563">
                  <c:v>1905</c:v>
                </c:pt>
                <c:pt idx="564">
                  <c:v>2358</c:v>
                </c:pt>
                <c:pt idx="565">
                  <c:v>2659</c:v>
                </c:pt>
                <c:pt idx="566">
                  <c:v>2355</c:v>
                </c:pt>
                <c:pt idx="567">
                  <c:v>2644</c:v>
                </c:pt>
                <c:pt idx="568">
                  <c:v>2815</c:v>
                </c:pt>
                <c:pt idx="569">
                  <c:v>2919</c:v>
                </c:pt>
                <c:pt idx="570">
                  <c:v>2928</c:v>
                </c:pt>
                <c:pt idx="571">
                  <c:v>2963</c:v>
                </c:pt>
                <c:pt idx="572">
                  <c:v>2974</c:v>
                </c:pt>
                <c:pt idx="573">
                  <c:v>2921</c:v>
                </c:pt>
                <c:pt idx="574">
                  <c:v>2908</c:v>
                </c:pt>
                <c:pt idx="575">
                  <c:v>2838</c:v>
                </c:pt>
                <c:pt idx="576">
                  <c:v>2744</c:v>
                </c:pt>
                <c:pt idx="577">
                  <c:v>2530</c:v>
                </c:pt>
                <c:pt idx="578">
                  <c:v>2290</c:v>
                </c:pt>
                <c:pt idx="579">
                  <c:v>2173</c:v>
                </c:pt>
                <c:pt idx="580">
                  <c:v>2178</c:v>
                </c:pt>
                <c:pt idx="581">
                  <c:v>2166</c:v>
                </c:pt>
                <c:pt idx="582">
                  <c:v>1935</c:v>
                </c:pt>
                <c:pt idx="583">
                  <c:v>1612</c:v>
                </c:pt>
                <c:pt idx="584">
                  <c:v>1503</c:v>
                </c:pt>
                <c:pt idx="585">
                  <c:v>1514</c:v>
                </c:pt>
                <c:pt idx="586">
                  <c:v>1491</c:v>
                </c:pt>
                <c:pt idx="587">
                  <c:v>1442</c:v>
                </c:pt>
                <c:pt idx="588">
                  <c:v>1770</c:v>
                </c:pt>
                <c:pt idx="589">
                  <c:v>1358</c:v>
                </c:pt>
                <c:pt idx="590">
                  <c:v>1412</c:v>
                </c:pt>
                <c:pt idx="591">
                  <c:v>1761</c:v>
                </c:pt>
                <c:pt idx="592">
                  <c:v>1933</c:v>
                </c:pt>
                <c:pt idx="593">
                  <c:v>2191</c:v>
                </c:pt>
                <c:pt idx="594">
                  <c:v>2454</c:v>
                </c:pt>
                <c:pt idx="595">
                  <c:v>2704</c:v>
                </c:pt>
                <c:pt idx="596">
                  <c:v>2863</c:v>
                </c:pt>
                <c:pt idx="597">
                  <c:v>2378</c:v>
                </c:pt>
                <c:pt idx="598">
                  <c:v>2724</c:v>
                </c:pt>
                <c:pt idx="599">
                  <c:v>2802</c:v>
                </c:pt>
                <c:pt idx="600">
                  <c:v>2791</c:v>
                </c:pt>
                <c:pt idx="601">
                  <c:v>2834</c:v>
                </c:pt>
                <c:pt idx="602">
                  <c:v>2904</c:v>
                </c:pt>
                <c:pt idx="603">
                  <c:v>2869</c:v>
                </c:pt>
                <c:pt idx="604">
                  <c:v>2854</c:v>
                </c:pt>
                <c:pt idx="605">
                  <c:v>2802</c:v>
                </c:pt>
                <c:pt idx="606">
                  <c:v>2386</c:v>
                </c:pt>
                <c:pt idx="607">
                  <c:v>2703</c:v>
                </c:pt>
                <c:pt idx="608">
                  <c:v>2336</c:v>
                </c:pt>
                <c:pt idx="609">
                  <c:v>1950</c:v>
                </c:pt>
                <c:pt idx="610">
                  <c:v>1688</c:v>
                </c:pt>
                <c:pt idx="611">
                  <c:v>1373</c:v>
                </c:pt>
                <c:pt idx="612">
                  <c:v>1009</c:v>
                </c:pt>
                <c:pt idx="613">
                  <c:v>1287</c:v>
                </c:pt>
                <c:pt idx="614">
                  <c:v>1558</c:v>
                </c:pt>
                <c:pt idx="615">
                  <c:v>1771</c:v>
                </c:pt>
                <c:pt idx="616">
                  <c:v>2717</c:v>
                </c:pt>
                <c:pt idx="617">
                  <c:v>2981</c:v>
                </c:pt>
                <c:pt idx="618">
                  <c:v>3065</c:v>
                </c:pt>
                <c:pt idx="619">
                  <c:v>3022</c:v>
                </c:pt>
                <c:pt idx="620">
                  <c:v>2558</c:v>
                </c:pt>
                <c:pt idx="621">
                  <c:v>2177</c:v>
                </c:pt>
                <c:pt idx="622">
                  <c:v>2330</c:v>
                </c:pt>
                <c:pt idx="623">
                  <c:v>2664</c:v>
                </c:pt>
                <c:pt idx="624">
                  <c:v>2641</c:v>
                </c:pt>
                <c:pt idx="625">
                  <c:v>2493</c:v>
                </c:pt>
                <c:pt idx="626">
                  <c:v>2106</c:v>
                </c:pt>
                <c:pt idx="627">
                  <c:v>1630</c:v>
                </c:pt>
                <c:pt idx="628">
                  <c:v>1232</c:v>
                </c:pt>
                <c:pt idx="629">
                  <c:v>1215</c:v>
                </c:pt>
                <c:pt idx="630">
                  <c:v>1113</c:v>
                </c:pt>
                <c:pt idx="631">
                  <c:v>1244</c:v>
                </c:pt>
                <c:pt idx="632">
                  <c:v>1255</c:v>
                </c:pt>
                <c:pt idx="633">
                  <c:v>1265</c:v>
                </c:pt>
                <c:pt idx="634">
                  <c:v>1324</c:v>
                </c:pt>
                <c:pt idx="635">
                  <c:v>1455</c:v>
                </c:pt>
                <c:pt idx="636">
                  <c:v>1627</c:v>
                </c:pt>
                <c:pt idx="637">
                  <c:v>2196</c:v>
                </c:pt>
                <c:pt idx="638">
                  <c:v>2785</c:v>
                </c:pt>
                <c:pt idx="639">
                  <c:v>2803</c:v>
                </c:pt>
                <c:pt idx="640">
                  <c:v>2821</c:v>
                </c:pt>
                <c:pt idx="641">
                  <c:v>2763</c:v>
                </c:pt>
                <c:pt idx="642">
                  <c:v>2654</c:v>
                </c:pt>
                <c:pt idx="643">
                  <c:v>2524</c:v>
                </c:pt>
                <c:pt idx="644">
                  <c:v>2269</c:v>
                </c:pt>
                <c:pt idx="645">
                  <c:v>2034</c:v>
                </c:pt>
                <c:pt idx="646">
                  <c:v>2040</c:v>
                </c:pt>
                <c:pt idx="647">
                  <c:v>2139</c:v>
                </c:pt>
                <c:pt idx="648">
                  <c:v>2251</c:v>
                </c:pt>
                <c:pt idx="649">
                  <c:v>2274</c:v>
                </c:pt>
                <c:pt idx="650">
                  <c:v>2168</c:v>
                </c:pt>
                <c:pt idx="651">
                  <c:v>2097</c:v>
                </c:pt>
                <c:pt idx="652">
                  <c:v>1797</c:v>
                </c:pt>
                <c:pt idx="653">
                  <c:v>1729</c:v>
                </c:pt>
                <c:pt idx="654">
                  <c:v>1634</c:v>
                </c:pt>
                <c:pt idx="655">
                  <c:v>1442</c:v>
                </c:pt>
                <c:pt idx="656">
                  <c:v>1310</c:v>
                </c:pt>
                <c:pt idx="657">
                  <c:v>1365</c:v>
                </c:pt>
                <c:pt idx="658">
                  <c:v>1334</c:v>
                </c:pt>
                <c:pt idx="659">
                  <c:v>1282</c:v>
                </c:pt>
                <c:pt idx="660">
                  <c:v>1304</c:v>
                </c:pt>
                <c:pt idx="661">
                  <c:v>1334</c:v>
                </c:pt>
                <c:pt idx="662">
                  <c:v>1212</c:v>
                </c:pt>
                <c:pt idx="663">
                  <c:v>1167</c:v>
                </c:pt>
                <c:pt idx="664">
                  <c:v>940</c:v>
                </c:pt>
                <c:pt idx="665">
                  <c:v>812</c:v>
                </c:pt>
                <c:pt idx="666">
                  <c:v>782</c:v>
                </c:pt>
                <c:pt idx="667">
                  <c:v>878</c:v>
                </c:pt>
                <c:pt idx="668">
                  <c:v>919</c:v>
                </c:pt>
                <c:pt idx="669">
                  <c:v>744</c:v>
                </c:pt>
                <c:pt idx="670">
                  <c:v>620</c:v>
                </c:pt>
                <c:pt idx="671">
                  <c:v>550</c:v>
                </c:pt>
                <c:pt idx="672">
                  <c:v>502</c:v>
                </c:pt>
                <c:pt idx="673">
                  <c:v>469</c:v>
                </c:pt>
                <c:pt idx="674">
                  <c:v>540</c:v>
                </c:pt>
                <c:pt idx="675">
                  <c:v>688</c:v>
                </c:pt>
                <c:pt idx="676">
                  <c:v>697</c:v>
                </c:pt>
                <c:pt idx="677">
                  <c:v>729</c:v>
                </c:pt>
                <c:pt idx="678">
                  <c:v>876</c:v>
                </c:pt>
                <c:pt idx="679">
                  <c:v>1055</c:v>
                </c:pt>
                <c:pt idx="680">
                  <c:v>1141</c:v>
                </c:pt>
                <c:pt idx="681">
                  <c:v>1046</c:v>
                </c:pt>
                <c:pt idx="682">
                  <c:v>1076</c:v>
                </c:pt>
                <c:pt idx="683">
                  <c:v>1124</c:v>
                </c:pt>
                <c:pt idx="684">
                  <c:v>1305</c:v>
                </c:pt>
                <c:pt idx="685">
                  <c:v>1405</c:v>
                </c:pt>
                <c:pt idx="686">
                  <c:v>1545</c:v>
                </c:pt>
                <c:pt idx="687">
                  <c:v>1665</c:v>
                </c:pt>
                <c:pt idx="688">
                  <c:v>1791</c:v>
                </c:pt>
                <c:pt idx="689">
                  <c:v>1777</c:v>
                </c:pt>
                <c:pt idx="690">
                  <c:v>1774</c:v>
                </c:pt>
                <c:pt idx="691">
                  <c:v>1767</c:v>
                </c:pt>
                <c:pt idx="692">
                  <c:v>1807</c:v>
                </c:pt>
                <c:pt idx="693">
                  <c:v>1787</c:v>
                </c:pt>
                <c:pt idx="694">
                  <c:v>1824</c:v>
                </c:pt>
                <c:pt idx="695">
                  <c:v>1865</c:v>
                </c:pt>
                <c:pt idx="696">
                  <c:v>1842</c:v>
                </c:pt>
                <c:pt idx="697">
                  <c:v>1881</c:v>
                </c:pt>
                <c:pt idx="698">
                  <c:v>1921</c:v>
                </c:pt>
                <c:pt idx="699">
                  <c:v>1968</c:v>
                </c:pt>
                <c:pt idx="700">
                  <c:v>1925</c:v>
                </c:pt>
                <c:pt idx="701">
                  <c:v>1762</c:v>
                </c:pt>
                <c:pt idx="702">
                  <c:v>1686</c:v>
                </c:pt>
                <c:pt idx="703">
                  <c:v>1656</c:v>
                </c:pt>
                <c:pt idx="704">
                  <c:v>1598</c:v>
                </c:pt>
                <c:pt idx="705">
                  <c:v>1644</c:v>
                </c:pt>
                <c:pt idx="706">
                  <c:v>1580</c:v>
                </c:pt>
                <c:pt idx="707">
                  <c:v>1457</c:v>
                </c:pt>
                <c:pt idx="708">
                  <c:v>1494</c:v>
                </c:pt>
                <c:pt idx="709">
                  <c:v>1613</c:v>
                </c:pt>
                <c:pt idx="710">
                  <c:v>1772</c:v>
                </c:pt>
                <c:pt idx="711">
                  <c:v>1854</c:v>
                </c:pt>
                <c:pt idx="712">
                  <c:v>1940</c:v>
                </c:pt>
                <c:pt idx="713">
                  <c:v>1912</c:v>
                </c:pt>
                <c:pt idx="714">
                  <c:v>2048</c:v>
                </c:pt>
                <c:pt idx="715">
                  <c:v>2280</c:v>
                </c:pt>
                <c:pt idx="716">
                  <c:v>2353</c:v>
                </c:pt>
                <c:pt idx="717">
                  <c:v>2295</c:v>
                </c:pt>
                <c:pt idx="718">
                  <c:v>2229</c:v>
                </c:pt>
                <c:pt idx="719">
                  <c:v>2234</c:v>
                </c:pt>
                <c:pt idx="720">
                  <c:v>2274</c:v>
                </c:pt>
                <c:pt idx="721">
                  <c:v>2362</c:v>
                </c:pt>
                <c:pt idx="722">
                  <c:v>2397</c:v>
                </c:pt>
                <c:pt idx="723">
                  <c:v>2477</c:v>
                </c:pt>
                <c:pt idx="724">
                  <c:v>2492</c:v>
                </c:pt>
                <c:pt idx="725">
                  <c:v>2557</c:v>
                </c:pt>
                <c:pt idx="726">
                  <c:v>2586</c:v>
                </c:pt>
                <c:pt idx="727">
                  <c:v>2511</c:v>
                </c:pt>
                <c:pt idx="728">
                  <c:v>2321</c:v>
                </c:pt>
                <c:pt idx="729">
                  <c:v>2363</c:v>
                </c:pt>
                <c:pt idx="730">
                  <c:v>2338</c:v>
                </c:pt>
              </c:numCache>
            </c:numRef>
          </c:val>
          <c:smooth val="0"/>
          <c:extLst>
            <c:ext xmlns:c16="http://schemas.microsoft.com/office/drawing/2014/chart" uri="{C3380CC4-5D6E-409C-BE32-E72D297353CC}">
              <c16:uniqueId val="{00000001-46BE-4070-ADAE-166835B076E1}"/>
            </c:ext>
          </c:extLst>
        </c:ser>
        <c:dLbls>
          <c:showLegendKey val="0"/>
          <c:showVal val="0"/>
          <c:showCatName val="0"/>
          <c:showSerName val="0"/>
          <c:showPercent val="0"/>
          <c:showBubbleSize val="0"/>
        </c:dLbls>
        <c:marker val="1"/>
        <c:smooth val="0"/>
        <c:axId val="1092481551"/>
        <c:axId val="901039967"/>
      </c:lineChart>
      <c:catAx>
        <c:axId val="643850863"/>
        <c:scaling>
          <c:orientation val="minMax"/>
        </c:scaling>
        <c:delete val="0"/>
        <c:axPos val="b"/>
        <c:numFmt formatCode="d\-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1231865631"/>
        <c:crosses val="autoZero"/>
        <c:auto val="0"/>
        <c:lblAlgn val="ctr"/>
        <c:lblOffset val="100"/>
        <c:noMultiLvlLbl val="0"/>
      </c:catAx>
      <c:valAx>
        <c:axId val="12318656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850863"/>
        <c:crosses val="autoZero"/>
        <c:crossBetween val="between"/>
      </c:valAx>
      <c:valAx>
        <c:axId val="901039967"/>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2481551"/>
        <c:crosses val="max"/>
        <c:crossBetween val="between"/>
      </c:valAx>
      <c:dateAx>
        <c:axId val="1092481551"/>
        <c:scaling>
          <c:orientation val="minMax"/>
        </c:scaling>
        <c:delete val="1"/>
        <c:axPos val="b"/>
        <c:numFmt formatCode="d\-mmm\-yy" sourceLinked="1"/>
        <c:majorTickMark val="out"/>
        <c:minorTickMark val="none"/>
        <c:tickLblPos val="nextTo"/>
        <c:crossAx val="901039967"/>
        <c:crosses val="autoZero"/>
        <c:auto val="1"/>
        <c:lblOffset val="100"/>
        <c:baseTimeUnit val="days"/>
        <c:majorUnit val="1"/>
        <c:minorUnit val="1"/>
      </c:dateAx>
      <c:spPr>
        <a:noFill/>
        <a:ln>
          <a:noFill/>
        </a:ln>
        <a:effectLst/>
      </c:spPr>
    </c:plotArea>
    <c:legend>
      <c:legendPos val="b"/>
      <c:layout>
        <c:manualLayout>
          <c:xMode val="edge"/>
          <c:yMode val="edge"/>
          <c:x val="0.30402449693788269"/>
          <c:y val="0.17187445319335079"/>
          <c:w val="0.35861745406824153"/>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1819E7-D336-4FDF-9DA9-995FDC931D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73174D8-0C49-4C61-B33C-7CC1173F202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3E6362-C243-4BD7-8116-525C59CC8567}" type="datetimeFigureOut">
              <a:rPr lang="en-US" smtClean="0"/>
              <a:t>6/23/2023</a:t>
            </a:fld>
            <a:endParaRPr lang="en-US" dirty="0"/>
          </a:p>
        </p:txBody>
      </p:sp>
      <p:sp>
        <p:nvSpPr>
          <p:cNvPr id="4" name="Footer Placeholder 3">
            <a:extLst>
              <a:ext uri="{FF2B5EF4-FFF2-40B4-BE49-F238E27FC236}">
                <a16:creationId xmlns:a16="http://schemas.microsoft.com/office/drawing/2014/main" id="{98764A41-3FA9-4EF1-8980-6FFFC21CF8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1FB549E-CB35-449F-9813-5897D56076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0E321F-EEE9-4F4F-B3D0-DE68EC469953}" type="slidenum">
              <a:rPr lang="en-US" smtClean="0"/>
              <a:t>‹#›</a:t>
            </a:fld>
            <a:endParaRPr lang="en-US" dirty="0"/>
          </a:p>
        </p:txBody>
      </p:sp>
    </p:spTree>
    <p:extLst>
      <p:ext uri="{BB962C8B-B14F-4D97-AF65-F5344CB8AC3E}">
        <p14:creationId xmlns:p14="http://schemas.microsoft.com/office/powerpoint/2010/main" val="2194847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FE369-2E8F-48E2-856E-6FD93C2D32AA}" type="datetimeFigureOut">
              <a:rPr lang="en-US" smtClean="0"/>
              <a:t>6/23/2023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5CFB40-4400-4E60-8B5A-EE890C62C97E}" type="slidenum">
              <a:rPr lang="en-US" smtClean="0"/>
              <a:t>‹#›</a:t>
            </a:fld>
            <a:endParaRPr lang="en-US" dirty="0"/>
          </a:p>
        </p:txBody>
      </p:sp>
    </p:spTree>
    <p:extLst>
      <p:ext uri="{BB962C8B-B14F-4D97-AF65-F5344CB8AC3E}">
        <p14:creationId xmlns:p14="http://schemas.microsoft.com/office/powerpoint/2010/main" val="3055871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5CFB40-4400-4E60-8B5A-EE890C62C97E}" type="slidenum">
              <a:rPr lang="en-US" smtClean="0"/>
              <a:t>1</a:t>
            </a:fld>
            <a:endParaRPr lang="en-US" dirty="0"/>
          </a:p>
        </p:txBody>
      </p:sp>
    </p:spTree>
    <p:extLst>
      <p:ext uri="{BB962C8B-B14F-4D97-AF65-F5344CB8AC3E}">
        <p14:creationId xmlns:p14="http://schemas.microsoft.com/office/powerpoint/2010/main" val="8929360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0"/>
            <a:ext cx="6363947" cy="1767794"/>
          </a:xfrm>
        </p:spPr>
        <p:txBody>
          <a:bodyPr anchor="b">
            <a:normAutofit/>
          </a:bodyPr>
          <a:lstStyle>
            <a:lvl1pPr algn="l">
              <a:defRPr sz="3450">
                <a:solidFill>
                  <a:srgbClr val="043F63"/>
                </a:solidFill>
                <a:latin typeface="Rockwell" panose="02060603020205020403" pitchFamily="18" charset="0"/>
              </a:defRPr>
            </a:lvl1pPr>
          </a:lstStyle>
          <a:p>
            <a:r>
              <a:rPr lang="en-US"/>
              <a:t>Click to edit Master title style</a:t>
            </a:r>
            <a:endParaRPr lang="en-US" dirty="0"/>
          </a:p>
        </p:txBody>
      </p:sp>
      <p:sp>
        <p:nvSpPr>
          <p:cNvPr id="8" name="Rectangle 7"/>
          <p:cNvSpPr/>
          <p:nvPr userDrawn="1"/>
        </p:nvSpPr>
        <p:spPr>
          <a:xfrm>
            <a:off x="8376562"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1827379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32344" y="1055803"/>
            <a:ext cx="7902608" cy="4913771"/>
          </a:xfrm>
        </p:spPr>
        <p:txBody>
          <a:bodyPr>
            <a:normAutofit/>
          </a:bodyPr>
          <a:lstStyle>
            <a:lvl1pPr>
              <a:defRPr sz="3200">
                <a:latin typeface="Times New Roman" panose="02020603050405020304" pitchFamily="18" charset="0"/>
                <a:cs typeface="Times New Roman" panose="02020603050405020304" pitchFamily="18" charset="0"/>
              </a:defRPr>
            </a:lvl1pPr>
            <a:lvl2pPr>
              <a:defRPr sz="2800">
                <a:latin typeface="Times New Roman" panose="02020603050405020304" pitchFamily="18" charset="0"/>
                <a:cs typeface="Times New Roman" panose="02020603050405020304" pitchFamily="18" charset="0"/>
              </a:defRPr>
            </a:lvl2pPr>
            <a:lvl3pPr>
              <a:defRPr sz="24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56B3EF04-CBD9-44A7-828D-D03E9B23CBDD}"/>
              </a:ext>
            </a:extLst>
          </p:cNvPr>
          <p:cNvSpPr>
            <a:spLocks noGrp="1"/>
          </p:cNvSpPr>
          <p:nvPr>
            <p:ph type="title"/>
          </p:nvPr>
        </p:nvSpPr>
        <p:spPr>
          <a:xfrm>
            <a:off x="732344" y="198385"/>
            <a:ext cx="7666938" cy="690676"/>
          </a:xfrm>
        </p:spPr>
        <p:txBody>
          <a:bodyPr>
            <a:normAutofit/>
          </a:bodyPr>
          <a:lstStyle>
            <a:lvl1pPr algn="ctr">
              <a:defRPr sz="3200" b="0">
                <a:latin typeface="Franklin Gothic Demi" panose="020B0703020102020204" pitchFamily="34" charset="0"/>
                <a:cs typeface="Times New Roman" panose="02020603050405020304" pitchFamily="18" charset="0"/>
              </a:defRPr>
            </a:lvl1pPr>
          </a:lstStyle>
          <a:p>
            <a:r>
              <a:rPr lang="en-US" dirty="0"/>
              <a:t>Click to edit Master title style</a:t>
            </a:r>
          </a:p>
        </p:txBody>
      </p:sp>
      <p:sp>
        <p:nvSpPr>
          <p:cNvPr id="9" name="슬라이드 번호 개체 틀 5">
            <a:extLst>
              <a:ext uri="{FF2B5EF4-FFF2-40B4-BE49-F238E27FC236}">
                <a16:creationId xmlns:a16="http://schemas.microsoft.com/office/drawing/2014/main" id="{B775D987-4BB2-4315-9290-E5AA81557DF0}"/>
              </a:ext>
            </a:extLst>
          </p:cNvPr>
          <p:cNvSpPr>
            <a:spLocks noGrp="1"/>
          </p:cNvSpPr>
          <p:nvPr>
            <p:ph type="sldNum" sz="quarter" idx="12"/>
          </p:nvPr>
        </p:nvSpPr>
        <p:spPr>
          <a:xfrm>
            <a:off x="8531258" y="6482601"/>
            <a:ext cx="546754" cy="266991"/>
          </a:xfrm>
          <a:prstGeom prst="rect">
            <a:avLst/>
          </a:prstGeom>
        </p:spPr>
        <p:txBody>
          <a:bodyPr/>
          <a:lstStyle>
            <a:lvl1pPr>
              <a:defRPr sz="1100">
                <a:solidFill>
                  <a:schemeClr val="accent1"/>
                </a:solidFill>
              </a:defRPr>
            </a:lvl1pPr>
          </a:lstStyle>
          <a:p>
            <a:pPr algn="ctr"/>
            <a:fld id="{0C3A1854-6B63-4059-B360-A3C4972BF0FC}" type="slidenum">
              <a:rPr lang="ko-KR" altLang="en-US" smtClean="0"/>
              <a:pPr algn="ctr"/>
              <a:t>‹#›</a:t>
            </a:fld>
            <a:endParaRPr lang="ko-KR" altLang="en-US" dirty="0"/>
          </a:p>
        </p:txBody>
      </p:sp>
    </p:spTree>
    <p:extLst>
      <p:ext uri="{BB962C8B-B14F-4D97-AF65-F5344CB8AC3E}">
        <p14:creationId xmlns:p14="http://schemas.microsoft.com/office/powerpoint/2010/main" val="1840369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NaturEner 1 Column">
    <p:spTree>
      <p:nvGrpSpPr>
        <p:cNvPr id="1" name=""/>
        <p:cNvGrpSpPr/>
        <p:nvPr/>
      </p:nvGrpSpPr>
      <p:grpSpPr>
        <a:xfrm>
          <a:off x="0" y="0"/>
          <a:ext cx="0" cy="0"/>
          <a:chOff x="0" y="0"/>
          <a:chExt cx="0" cy="0"/>
        </a:xfrm>
      </p:grpSpPr>
      <p:sp>
        <p:nvSpPr>
          <p:cNvPr id="7" name="Rectangle 6"/>
          <p:cNvSpPr/>
          <p:nvPr userDrawn="1"/>
        </p:nvSpPr>
        <p:spPr>
          <a:xfrm>
            <a:off x="0" y="0"/>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Slide Number Placeholder 5"/>
          <p:cNvSpPr>
            <a:spLocks noGrp="1"/>
          </p:cNvSpPr>
          <p:nvPr>
            <p:ph type="sldNum" sz="quarter" idx="12"/>
          </p:nvPr>
        </p:nvSpPr>
        <p:spPr>
          <a:xfrm>
            <a:off x="8468890" y="6470618"/>
            <a:ext cx="525566" cy="365125"/>
          </a:xfrm>
          <a:prstGeom prst="rect">
            <a:avLst/>
          </a:prstGeom>
        </p:spPr>
        <p:txBody>
          <a:bodyPr/>
          <a:lstStyle>
            <a:lvl1pPr>
              <a:defRPr b="1" i="0" baseline="0">
                <a:solidFill>
                  <a:schemeClr val="bg1"/>
                </a:solidFill>
                <a:latin typeface="Calibri" pitchFamily="34" charset="0"/>
              </a:defRPr>
            </a:lvl1pPr>
          </a:lstStyle>
          <a:p>
            <a:fld id="{544D8C8E-B901-46BC-B69F-216056E5919B}" type="slidenum">
              <a:rPr lang="en-US" smtClean="0"/>
              <a:pPr/>
              <a:t>‹#›</a:t>
            </a:fld>
            <a:endParaRPr lang="en-US" dirty="0"/>
          </a:p>
        </p:txBody>
      </p:sp>
      <p:sp>
        <p:nvSpPr>
          <p:cNvPr id="12" name="Title 1"/>
          <p:cNvSpPr>
            <a:spLocks noGrp="1"/>
          </p:cNvSpPr>
          <p:nvPr>
            <p:ph type="ctrTitle" hasCustomPrompt="1"/>
          </p:nvPr>
        </p:nvSpPr>
        <p:spPr>
          <a:xfrm>
            <a:off x="238117" y="566590"/>
            <a:ext cx="864950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7102" y="1490133"/>
            <a:ext cx="8448165" cy="4312400"/>
          </a:xfrm>
        </p:spPr>
        <p:txBody>
          <a:bodyPr/>
          <a:lstStyle>
            <a:lvl1pPr>
              <a:buFont typeface="Wingdings" pitchFamily="2" charset="2"/>
              <a:buChar char="§"/>
              <a:defRPr sz="1650" b="1" i="0" baseline="0">
                <a:solidFill>
                  <a:srgbClr val="898989"/>
                </a:solidFill>
                <a:latin typeface="Calibri" pitchFamily="34" charset="0"/>
              </a:defRPr>
            </a:lvl1pPr>
            <a:lvl2pPr>
              <a:buFont typeface="Wingdings" pitchFamily="2" charset="2"/>
              <a:buChar char="ú"/>
              <a:defRPr sz="1500" b="1" i="0" baseline="0">
                <a:solidFill>
                  <a:srgbClr val="898989"/>
                </a:solidFill>
                <a:latin typeface="Calibri" pitchFamily="34" charset="0"/>
              </a:defRPr>
            </a:lvl2pPr>
            <a:lvl3pPr>
              <a:buFont typeface="Wingdings 2" pitchFamily="18" charset="2"/>
              <a:buChar char=""/>
              <a:defRPr sz="1350" b="1" i="0" baseline="0">
                <a:solidFill>
                  <a:srgbClr val="898989"/>
                </a:solidFill>
                <a:latin typeface="Calibri" pitchFamily="34" charset="0"/>
              </a:defRPr>
            </a:lvl3pPr>
            <a:lvl4pPr>
              <a:buFont typeface="Courier New" pitchFamily="49" charset="0"/>
              <a:buChar char="o"/>
              <a:defRPr sz="1200" b="1"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29880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자유형 12">
            <a:extLst>
              <a:ext uri="{FF2B5EF4-FFF2-40B4-BE49-F238E27FC236}">
                <a16:creationId xmlns:a16="http://schemas.microsoft.com/office/drawing/2014/main" id="{E09B705A-D507-4F62-972A-A1394A025C15}"/>
              </a:ext>
            </a:extLst>
          </p:cNvPr>
          <p:cNvSpPr>
            <a:spLocks noEditPoints="1"/>
          </p:cNvSpPr>
          <p:nvPr userDrawn="1"/>
        </p:nvSpPr>
        <p:spPr bwMode="auto">
          <a:xfrm>
            <a:off x="0" y="386499"/>
            <a:ext cx="9144000" cy="6471501"/>
          </a:xfrm>
          <a:custGeom>
            <a:avLst/>
            <a:gdLst>
              <a:gd name="T0" fmla="*/ 2528 w 3842"/>
              <a:gd name="T1" fmla="*/ 2084 h 2164"/>
              <a:gd name="T2" fmla="*/ 2619 w 3842"/>
              <a:gd name="T3" fmla="*/ 1953 h 2164"/>
              <a:gd name="T4" fmla="*/ 2540 w 3842"/>
              <a:gd name="T5" fmla="*/ 1830 h 2164"/>
              <a:gd name="T6" fmla="*/ 2558 w 3842"/>
              <a:gd name="T7" fmla="*/ 1824 h 2164"/>
              <a:gd name="T8" fmla="*/ 2599 w 3842"/>
              <a:gd name="T9" fmla="*/ 1886 h 2164"/>
              <a:gd name="T10" fmla="*/ 534 w 3842"/>
              <a:gd name="T11" fmla="*/ 34 h 2164"/>
              <a:gd name="T12" fmla="*/ 1063 w 3842"/>
              <a:gd name="T13" fmla="*/ 16 h 2164"/>
              <a:gd name="T14" fmla="*/ 418 w 3842"/>
              <a:gd name="T15" fmla="*/ 91 h 2164"/>
              <a:gd name="T16" fmla="*/ 441 w 3842"/>
              <a:gd name="T17" fmla="*/ 47 h 2164"/>
              <a:gd name="T18" fmla="*/ 2955 w 3842"/>
              <a:gd name="T19" fmla="*/ 197 h 2164"/>
              <a:gd name="T20" fmla="*/ 2102 w 3842"/>
              <a:gd name="T21" fmla="*/ 39 h 2164"/>
              <a:gd name="T22" fmla="*/ 1208 w 3842"/>
              <a:gd name="T23" fmla="*/ 395 h 2164"/>
              <a:gd name="T24" fmla="*/ 1335 w 3842"/>
              <a:gd name="T25" fmla="*/ 191 h 2164"/>
              <a:gd name="T26" fmla="*/ 1512 w 3842"/>
              <a:gd name="T27" fmla="*/ 309 h 2164"/>
              <a:gd name="T28" fmla="*/ 2495 w 3842"/>
              <a:gd name="T29" fmla="*/ 1883 h 2164"/>
              <a:gd name="T30" fmla="*/ 2402 w 3842"/>
              <a:gd name="T31" fmla="*/ 1994 h 2164"/>
              <a:gd name="T32" fmla="*/ 2122 w 3842"/>
              <a:gd name="T33" fmla="*/ 2051 h 2164"/>
              <a:gd name="T34" fmla="*/ 52 w 3842"/>
              <a:gd name="T35" fmla="*/ 888 h 2164"/>
              <a:gd name="T36" fmla="*/ 84 w 3842"/>
              <a:gd name="T37" fmla="*/ 841 h 2164"/>
              <a:gd name="T38" fmla="*/ 12 w 3842"/>
              <a:gd name="T39" fmla="*/ 865 h 2164"/>
              <a:gd name="T40" fmla="*/ 435 w 3842"/>
              <a:gd name="T41" fmla="*/ 1316 h 2164"/>
              <a:gd name="T42" fmla="*/ 506 w 3842"/>
              <a:gd name="T43" fmla="*/ 811 h 2164"/>
              <a:gd name="T44" fmla="*/ 453 w 3842"/>
              <a:gd name="T45" fmla="*/ 1187 h 2164"/>
              <a:gd name="T46" fmla="*/ 2961 w 3842"/>
              <a:gd name="T47" fmla="*/ 1204 h 2164"/>
              <a:gd name="T48" fmla="*/ 2942 w 3842"/>
              <a:gd name="T49" fmla="*/ 903 h 2164"/>
              <a:gd name="T50" fmla="*/ 2924 w 3842"/>
              <a:gd name="T51" fmla="*/ 1291 h 2164"/>
              <a:gd name="T52" fmla="*/ 2703 w 3842"/>
              <a:gd name="T53" fmla="*/ 1452 h 2164"/>
              <a:gd name="T54" fmla="*/ 3737 w 3842"/>
              <a:gd name="T55" fmla="*/ 481 h 2164"/>
              <a:gd name="T56" fmla="*/ 2969 w 3842"/>
              <a:gd name="T57" fmla="*/ 323 h 2164"/>
              <a:gd name="T58" fmla="*/ 2435 w 3842"/>
              <a:gd name="T59" fmla="*/ 286 h 2164"/>
              <a:gd name="T60" fmla="*/ 2096 w 3842"/>
              <a:gd name="T61" fmla="*/ 183 h 2164"/>
              <a:gd name="T62" fmla="*/ 1622 w 3842"/>
              <a:gd name="T63" fmla="*/ 348 h 2164"/>
              <a:gd name="T64" fmla="*/ 1457 w 3842"/>
              <a:gd name="T65" fmla="*/ 390 h 2164"/>
              <a:gd name="T66" fmla="*/ 995 w 3842"/>
              <a:gd name="T67" fmla="*/ 551 h 2164"/>
              <a:gd name="T68" fmla="*/ 721 w 3842"/>
              <a:gd name="T69" fmla="*/ 429 h 2164"/>
              <a:gd name="T70" fmla="*/ 510 w 3842"/>
              <a:gd name="T71" fmla="*/ 438 h 2164"/>
              <a:gd name="T72" fmla="*/ 364 w 3842"/>
              <a:gd name="T73" fmla="*/ 600 h 2164"/>
              <a:gd name="T74" fmla="*/ 245 w 3842"/>
              <a:gd name="T75" fmla="*/ 751 h 2164"/>
              <a:gd name="T76" fmla="*/ 479 w 3842"/>
              <a:gd name="T77" fmla="*/ 667 h 2164"/>
              <a:gd name="T78" fmla="*/ 616 w 3842"/>
              <a:gd name="T79" fmla="*/ 789 h 2164"/>
              <a:gd name="T80" fmla="*/ 295 w 3842"/>
              <a:gd name="T81" fmla="*/ 868 h 2164"/>
              <a:gd name="T82" fmla="*/ 73 w 3842"/>
              <a:gd name="T83" fmla="*/ 1180 h 2164"/>
              <a:gd name="T84" fmla="*/ 442 w 3842"/>
              <a:gd name="T85" fmla="*/ 1213 h 2164"/>
              <a:gd name="T86" fmla="*/ 603 w 3842"/>
              <a:gd name="T87" fmla="*/ 1309 h 2164"/>
              <a:gd name="T88" fmla="*/ 700 w 3842"/>
              <a:gd name="T89" fmla="*/ 1335 h 2164"/>
              <a:gd name="T90" fmla="*/ 159 w 3842"/>
              <a:gd name="T91" fmla="*/ 1972 h 2164"/>
              <a:gd name="T92" fmla="*/ 908 w 3842"/>
              <a:gd name="T93" fmla="*/ 1771 h 2164"/>
              <a:gd name="T94" fmla="*/ 1247 w 3842"/>
              <a:gd name="T95" fmla="*/ 1561 h 2164"/>
              <a:gd name="T96" fmla="*/ 1468 w 3842"/>
              <a:gd name="T97" fmla="*/ 1612 h 2164"/>
              <a:gd name="T98" fmla="*/ 1870 w 3842"/>
              <a:gd name="T99" fmla="*/ 1656 h 2164"/>
              <a:gd name="T100" fmla="*/ 2075 w 3842"/>
              <a:gd name="T101" fmla="*/ 1936 h 2164"/>
              <a:gd name="T102" fmla="*/ 2283 w 3842"/>
              <a:gd name="T103" fmla="*/ 1796 h 2164"/>
              <a:gd name="T104" fmla="*/ 2512 w 3842"/>
              <a:gd name="T105" fmla="*/ 1539 h 2164"/>
              <a:gd name="T106" fmla="*/ 2607 w 3842"/>
              <a:gd name="T107" fmla="*/ 1312 h 2164"/>
              <a:gd name="T108" fmla="*/ 2904 w 3842"/>
              <a:gd name="T109" fmla="*/ 1004 h 2164"/>
              <a:gd name="T110" fmla="*/ 3290 w 3842"/>
              <a:gd name="T111" fmla="*/ 695 h 2164"/>
              <a:gd name="T112" fmla="*/ 3427 w 3842"/>
              <a:gd name="T113" fmla="*/ 731 h 2164"/>
              <a:gd name="T114" fmla="*/ 3832 w 3842"/>
              <a:gd name="T115" fmla="*/ 573 h 2164"/>
              <a:gd name="T116" fmla="*/ 818 w 3842"/>
              <a:gd name="T117" fmla="*/ 668 h 2164"/>
              <a:gd name="T118" fmla="*/ 776 w 3842"/>
              <a:gd name="T119" fmla="*/ 1102 h 2164"/>
              <a:gd name="T120" fmla="*/ 1104 w 3842"/>
              <a:gd name="T121" fmla="*/ 1280 h 2164"/>
              <a:gd name="T122" fmla="*/ 1310 w 3842"/>
              <a:gd name="T123" fmla="*/ 1119 h 2164"/>
              <a:gd name="T124" fmla="*/ 3790 w 3842"/>
              <a:gd name="T125" fmla="*/ 961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42" h="2164">
                <a:moveTo>
                  <a:pt x="2528" y="1974"/>
                </a:moveTo>
                <a:cubicBezTo>
                  <a:pt x="2527" y="1974"/>
                  <a:pt x="2526" y="1974"/>
                  <a:pt x="2525" y="1974"/>
                </a:cubicBezTo>
                <a:cubicBezTo>
                  <a:pt x="2524" y="1974"/>
                  <a:pt x="2524" y="1974"/>
                  <a:pt x="2524" y="1973"/>
                </a:cubicBezTo>
                <a:cubicBezTo>
                  <a:pt x="2523" y="1972"/>
                  <a:pt x="2522" y="1972"/>
                  <a:pt x="2522" y="1972"/>
                </a:cubicBezTo>
                <a:cubicBezTo>
                  <a:pt x="2521" y="1972"/>
                  <a:pt x="2520" y="1973"/>
                  <a:pt x="2520" y="1973"/>
                </a:cubicBezTo>
                <a:cubicBezTo>
                  <a:pt x="2519" y="1974"/>
                  <a:pt x="2518" y="1974"/>
                  <a:pt x="2518" y="1975"/>
                </a:cubicBezTo>
                <a:cubicBezTo>
                  <a:pt x="2517" y="1975"/>
                  <a:pt x="2518" y="1976"/>
                  <a:pt x="2518" y="1976"/>
                </a:cubicBezTo>
                <a:cubicBezTo>
                  <a:pt x="2519" y="1977"/>
                  <a:pt x="2519" y="1976"/>
                  <a:pt x="2519" y="1976"/>
                </a:cubicBezTo>
                <a:cubicBezTo>
                  <a:pt x="2520" y="1976"/>
                  <a:pt x="2520" y="1975"/>
                  <a:pt x="2521" y="1976"/>
                </a:cubicBezTo>
                <a:cubicBezTo>
                  <a:pt x="2521" y="1976"/>
                  <a:pt x="2521" y="1977"/>
                  <a:pt x="2522" y="1977"/>
                </a:cubicBezTo>
                <a:cubicBezTo>
                  <a:pt x="2521" y="1976"/>
                  <a:pt x="2522" y="1976"/>
                  <a:pt x="2523" y="1976"/>
                </a:cubicBezTo>
                <a:cubicBezTo>
                  <a:pt x="2523" y="1975"/>
                  <a:pt x="2524" y="1975"/>
                  <a:pt x="2525" y="1975"/>
                </a:cubicBezTo>
                <a:cubicBezTo>
                  <a:pt x="2525" y="1976"/>
                  <a:pt x="2525" y="1976"/>
                  <a:pt x="2525" y="1976"/>
                </a:cubicBezTo>
                <a:cubicBezTo>
                  <a:pt x="2525" y="1976"/>
                  <a:pt x="2525" y="1977"/>
                  <a:pt x="2525" y="1977"/>
                </a:cubicBezTo>
                <a:cubicBezTo>
                  <a:pt x="2526" y="1977"/>
                  <a:pt x="2527" y="1976"/>
                  <a:pt x="2527" y="1976"/>
                </a:cubicBezTo>
                <a:cubicBezTo>
                  <a:pt x="2527" y="1975"/>
                  <a:pt x="2528" y="1975"/>
                  <a:pt x="2528" y="1975"/>
                </a:cubicBezTo>
                <a:cubicBezTo>
                  <a:pt x="2528" y="1974"/>
                  <a:pt x="2528" y="1974"/>
                  <a:pt x="2528" y="1974"/>
                </a:cubicBezTo>
                <a:cubicBezTo>
                  <a:pt x="2528" y="1974"/>
                  <a:pt x="2529" y="1974"/>
                  <a:pt x="2529" y="1973"/>
                </a:cubicBezTo>
                <a:cubicBezTo>
                  <a:pt x="2529" y="1973"/>
                  <a:pt x="2528" y="1974"/>
                  <a:pt x="2528" y="1974"/>
                </a:cubicBezTo>
                <a:close/>
                <a:moveTo>
                  <a:pt x="2578" y="1829"/>
                </a:moveTo>
                <a:cubicBezTo>
                  <a:pt x="2578" y="1828"/>
                  <a:pt x="2577" y="1828"/>
                  <a:pt x="2577" y="1829"/>
                </a:cubicBezTo>
                <a:cubicBezTo>
                  <a:pt x="2577" y="1829"/>
                  <a:pt x="2578" y="1829"/>
                  <a:pt x="2579" y="1829"/>
                </a:cubicBezTo>
                <a:cubicBezTo>
                  <a:pt x="2579" y="1830"/>
                  <a:pt x="2580" y="1830"/>
                  <a:pt x="2580" y="1829"/>
                </a:cubicBezTo>
                <a:cubicBezTo>
                  <a:pt x="2580" y="1828"/>
                  <a:pt x="2578" y="1829"/>
                  <a:pt x="2578" y="1829"/>
                </a:cubicBezTo>
                <a:close/>
                <a:moveTo>
                  <a:pt x="2586" y="1840"/>
                </a:moveTo>
                <a:cubicBezTo>
                  <a:pt x="2585" y="1840"/>
                  <a:pt x="2585" y="1841"/>
                  <a:pt x="2586" y="1841"/>
                </a:cubicBezTo>
                <a:cubicBezTo>
                  <a:pt x="2586" y="1841"/>
                  <a:pt x="2587" y="1841"/>
                  <a:pt x="2586" y="1841"/>
                </a:cubicBezTo>
                <a:cubicBezTo>
                  <a:pt x="2586" y="1840"/>
                  <a:pt x="2586" y="1841"/>
                  <a:pt x="2586" y="1840"/>
                </a:cubicBezTo>
                <a:close/>
                <a:moveTo>
                  <a:pt x="2585" y="1842"/>
                </a:moveTo>
                <a:cubicBezTo>
                  <a:pt x="2585" y="1842"/>
                  <a:pt x="2585" y="1843"/>
                  <a:pt x="2585" y="1843"/>
                </a:cubicBezTo>
                <a:cubicBezTo>
                  <a:pt x="2586" y="1843"/>
                  <a:pt x="2587" y="1842"/>
                  <a:pt x="2587" y="1842"/>
                </a:cubicBezTo>
                <a:cubicBezTo>
                  <a:pt x="2587" y="1842"/>
                  <a:pt x="2586" y="1842"/>
                  <a:pt x="2586" y="1842"/>
                </a:cubicBezTo>
                <a:cubicBezTo>
                  <a:pt x="2586" y="1842"/>
                  <a:pt x="2585" y="1841"/>
                  <a:pt x="2585" y="1842"/>
                </a:cubicBezTo>
                <a:close/>
                <a:moveTo>
                  <a:pt x="2574" y="1826"/>
                </a:moveTo>
                <a:cubicBezTo>
                  <a:pt x="2574" y="1826"/>
                  <a:pt x="2575" y="1827"/>
                  <a:pt x="2575" y="1827"/>
                </a:cubicBezTo>
                <a:cubicBezTo>
                  <a:pt x="2575" y="1827"/>
                  <a:pt x="2574" y="1826"/>
                  <a:pt x="2574" y="1826"/>
                </a:cubicBezTo>
                <a:close/>
                <a:moveTo>
                  <a:pt x="2530" y="1844"/>
                </a:moveTo>
                <a:cubicBezTo>
                  <a:pt x="2530" y="1843"/>
                  <a:pt x="2530" y="1843"/>
                  <a:pt x="2530" y="1843"/>
                </a:cubicBezTo>
                <a:cubicBezTo>
                  <a:pt x="2531" y="1842"/>
                  <a:pt x="2532" y="1841"/>
                  <a:pt x="2531" y="1841"/>
                </a:cubicBezTo>
                <a:cubicBezTo>
                  <a:pt x="2530" y="1840"/>
                  <a:pt x="2530" y="1839"/>
                  <a:pt x="2530" y="1838"/>
                </a:cubicBezTo>
                <a:cubicBezTo>
                  <a:pt x="2530" y="1838"/>
                  <a:pt x="2530" y="1838"/>
                  <a:pt x="2530" y="1837"/>
                </a:cubicBezTo>
                <a:cubicBezTo>
                  <a:pt x="2530" y="1837"/>
                  <a:pt x="2530" y="1837"/>
                  <a:pt x="2530" y="1836"/>
                </a:cubicBezTo>
                <a:cubicBezTo>
                  <a:pt x="2530" y="1836"/>
                  <a:pt x="2530" y="1836"/>
                  <a:pt x="2530" y="1836"/>
                </a:cubicBezTo>
                <a:cubicBezTo>
                  <a:pt x="2530" y="1835"/>
                  <a:pt x="2530" y="1835"/>
                  <a:pt x="2530" y="1835"/>
                </a:cubicBezTo>
                <a:cubicBezTo>
                  <a:pt x="2530" y="1834"/>
                  <a:pt x="2530" y="1834"/>
                  <a:pt x="2530" y="1833"/>
                </a:cubicBezTo>
                <a:cubicBezTo>
                  <a:pt x="2531" y="1833"/>
                  <a:pt x="2531" y="1832"/>
                  <a:pt x="2531" y="1832"/>
                </a:cubicBezTo>
                <a:cubicBezTo>
                  <a:pt x="2531" y="1831"/>
                  <a:pt x="2531" y="1831"/>
                  <a:pt x="2531" y="1831"/>
                </a:cubicBezTo>
                <a:cubicBezTo>
                  <a:pt x="2530" y="1830"/>
                  <a:pt x="2530" y="1831"/>
                  <a:pt x="2530" y="1831"/>
                </a:cubicBezTo>
                <a:cubicBezTo>
                  <a:pt x="2529" y="1831"/>
                  <a:pt x="2529" y="1831"/>
                  <a:pt x="2529" y="1830"/>
                </a:cubicBezTo>
                <a:cubicBezTo>
                  <a:pt x="2528" y="1830"/>
                  <a:pt x="2528" y="1829"/>
                  <a:pt x="2528" y="1829"/>
                </a:cubicBezTo>
                <a:cubicBezTo>
                  <a:pt x="2527" y="1828"/>
                  <a:pt x="2527" y="1828"/>
                  <a:pt x="2526" y="1827"/>
                </a:cubicBezTo>
                <a:cubicBezTo>
                  <a:pt x="2526" y="1827"/>
                  <a:pt x="2525" y="1827"/>
                  <a:pt x="2525" y="1826"/>
                </a:cubicBezTo>
                <a:cubicBezTo>
                  <a:pt x="2524" y="1825"/>
                  <a:pt x="2522" y="1827"/>
                  <a:pt x="2521" y="1826"/>
                </a:cubicBezTo>
                <a:cubicBezTo>
                  <a:pt x="2520" y="1825"/>
                  <a:pt x="2520" y="1823"/>
                  <a:pt x="2519" y="1824"/>
                </a:cubicBezTo>
                <a:cubicBezTo>
                  <a:pt x="2517" y="1824"/>
                  <a:pt x="2517" y="1825"/>
                  <a:pt x="2515" y="1825"/>
                </a:cubicBezTo>
                <a:cubicBezTo>
                  <a:pt x="2514" y="1825"/>
                  <a:pt x="2513" y="1824"/>
                  <a:pt x="2511" y="1824"/>
                </a:cubicBezTo>
                <a:cubicBezTo>
                  <a:pt x="2510" y="1824"/>
                  <a:pt x="2510" y="1824"/>
                  <a:pt x="2509" y="1824"/>
                </a:cubicBezTo>
                <a:cubicBezTo>
                  <a:pt x="2508" y="1824"/>
                  <a:pt x="2508" y="1824"/>
                  <a:pt x="2507" y="1825"/>
                </a:cubicBezTo>
                <a:cubicBezTo>
                  <a:pt x="2507" y="1825"/>
                  <a:pt x="2507" y="1826"/>
                  <a:pt x="2508" y="1826"/>
                </a:cubicBezTo>
                <a:cubicBezTo>
                  <a:pt x="2509" y="1827"/>
                  <a:pt x="2509" y="1825"/>
                  <a:pt x="2510" y="1826"/>
                </a:cubicBezTo>
                <a:cubicBezTo>
                  <a:pt x="2511" y="1827"/>
                  <a:pt x="2510" y="1829"/>
                  <a:pt x="2511" y="1829"/>
                </a:cubicBezTo>
                <a:cubicBezTo>
                  <a:pt x="2511" y="1830"/>
                  <a:pt x="2512" y="1830"/>
                  <a:pt x="2513" y="1830"/>
                </a:cubicBezTo>
                <a:cubicBezTo>
                  <a:pt x="2513" y="1830"/>
                  <a:pt x="2514" y="1831"/>
                  <a:pt x="2514" y="1831"/>
                </a:cubicBezTo>
                <a:cubicBezTo>
                  <a:pt x="2515" y="1832"/>
                  <a:pt x="2515" y="1833"/>
                  <a:pt x="2516" y="1835"/>
                </a:cubicBezTo>
                <a:cubicBezTo>
                  <a:pt x="2516" y="1835"/>
                  <a:pt x="2516" y="1836"/>
                  <a:pt x="2516" y="1837"/>
                </a:cubicBezTo>
                <a:cubicBezTo>
                  <a:pt x="2516" y="1837"/>
                  <a:pt x="2516" y="1837"/>
                  <a:pt x="2516" y="1837"/>
                </a:cubicBezTo>
                <a:cubicBezTo>
                  <a:pt x="2516" y="1838"/>
                  <a:pt x="2516" y="1838"/>
                  <a:pt x="2516" y="1838"/>
                </a:cubicBezTo>
                <a:cubicBezTo>
                  <a:pt x="2516" y="1839"/>
                  <a:pt x="2516" y="1840"/>
                  <a:pt x="2517" y="1840"/>
                </a:cubicBezTo>
                <a:cubicBezTo>
                  <a:pt x="2518" y="1840"/>
                  <a:pt x="2518" y="1841"/>
                  <a:pt x="2519" y="1842"/>
                </a:cubicBezTo>
                <a:cubicBezTo>
                  <a:pt x="2519" y="1843"/>
                  <a:pt x="2518" y="1843"/>
                  <a:pt x="2519" y="1844"/>
                </a:cubicBezTo>
                <a:cubicBezTo>
                  <a:pt x="2519" y="1844"/>
                  <a:pt x="2519" y="1845"/>
                  <a:pt x="2520" y="1846"/>
                </a:cubicBezTo>
                <a:cubicBezTo>
                  <a:pt x="2520" y="1846"/>
                  <a:pt x="2521" y="1846"/>
                  <a:pt x="2521" y="1847"/>
                </a:cubicBezTo>
                <a:cubicBezTo>
                  <a:pt x="2521" y="1847"/>
                  <a:pt x="2522" y="1847"/>
                  <a:pt x="2522" y="1848"/>
                </a:cubicBezTo>
                <a:cubicBezTo>
                  <a:pt x="2522" y="1849"/>
                  <a:pt x="2522" y="1849"/>
                  <a:pt x="2523" y="1849"/>
                </a:cubicBezTo>
                <a:cubicBezTo>
                  <a:pt x="2524" y="1849"/>
                  <a:pt x="2524" y="1849"/>
                  <a:pt x="2524" y="1849"/>
                </a:cubicBezTo>
                <a:cubicBezTo>
                  <a:pt x="2524" y="1850"/>
                  <a:pt x="2525" y="1850"/>
                  <a:pt x="2525" y="1850"/>
                </a:cubicBezTo>
                <a:cubicBezTo>
                  <a:pt x="2526" y="1850"/>
                  <a:pt x="2526" y="1849"/>
                  <a:pt x="2526" y="1848"/>
                </a:cubicBezTo>
                <a:cubicBezTo>
                  <a:pt x="2527" y="1848"/>
                  <a:pt x="2528" y="1849"/>
                  <a:pt x="2528" y="1848"/>
                </a:cubicBezTo>
                <a:cubicBezTo>
                  <a:pt x="2528" y="1848"/>
                  <a:pt x="2527" y="1848"/>
                  <a:pt x="2528" y="1847"/>
                </a:cubicBezTo>
                <a:cubicBezTo>
                  <a:pt x="2528" y="1847"/>
                  <a:pt x="2529" y="1847"/>
                  <a:pt x="2529" y="1846"/>
                </a:cubicBezTo>
                <a:cubicBezTo>
                  <a:pt x="2528" y="1846"/>
                  <a:pt x="2528" y="1845"/>
                  <a:pt x="2529" y="1844"/>
                </a:cubicBezTo>
                <a:cubicBezTo>
                  <a:pt x="2529" y="1844"/>
                  <a:pt x="2530" y="1844"/>
                  <a:pt x="2530" y="1844"/>
                </a:cubicBezTo>
                <a:close/>
                <a:moveTo>
                  <a:pt x="2534" y="1816"/>
                </a:moveTo>
                <a:cubicBezTo>
                  <a:pt x="2534" y="1817"/>
                  <a:pt x="2535" y="1817"/>
                  <a:pt x="2535" y="1817"/>
                </a:cubicBezTo>
                <a:cubicBezTo>
                  <a:pt x="2536" y="1816"/>
                  <a:pt x="2535" y="1815"/>
                  <a:pt x="2534" y="1816"/>
                </a:cubicBezTo>
                <a:close/>
                <a:moveTo>
                  <a:pt x="2595" y="1861"/>
                </a:moveTo>
                <a:cubicBezTo>
                  <a:pt x="2596" y="1861"/>
                  <a:pt x="2596" y="1860"/>
                  <a:pt x="2595" y="1860"/>
                </a:cubicBezTo>
                <a:cubicBezTo>
                  <a:pt x="2595" y="1860"/>
                  <a:pt x="2595" y="1861"/>
                  <a:pt x="2595" y="1861"/>
                </a:cubicBezTo>
                <a:close/>
                <a:moveTo>
                  <a:pt x="2523" y="1977"/>
                </a:moveTo>
                <a:cubicBezTo>
                  <a:pt x="2522" y="1977"/>
                  <a:pt x="2523" y="1979"/>
                  <a:pt x="2524" y="1978"/>
                </a:cubicBezTo>
                <a:cubicBezTo>
                  <a:pt x="2524" y="1978"/>
                  <a:pt x="2525" y="1977"/>
                  <a:pt x="2523" y="1977"/>
                </a:cubicBezTo>
                <a:close/>
                <a:moveTo>
                  <a:pt x="2501" y="1770"/>
                </a:moveTo>
                <a:cubicBezTo>
                  <a:pt x="2502" y="1770"/>
                  <a:pt x="2502" y="1769"/>
                  <a:pt x="2501" y="1769"/>
                </a:cubicBezTo>
                <a:cubicBezTo>
                  <a:pt x="2501" y="1769"/>
                  <a:pt x="2502" y="1768"/>
                  <a:pt x="2501" y="1768"/>
                </a:cubicBezTo>
                <a:cubicBezTo>
                  <a:pt x="2501" y="1768"/>
                  <a:pt x="2500" y="1768"/>
                  <a:pt x="2500" y="1768"/>
                </a:cubicBezTo>
                <a:cubicBezTo>
                  <a:pt x="2500" y="1769"/>
                  <a:pt x="2501" y="1769"/>
                  <a:pt x="2501" y="1770"/>
                </a:cubicBezTo>
                <a:close/>
                <a:moveTo>
                  <a:pt x="2525" y="1808"/>
                </a:moveTo>
                <a:cubicBezTo>
                  <a:pt x="2525" y="1808"/>
                  <a:pt x="2525" y="1807"/>
                  <a:pt x="2525" y="1807"/>
                </a:cubicBezTo>
                <a:cubicBezTo>
                  <a:pt x="2524" y="1807"/>
                  <a:pt x="2524" y="1809"/>
                  <a:pt x="2525" y="1808"/>
                </a:cubicBezTo>
                <a:close/>
                <a:moveTo>
                  <a:pt x="2500" y="1766"/>
                </a:moveTo>
                <a:cubicBezTo>
                  <a:pt x="2499" y="1766"/>
                  <a:pt x="2500" y="1767"/>
                  <a:pt x="2500" y="1767"/>
                </a:cubicBezTo>
                <a:cubicBezTo>
                  <a:pt x="2501" y="1767"/>
                  <a:pt x="2500" y="1765"/>
                  <a:pt x="2500" y="1766"/>
                </a:cubicBezTo>
                <a:close/>
                <a:moveTo>
                  <a:pt x="2602" y="1893"/>
                </a:moveTo>
                <a:cubicBezTo>
                  <a:pt x="2603" y="1893"/>
                  <a:pt x="2603" y="1894"/>
                  <a:pt x="2604" y="1895"/>
                </a:cubicBezTo>
                <a:cubicBezTo>
                  <a:pt x="2604" y="1895"/>
                  <a:pt x="2604" y="1896"/>
                  <a:pt x="2604" y="1895"/>
                </a:cubicBezTo>
                <a:cubicBezTo>
                  <a:pt x="2605" y="1895"/>
                  <a:pt x="2604" y="1895"/>
                  <a:pt x="2604" y="1894"/>
                </a:cubicBezTo>
                <a:cubicBezTo>
                  <a:pt x="2603" y="1893"/>
                  <a:pt x="2603" y="1892"/>
                  <a:pt x="2602" y="1891"/>
                </a:cubicBezTo>
                <a:cubicBezTo>
                  <a:pt x="2602" y="1890"/>
                  <a:pt x="2601" y="1891"/>
                  <a:pt x="2601" y="1891"/>
                </a:cubicBezTo>
                <a:cubicBezTo>
                  <a:pt x="2601" y="1892"/>
                  <a:pt x="2601" y="1892"/>
                  <a:pt x="2602" y="1893"/>
                </a:cubicBezTo>
                <a:close/>
                <a:moveTo>
                  <a:pt x="2539" y="1590"/>
                </a:moveTo>
                <a:cubicBezTo>
                  <a:pt x="2539" y="1588"/>
                  <a:pt x="2537" y="1588"/>
                  <a:pt x="2536" y="1588"/>
                </a:cubicBezTo>
                <a:cubicBezTo>
                  <a:pt x="2535" y="1587"/>
                  <a:pt x="2534" y="1586"/>
                  <a:pt x="2532" y="1586"/>
                </a:cubicBezTo>
                <a:cubicBezTo>
                  <a:pt x="2532" y="1585"/>
                  <a:pt x="2531" y="1585"/>
                  <a:pt x="2531" y="1584"/>
                </a:cubicBezTo>
                <a:cubicBezTo>
                  <a:pt x="2530" y="1584"/>
                  <a:pt x="2530" y="1583"/>
                  <a:pt x="2530" y="1583"/>
                </a:cubicBezTo>
                <a:cubicBezTo>
                  <a:pt x="2528" y="1583"/>
                  <a:pt x="2527" y="1585"/>
                  <a:pt x="2527" y="1585"/>
                </a:cubicBezTo>
                <a:cubicBezTo>
                  <a:pt x="2525" y="1587"/>
                  <a:pt x="2524" y="1588"/>
                  <a:pt x="2523" y="1588"/>
                </a:cubicBezTo>
                <a:cubicBezTo>
                  <a:pt x="2521" y="1589"/>
                  <a:pt x="2520" y="1589"/>
                  <a:pt x="2519" y="1590"/>
                </a:cubicBezTo>
                <a:cubicBezTo>
                  <a:pt x="2517" y="1592"/>
                  <a:pt x="2518" y="1593"/>
                  <a:pt x="2517" y="1595"/>
                </a:cubicBezTo>
                <a:cubicBezTo>
                  <a:pt x="2517" y="1596"/>
                  <a:pt x="2516" y="1597"/>
                  <a:pt x="2515" y="1598"/>
                </a:cubicBezTo>
                <a:cubicBezTo>
                  <a:pt x="2513" y="1599"/>
                  <a:pt x="2512" y="1601"/>
                  <a:pt x="2511" y="1602"/>
                </a:cubicBezTo>
                <a:cubicBezTo>
                  <a:pt x="2510" y="1603"/>
                  <a:pt x="2509" y="1605"/>
                  <a:pt x="2508" y="1606"/>
                </a:cubicBezTo>
                <a:cubicBezTo>
                  <a:pt x="2507" y="1608"/>
                  <a:pt x="2507" y="1610"/>
                  <a:pt x="2506" y="1612"/>
                </a:cubicBezTo>
                <a:cubicBezTo>
                  <a:pt x="2505" y="1613"/>
                  <a:pt x="2503" y="1615"/>
                  <a:pt x="2503" y="1617"/>
                </a:cubicBezTo>
                <a:cubicBezTo>
                  <a:pt x="2502" y="1619"/>
                  <a:pt x="2502" y="1621"/>
                  <a:pt x="2502" y="1622"/>
                </a:cubicBezTo>
                <a:cubicBezTo>
                  <a:pt x="2502" y="1624"/>
                  <a:pt x="2501" y="1626"/>
                  <a:pt x="2501" y="1627"/>
                </a:cubicBezTo>
                <a:cubicBezTo>
                  <a:pt x="2501" y="1629"/>
                  <a:pt x="2502" y="1632"/>
                  <a:pt x="2503" y="1634"/>
                </a:cubicBezTo>
                <a:cubicBezTo>
                  <a:pt x="2503" y="1634"/>
                  <a:pt x="2504" y="1635"/>
                  <a:pt x="2504" y="1636"/>
                </a:cubicBezTo>
                <a:cubicBezTo>
                  <a:pt x="2504" y="1637"/>
                  <a:pt x="2504" y="1638"/>
                  <a:pt x="2505" y="1639"/>
                </a:cubicBezTo>
                <a:cubicBezTo>
                  <a:pt x="2505" y="1640"/>
                  <a:pt x="2506" y="1640"/>
                  <a:pt x="2507" y="1641"/>
                </a:cubicBezTo>
                <a:cubicBezTo>
                  <a:pt x="2507" y="1641"/>
                  <a:pt x="2508" y="1642"/>
                  <a:pt x="2508" y="1643"/>
                </a:cubicBezTo>
                <a:cubicBezTo>
                  <a:pt x="2508" y="1644"/>
                  <a:pt x="2509" y="1645"/>
                  <a:pt x="2510" y="1646"/>
                </a:cubicBezTo>
                <a:cubicBezTo>
                  <a:pt x="2511" y="1647"/>
                  <a:pt x="2510" y="1649"/>
                  <a:pt x="2512" y="1650"/>
                </a:cubicBezTo>
                <a:cubicBezTo>
                  <a:pt x="2513" y="1651"/>
                  <a:pt x="2514" y="1652"/>
                  <a:pt x="2515" y="1653"/>
                </a:cubicBezTo>
                <a:cubicBezTo>
                  <a:pt x="2516" y="1653"/>
                  <a:pt x="2516" y="1655"/>
                  <a:pt x="2517" y="1654"/>
                </a:cubicBezTo>
                <a:cubicBezTo>
                  <a:pt x="2517" y="1654"/>
                  <a:pt x="2517" y="1653"/>
                  <a:pt x="2517" y="1652"/>
                </a:cubicBezTo>
                <a:cubicBezTo>
                  <a:pt x="2517" y="1650"/>
                  <a:pt x="2517" y="1647"/>
                  <a:pt x="2519" y="1645"/>
                </a:cubicBezTo>
                <a:cubicBezTo>
                  <a:pt x="2521" y="1643"/>
                  <a:pt x="2521" y="1639"/>
                  <a:pt x="2522" y="1636"/>
                </a:cubicBezTo>
                <a:cubicBezTo>
                  <a:pt x="2523" y="1635"/>
                  <a:pt x="2524" y="1633"/>
                  <a:pt x="2525" y="1632"/>
                </a:cubicBezTo>
                <a:cubicBezTo>
                  <a:pt x="2526" y="1630"/>
                  <a:pt x="2527" y="1629"/>
                  <a:pt x="2527" y="1627"/>
                </a:cubicBezTo>
                <a:cubicBezTo>
                  <a:pt x="2528" y="1625"/>
                  <a:pt x="2529" y="1624"/>
                  <a:pt x="2530" y="1622"/>
                </a:cubicBezTo>
                <a:cubicBezTo>
                  <a:pt x="2531" y="1620"/>
                  <a:pt x="2531" y="1617"/>
                  <a:pt x="2532" y="1615"/>
                </a:cubicBezTo>
                <a:cubicBezTo>
                  <a:pt x="2532" y="1611"/>
                  <a:pt x="2533" y="1607"/>
                  <a:pt x="2535" y="1604"/>
                </a:cubicBezTo>
                <a:cubicBezTo>
                  <a:pt x="2536" y="1602"/>
                  <a:pt x="2537" y="1601"/>
                  <a:pt x="2537" y="1599"/>
                </a:cubicBezTo>
                <a:cubicBezTo>
                  <a:pt x="2536" y="1597"/>
                  <a:pt x="2536" y="1596"/>
                  <a:pt x="2536" y="1594"/>
                </a:cubicBezTo>
                <a:cubicBezTo>
                  <a:pt x="2537" y="1592"/>
                  <a:pt x="2538" y="1592"/>
                  <a:pt x="2539" y="1590"/>
                </a:cubicBezTo>
                <a:close/>
                <a:moveTo>
                  <a:pt x="2443" y="1949"/>
                </a:moveTo>
                <a:cubicBezTo>
                  <a:pt x="2443" y="1949"/>
                  <a:pt x="2443" y="1949"/>
                  <a:pt x="2442" y="1950"/>
                </a:cubicBezTo>
                <a:cubicBezTo>
                  <a:pt x="2442" y="1950"/>
                  <a:pt x="2441" y="1952"/>
                  <a:pt x="2442" y="1952"/>
                </a:cubicBezTo>
                <a:cubicBezTo>
                  <a:pt x="2443" y="1953"/>
                  <a:pt x="2444" y="1951"/>
                  <a:pt x="2445" y="1951"/>
                </a:cubicBezTo>
                <a:cubicBezTo>
                  <a:pt x="2445" y="1951"/>
                  <a:pt x="2446" y="1951"/>
                  <a:pt x="2446" y="1950"/>
                </a:cubicBezTo>
                <a:cubicBezTo>
                  <a:pt x="2447" y="1949"/>
                  <a:pt x="2447" y="1948"/>
                  <a:pt x="2446" y="1948"/>
                </a:cubicBezTo>
                <a:cubicBezTo>
                  <a:pt x="2446" y="1948"/>
                  <a:pt x="2446" y="1948"/>
                  <a:pt x="2445" y="1948"/>
                </a:cubicBezTo>
                <a:cubicBezTo>
                  <a:pt x="2445" y="1948"/>
                  <a:pt x="2445" y="1948"/>
                  <a:pt x="2444" y="1948"/>
                </a:cubicBezTo>
                <a:cubicBezTo>
                  <a:pt x="2443" y="1947"/>
                  <a:pt x="2444" y="1948"/>
                  <a:pt x="2443" y="1949"/>
                </a:cubicBezTo>
                <a:close/>
                <a:moveTo>
                  <a:pt x="2567" y="2116"/>
                </a:moveTo>
                <a:cubicBezTo>
                  <a:pt x="2566" y="2116"/>
                  <a:pt x="2565" y="2118"/>
                  <a:pt x="2564" y="2117"/>
                </a:cubicBezTo>
                <a:cubicBezTo>
                  <a:pt x="2563" y="2116"/>
                  <a:pt x="2564" y="2115"/>
                  <a:pt x="2562" y="2115"/>
                </a:cubicBezTo>
                <a:cubicBezTo>
                  <a:pt x="2561" y="2114"/>
                  <a:pt x="2560" y="2115"/>
                  <a:pt x="2559" y="2116"/>
                </a:cubicBezTo>
                <a:cubicBezTo>
                  <a:pt x="2558" y="2117"/>
                  <a:pt x="2556" y="2116"/>
                  <a:pt x="2555" y="2118"/>
                </a:cubicBezTo>
                <a:cubicBezTo>
                  <a:pt x="2555" y="2118"/>
                  <a:pt x="2556" y="2119"/>
                  <a:pt x="2556" y="2119"/>
                </a:cubicBezTo>
                <a:cubicBezTo>
                  <a:pt x="2556" y="2120"/>
                  <a:pt x="2556" y="2121"/>
                  <a:pt x="2556" y="2122"/>
                </a:cubicBezTo>
                <a:cubicBezTo>
                  <a:pt x="2556" y="2122"/>
                  <a:pt x="2556" y="2123"/>
                  <a:pt x="2556" y="2123"/>
                </a:cubicBezTo>
                <a:cubicBezTo>
                  <a:pt x="2557" y="2123"/>
                  <a:pt x="2558" y="2123"/>
                  <a:pt x="2558" y="2122"/>
                </a:cubicBezTo>
                <a:cubicBezTo>
                  <a:pt x="2559" y="2121"/>
                  <a:pt x="2559" y="2122"/>
                  <a:pt x="2560" y="2121"/>
                </a:cubicBezTo>
                <a:cubicBezTo>
                  <a:pt x="2561" y="2121"/>
                  <a:pt x="2560" y="2120"/>
                  <a:pt x="2561" y="2120"/>
                </a:cubicBezTo>
                <a:cubicBezTo>
                  <a:pt x="2562" y="2118"/>
                  <a:pt x="2563" y="2120"/>
                  <a:pt x="2562" y="2121"/>
                </a:cubicBezTo>
                <a:cubicBezTo>
                  <a:pt x="2562" y="2122"/>
                  <a:pt x="2562" y="2122"/>
                  <a:pt x="2562" y="2123"/>
                </a:cubicBezTo>
                <a:cubicBezTo>
                  <a:pt x="2562" y="2124"/>
                  <a:pt x="2562" y="2125"/>
                  <a:pt x="2563" y="2125"/>
                </a:cubicBezTo>
                <a:cubicBezTo>
                  <a:pt x="2564" y="2125"/>
                  <a:pt x="2563" y="2122"/>
                  <a:pt x="2564" y="2121"/>
                </a:cubicBezTo>
                <a:cubicBezTo>
                  <a:pt x="2565" y="2121"/>
                  <a:pt x="2565" y="2121"/>
                  <a:pt x="2566" y="2121"/>
                </a:cubicBezTo>
                <a:cubicBezTo>
                  <a:pt x="2567" y="2120"/>
                  <a:pt x="2567" y="2120"/>
                  <a:pt x="2567" y="2119"/>
                </a:cubicBezTo>
                <a:cubicBezTo>
                  <a:pt x="2568" y="2118"/>
                  <a:pt x="2570" y="2118"/>
                  <a:pt x="2570" y="2117"/>
                </a:cubicBezTo>
                <a:cubicBezTo>
                  <a:pt x="2569" y="2117"/>
                  <a:pt x="2569" y="2117"/>
                  <a:pt x="2568" y="2117"/>
                </a:cubicBezTo>
                <a:cubicBezTo>
                  <a:pt x="2568" y="2117"/>
                  <a:pt x="2567" y="2116"/>
                  <a:pt x="2567" y="2116"/>
                </a:cubicBezTo>
                <a:close/>
                <a:moveTo>
                  <a:pt x="2593" y="2076"/>
                </a:moveTo>
                <a:cubicBezTo>
                  <a:pt x="2594" y="2075"/>
                  <a:pt x="2595" y="2075"/>
                  <a:pt x="2596" y="2074"/>
                </a:cubicBezTo>
                <a:cubicBezTo>
                  <a:pt x="2597" y="2073"/>
                  <a:pt x="2597" y="2071"/>
                  <a:pt x="2598" y="2070"/>
                </a:cubicBezTo>
                <a:cubicBezTo>
                  <a:pt x="2598" y="2069"/>
                  <a:pt x="2599" y="2068"/>
                  <a:pt x="2600" y="2066"/>
                </a:cubicBezTo>
                <a:cubicBezTo>
                  <a:pt x="2601" y="2064"/>
                  <a:pt x="2603" y="2061"/>
                  <a:pt x="2601" y="2058"/>
                </a:cubicBezTo>
                <a:cubicBezTo>
                  <a:pt x="2599" y="2055"/>
                  <a:pt x="2596" y="2060"/>
                  <a:pt x="2595" y="2062"/>
                </a:cubicBezTo>
                <a:cubicBezTo>
                  <a:pt x="2595" y="2063"/>
                  <a:pt x="2594" y="2064"/>
                  <a:pt x="2592" y="2064"/>
                </a:cubicBezTo>
                <a:cubicBezTo>
                  <a:pt x="2592" y="2065"/>
                  <a:pt x="2590" y="2065"/>
                  <a:pt x="2590" y="2066"/>
                </a:cubicBezTo>
                <a:cubicBezTo>
                  <a:pt x="2589" y="2066"/>
                  <a:pt x="2590" y="2067"/>
                  <a:pt x="2590" y="2067"/>
                </a:cubicBezTo>
                <a:cubicBezTo>
                  <a:pt x="2591" y="2068"/>
                  <a:pt x="2590" y="2069"/>
                  <a:pt x="2589" y="2069"/>
                </a:cubicBezTo>
                <a:cubicBezTo>
                  <a:pt x="2588" y="2070"/>
                  <a:pt x="2587" y="2071"/>
                  <a:pt x="2586" y="2071"/>
                </a:cubicBezTo>
                <a:cubicBezTo>
                  <a:pt x="2584" y="2072"/>
                  <a:pt x="2583" y="2072"/>
                  <a:pt x="2582" y="2073"/>
                </a:cubicBezTo>
                <a:cubicBezTo>
                  <a:pt x="2581" y="2074"/>
                  <a:pt x="2579" y="2075"/>
                  <a:pt x="2578" y="2075"/>
                </a:cubicBezTo>
                <a:cubicBezTo>
                  <a:pt x="2576" y="2076"/>
                  <a:pt x="2575" y="2076"/>
                  <a:pt x="2573" y="2076"/>
                </a:cubicBezTo>
                <a:cubicBezTo>
                  <a:pt x="2572" y="2076"/>
                  <a:pt x="2571" y="2075"/>
                  <a:pt x="2569" y="2075"/>
                </a:cubicBezTo>
                <a:cubicBezTo>
                  <a:pt x="2568" y="2074"/>
                  <a:pt x="2566" y="2075"/>
                  <a:pt x="2565" y="2074"/>
                </a:cubicBezTo>
                <a:cubicBezTo>
                  <a:pt x="2563" y="2074"/>
                  <a:pt x="2562" y="2074"/>
                  <a:pt x="2560" y="2074"/>
                </a:cubicBezTo>
                <a:cubicBezTo>
                  <a:pt x="2558" y="2075"/>
                  <a:pt x="2557" y="2076"/>
                  <a:pt x="2555" y="2076"/>
                </a:cubicBezTo>
                <a:cubicBezTo>
                  <a:pt x="2554" y="2076"/>
                  <a:pt x="2554" y="2076"/>
                  <a:pt x="2553" y="2076"/>
                </a:cubicBezTo>
                <a:cubicBezTo>
                  <a:pt x="2552" y="2075"/>
                  <a:pt x="2552" y="2075"/>
                  <a:pt x="2551" y="2075"/>
                </a:cubicBezTo>
                <a:cubicBezTo>
                  <a:pt x="2550" y="2074"/>
                  <a:pt x="2548" y="2074"/>
                  <a:pt x="2547" y="2074"/>
                </a:cubicBezTo>
                <a:cubicBezTo>
                  <a:pt x="2545" y="2073"/>
                  <a:pt x="2544" y="2072"/>
                  <a:pt x="2543" y="2072"/>
                </a:cubicBezTo>
                <a:cubicBezTo>
                  <a:pt x="2540" y="2071"/>
                  <a:pt x="2537" y="2072"/>
                  <a:pt x="2534" y="2072"/>
                </a:cubicBezTo>
                <a:cubicBezTo>
                  <a:pt x="2532" y="2072"/>
                  <a:pt x="2531" y="2072"/>
                  <a:pt x="2530" y="2070"/>
                </a:cubicBezTo>
                <a:cubicBezTo>
                  <a:pt x="2530" y="2069"/>
                  <a:pt x="2529" y="2068"/>
                  <a:pt x="2528" y="2068"/>
                </a:cubicBezTo>
                <a:cubicBezTo>
                  <a:pt x="2527" y="2067"/>
                  <a:pt x="2525" y="2067"/>
                  <a:pt x="2524" y="2067"/>
                </a:cubicBezTo>
                <a:cubicBezTo>
                  <a:pt x="2522" y="2067"/>
                  <a:pt x="2521" y="2067"/>
                  <a:pt x="2519" y="2067"/>
                </a:cubicBezTo>
                <a:cubicBezTo>
                  <a:pt x="2518" y="2067"/>
                  <a:pt x="2516" y="2066"/>
                  <a:pt x="2516" y="2068"/>
                </a:cubicBezTo>
                <a:cubicBezTo>
                  <a:pt x="2516" y="2070"/>
                  <a:pt x="2517" y="2071"/>
                  <a:pt x="2515" y="2072"/>
                </a:cubicBezTo>
                <a:cubicBezTo>
                  <a:pt x="2514" y="2073"/>
                  <a:pt x="2513" y="2074"/>
                  <a:pt x="2512" y="2075"/>
                </a:cubicBezTo>
                <a:cubicBezTo>
                  <a:pt x="2511" y="2076"/>
                  <a:pt x="2510" y="2078"/>
                  <a:pt x="2509" y="2077"/>
                </a:cubicBezTo>
                <a:cubicBezTo>
                  <a:pt x="2508" y="2076"/>
                  <a:pt x="2508" y="2075"/>
                  <a:pt x="2507" y="2075"/>
                </a:cubicBezTo>
                <a:cubicBezTo>
                  <a:pt x="2507" y="2075"/>
                  <a:pt x="2507" y="2075"/>
                  <a:pt x="2506" y="2074"/>
                </a:cubicBezTo>
                <a:cubicBezTo>
                  <a:pt x="2506" y="2073"/>
                  <a:pt x="2506" y="2072"/>
                  <a:pt x="2505" y="2073"/>
                </a:cubicBezTo>
                <a:cubicBezTo>
                  <a:pt x="2504" y="2074"/>
                  <a:pt x="2504" y="2075"/>
                  <a:pt x="2504" y="2076"/>
                </a:cubicBezTo>
                <a:cubicBezTo>
                  <a:pt x="2504" y="2077"/>
                  <a:pt x="2503" y="2077"/>
                  <a:pt x="2503" y="2077"/>
                </a:cubicBezTo>
                <a:cubicBezTo>
                  <a:pt x="2501" y="2078"/>
                  <a:pt x="2500" y="2078"/>
                  <a:pt x="2500" y="2080"/>
                </a:cubicBezTo>
                <a:cubicBezTo>
                  <a:pt x="2500" y="2081"/>
                  <a:pt x="2500" y="2082"/>
                  <a:pt x="2499" y="2083"/>
                </a:cubicBezTo>
                <a:cubicBezTo>
                  <a:pt x="2499" y="2083"/>
                  <a:pt x="2498" y="2083"/>
                  <a:pt x="2498" y="2084"/>
                </a:cubicBezTo>
                <a:cubicBezTo>
                  <a:pt x="2497" y="2085"/>
                  <a:pt x="2496" y="2087"/>
                  <a:pt x="2496" y="2088"/>
                </a:cubicBezTo>
                <a:cubicBezTo>
                  <a:pt x="2495" y="2089"/>
                  <a:pt x="2495" y="2091"/>
                  <a:pt x="2494" y="2092"/>
                </a:cubicBezTo>
                <a:cubicBezTo>
                  <a:pt x="2493" y="2092"/>
                  <a:pt x="2492" y="2092"/>
                  <a:pt x="2493" y="2093"/>
                </a:cubicBezTo>
                <a:cubicBezTo>
                  <a:pt x="2493" y="2093"/>
                  <a:pt x="2494" y="2093"/>
                  <a:pt x="2494" y="2094"/>
                </a:cubicBezTo>
                <a:cubicBezTo>
                  <a:pt x="2495" y="2094"/>
                  <a:pt x="2495" y="2095"/>
                  <a:pt x="2495" y="2095"/>
                </a:cubicBezTo>
                <a:cubicBezTo>
                  <a:pt x="2496" y="2096"/>
                  <a:pt x="2496" y="2096"/>
                  <a:pt x="2497" y="2097"/>
                </a:cubicBezTo>
                <a:cubicBezTo>
                  <a:pt x="2497" y="2098"/>
                  <a:pt x="2497" y="2099"/>
                  <a:pt x="2497" y="2100"/>
                </a:cubicBezTo>
                <a:cubicBezTo>
                  <a:pt x="2497" y="2101"/>
                  <a:pt x="2497" y="2103"/>
                  <a:pt x="2497" y="2105"/>
                </a:cubicBezTo>
                <a:cubicBezTo>
                  <a:pt x="2497" y="2105"/>
                  <a:pt x="2497" y="2105"/>
                  <a:pt x="2497" y="2106"/>
                </a:cubicBezTo>
                <a:cubicBezTo>
                  <a:pt x="2496" y="2106"/>
                  <a:pt x="2497" y="2107"/>
                  <a:pt x="2496" y="2107"/>
                </a:cubicBezTo>
                <a:cubicBezTo>
                  <a:pt x="2496" y="2108"/>
                  <a:pt x="2496" y="2107"/>
                  <a:pt x="2495" y="2106"/>
                </a:cubicBezTo>
                <a:cubicBezTo>
                  <a:pt x="2495" y="2106"/>
                  <a:pt x="2495" y="2105"/>
                  <a:pt x="2494" y="2105"/>
                </a:cubicBezTo>
                <a:cubicBezTo>
                  <a:pt x="2493" y="2105"/>
                  <a:pt x="2493" y="2106"/>
                  <a:pt x="2493" y="2107"/>
                </a:cubicBezTo>
                <a:cubicBezTo>
                  <a:pt x="2493" y="2109"/>
                  <a:pt x="2491" y="2109"/>
                  <a:pt x="2490" y="2111"/>
                </a:cubicBezTo>
                <a:cubicBezTo>
                  <a:pt x="2489" y="2112"/>
                  <a:pt x="2489" y="2114"/>
                  <a:pt x="2488" y="2116"/>
                </a:cubicBezTo>
                <a:cubicBezTo>
                  <a:pt x="2487" y="2117"/>
                  <a:pt x="2486" y="2117"/>
                  <a:pt x="2486" y="2118"/>
                </a:cubicBezTo>
                <a:cubicBezTo>
                  <a:pt x="2486" y="2119"/>
                  <a:pt x="2486" y="2121"/>
                  <a:pt x="2486" y="2122"/>
                </a:cubicBezTo>
                <a:cubicBezTo>
                  <a:pt x="2486" y="2122"/>
                  <a:pt x="2486" y="2123"/>
                  <a:pt x="2486" y="2123"/>
                </a:cubicBezTo>
                <a:cubicBezTo>
                  <a:pt x="2486" y="2124"/>
                  <a:pt x="2487" y="2124"/>
                  <a:pt x="2487" y="2125"/>
                </a:cubicBezTo>
                <a:cubicBezTo>
                  <a:pt x="2487" y="2126"/>
                  <a:pt x="2486" y="2127"/>
                  <a:pt x="2486" y="2128"/>
                </a:cubicBezTo>
                <a:cubicBezTo>
                  <a:pt x="2485" y="2130"/>
                  <a:pt x="2485" y="2131"/>
                  <a:pt x="2485" y="2132"/>
                </a:cubicBezTo>
                <a:cubicBezTo>
                  <a:pt x="2484" y="2133"/>
                  <a:pt x="2484" y="2134"/>
                  <a:pt x="2483" y="2135"/>
                </a:cubicBezTo>
                <a:cubicBezTo>
                  <a:pt x="2482" y="2136"/>
                  <a:pt x="2481" y="2137"/>
                  <a:pt x="2480" y="2139"/>
                </a:cubicBezTo>
                <a:cubicBezTo>
                  <a:pt x="2480" y="2141"/>
                  <a:pt x="2479" y="2142"/>
                  <a:pt x="2478" y="2144"/>
                </a:cubicBezTo>
                <a:cubicBezTo>
                  <a:pt x="2477" y="2145"/>
                  <a:pt x="2476" y="2145"/>
                  <a:pt x="2476" y="2147"/>
                </a:cubicBezTo>
                <a:cubicBezTo>
                  <a:pt x="2476" y="2147"/>
                  <a:pt x="2477" y="2148"/>
                  <a:pt x="2477" y="2148"/>
                </a:cubicBezTo>
                <a:cubicBezTo>
                  <a:pt x="2477" y="2149"/>
                  <a:pt x="2478" y="2150"/>
                  <a:pt x="2477" y="2150"/>
                </a:cubicBezTo>
                <a:cubicBezTo>
                  <a:pt x="2477" y="2151"/>
                  <a:pt x="2476" y="2151"/>
                  <a:pt x="2476" y="2152"/>
                </a:cubicBezTo>
                <a:cubicBezTo>
                  <a:pt x="2476" y="2152"/>
                  <a:pt x="2476" y="2153"/>
                  <a:pt x="2476" y="2153"/>
                </a:cubicBezTo>
                <a:cubicBezTo>
                  <a:pt x="2505" y="2153"/>
                  <a:pt x="2505" y="2153"/>
                  <a:pt x="2505" y="2153"/>
                </a:cubicBezTo>
                <a:cubicBezTo>
                  <a:pt x="2505" y="2152"/>
                  <a:pt x="2505" y="2152"/>
                  <a:pt x="2505" y="2151"/>
                </a:cubicBezTo>
                <a:cubicBezTo>
                  <a:pt x="2506" y="2149"/>
                  <a:pt x="2507" y="2150"/>
                  <a:pt x="2508" y="2149"/>
                </a:cubicBezTo>
                <a:cubicBezTo>
                  <a:pt x="2509" y="2148"/>
                  <a:pt x="2510" y="2147"/>
                  <a:pt x="2511" y="2146"/>
                </a:cubicBezTo>
                <a:cubicBezTo>
                  <a:pt x="2512" y="2146"/>
                  <a:pt x="2513" y="2146"/>
                  <a:pt x="2513" y="2145"/>
                </a:cubicBezTo>
                <a:cubicBezTo>
                  <a:pt x="2514" y="2145"/>
                  <a:pt x="2514" y="2144"/>
                  <a:pt x="2515" y="2144"/>
                </a:cubicBezTo>
                <a:cubicBezTo>
                  <a:pt x="2516" y="2144"/>
                  <a:pt x="2518" y="2144"/>
                  <a:pt x="2519" y="2145"/>
                </a:cubicBezTo>
                <a:cubicBezTo>
                  <a:pt x="2520" y="2146"/>
                  <a:pt x="2520" y="2147"/>
                  <a:pt x="2520" y="2148"/>
                </a:cubicBezTo>
                <a:cubicBezTo>
                  <a:pt x="2521" y="2150"/>
                  <a:pt x="2521" y="2151"/>
                  <a:pt x="2521" y="2153"/>
                </a:cubicBezTo>
                <a:cubicBezTo>
                  <a:pt x="2546" y="2153"/>
                  <a:pt x="2546" y="2153"/>
                  <a:pt x="2546" y="2153"/>
                </a:cubicBezTo>
                <a:cubicBezTo>
                  <a:pt x="2545" y="2152"/>
                  <a:pt x="2545" y="2152"/>
                  <a:pt x="2544" y="2151"/>
                </a:cubicBezTo>
                <a:cubicBezTo>
                  <a:pt x="2544" y="2150"/>
                  <a:pt x="2543" y="2149"/>
                  <a:pt x="2542" y="2148"/>
                </a:cubicBezTo>
                <a:cubicBezTo>
                  <a:pt x="2542" y="2147"/>
                  <a:pt x="2540" y="2146"/>
                  <a:pt x="2539" y="2145"/>
                </a:cubicBezTo>
                <a:cubicBezTo>
                  <a:pt x="2539" y="2144"/>
                  <a:pt x="2539" y="2142"/>
                  <a:pt x="2539" y="2141"/>
                </a:cubicBezTo>
                <a:cubicBezTo>
                  <a:pt x="2538" y="2140"/>
                  <a:pt x="2537" y="2139"/>
                  <a:pt x="2536" y="2138"/>
                </a:cubicBezTo>
                <a:cubicBezTo>
                  <a:pt x="2536" y="2137"/>
                  <a:pt x="2535" y="2136"/>
                  <a:pt x="2534" y="2135"/>
                </a:cubicBezTo>
                <a:cubicBezTo>
                  <a:pt x="2533" y="2135"/>
                  <a:pt x="2531" y="2135"/>
                  <a:pt x="2530" y="2134"/>
                </a:cubicBezTo>
                <a:cubicBezTo>
                  <a:pt x="2530" y="2133"/>
                  <a:pt x="2530" y="2132"/>
                  <a:pt x="2529" y="2131"/>
                </a:cubicBezTo>
                <a:cubicBezTo>
                  <a:pt x="2528" y="2131"/>
                  <a:pt x="2526" y="2130"/>
                  <a:pt x="2526" y="2129"/>
                </a:cubicBezTo>
                <a:cubicBezTo>
                  <a:pt x="2527" y="2129"/>
                  <a:pt x="2528" y="2130"/>
                  <a:pt x="2528" y="2130"/>
                </a:cubicBezTo>
                <a:cubicBezTo>
                  <a:pt x="2529" y="2130"/>
                  <a:pt x="2529" y="2130"/>
                  <a:pt x="2530" y="2130"/>
                </a:cubicBezTo>
                <a:cubicBezTo>
                  <a:pt x="2532" y="2130"/>
                  <a:pt x="2533" y="2130"/>
                  <a:pt x="2534" y="2130"/>
                </a:cubicBezTo>
                <a:cubicBezTo>
                  <a:pt x="2535" y="2129"/>
                  <a:pt x="2536" y="2127"/>
                  <a:pt x="2538" y="2127"/>
                </a:cubicBezTo>
                <a:cubicBezTo>
                  <a:pt x="2539" y="2126"/>
                  <a:pt x="2540" y="2125"/>
                  <a:pt x="2541" y="2124"/>
                </a:cubicBezTo>
                <a:cubicBezTo>
                  <a:pt x="2542" y="2123"/>
                  <a:pt x="2543" y="2122"/>
                  <a:pt x="2545" y="2122"/>
                </a:cubicBezTo>
                <a:cubicBezTo>
                  <a:pt x="2546" y="2121"/>
                  <a:pt x="2548" y="2120"/>
                  <a:pt x="2549" y="2119"/>
                </a:cubicBezTo>
                <a:cubicBezTo>
                  <a:pt x="2549" y="2118"/>
                  <a:pt x="2550" y="2118"/>
                  <a:pt x="2550" y="2117"/>
                </a:cubicBezTo>
                <a:cubicBezTo>
                  <a:pt x="2551" y="2116"/>
                  <a:pt x="2553" y="2115"/>
                  <a:pt x="2554" y="2114"/>
                </a:cubicBezTo>
                <a:cubicBezTo>
                  <a:pt x="2555" y="2112"/>
                  <a:pt x="2557" y="2109"/>
                  <a:pt x="2560" y="2109"/>
                </a:cubicBezTo>
                <a:cubicBezTo>
                  <a:pt x="2561" y="2109"/>
                  <a:pt x="2563" y="2109"/>
                  <a:pt x="2564" y="2110"/>
                </a:cubicBezTo>
                <a:cubicBezTo>
                  <a:pt x="2565" y="2111"/>
                  <a:pt x="2565" y="2114"/>
                  <a:pt x="2566" y="2113"/>
                </a:cubicBezTo>
                <a:cubicBezTo>
                  <a:pt x="2567" y="2113"/>
                  <a:pt x="2567" y="2112"/>
                  <a:pt x="2566" y="2111"/>
                </a:cubicBezTo>
                <a:cubicBezTo>
                  <a:pt x="2566" y="2110"/>
                  <a:pt x="2567" y="2110"/>
                  <a:pt x="2567" y="2109"/>
                </a:cubicBezTo>
                <a:cubicBezTo>
                  <a:pt x="2568" y="2107"/>
                  <a:pt x="2568" y="2107"/>
                  <a:pt x="2566" y="2106"/>
                </a:cubicBezTo>
                <a:cubicBezTo>
                  <a:pt x="2565" y="2105"/>
                  <a:pt x="2565" y="2103"/>
                  <a:pt x="2564" y="2103"/>
                </a:cubicBezTo>
                <a:cubicBezTo>
                  <a:pt x="2562" y="2103"/>
                  <a:pt x="2561" y="2103"/>
                  <a:pt x="2560" y="2104"/>
                </a:cubicBezTo>
                <a:cubicBezTo>
                  <a:pt x="2558" y="2104"/>
                  <a:pt x="2558" y="2106"/>
                  <a:pt x="2557" y="2107"/>
                </a:cubicBezTo>
                <a:cubicBezTo>
                  <a:pt x="2555" y="2108"/>
                  <a:pt x="2554" y="2107"/>
                  <a:pt x="2553" y="2107"/>
                </a:cubicBezTo>
                <a:cubicBezTo>
                  <a:pt x="2552" y="2107"/>
                  <a:pt x="2551" y="2107"/>
                  <a:pt x="2550" y="2107"/>
                </a:cubicBezTo>
                <a:cubicBezTo>
                  <a:pt x="2548" y="2107"/>
                  <a:pt x="2546" y="2107"/>
                  <a:pt x="2545" y="2107"/>
                </a:cubicBezTo>
                <a:cubicBezTo>
                  <a:pt x="2543" y="2107"/>
                  <a:pt x="2542" y="2108"/>
                  <a:pt x="2541" y="2108"/>
                </a:cubicBezTo>
                <a:cubicBezTo>
                  <a:pt x="2540" y="2109"/>
                  <a:pt x="2540" y="2109"/>
                  <a:pt x="2539" y="2109"/>
                </a:cubicBezTo>
                <a:cubicBezTo>
                  <a:pt x="2538" y="2109"/>
                  <a:pt x="2538" y="2110"/>
                  <a:pt x="2537" y="2110"/>
                </a:cubicBezTo>
                <a:cubicBezTo>
                  <a:pt x="2536" y="2111"/>
                  <a:pt x="2535" y="2111"/>
                  <a:pt x="2534" y="2110"/>
                </a:cubicBezTo>
                <a:cubicBezTo>
                  <a:pt x="2533" y="2109"/>
                  <a:pt x="2533" y="2109"/>
                  <a:pt x="2532" y="2109"/>
                </a:cubicBezTo>
                <a:cubicBezTo>
                  <a:pt x="2532" y="2108"/>
                  <a:pt x="2531" y="2108"/>
                  <a:pt x="2531" y="2108"/>
                </a:cubicBezTo>
                <a:cubicBezTo>
                  <a:pt x="2530" y="2109"/>
                  <a:pt x="2529" y="2111"/>
                  <a:pt x="2528" y="2112"/>
                </a:cubicBezTo>
                <a:cubicBezTo>
                  <a:pt x="2527" y="2112"/>
                  <a:pt x="2526" y="2113"/>
                  <a:pt x="2525" y="2115"/>
                </a:cubicBezTo>
                <a:cubicBezTo>
                  <a:pt x="2524" y="2117"/>
                  <a:pt x="2523" y="2121"/>
                  <a:pt x="2520" y="2120"/>
                </a:cubicBezTo>
                <a:cubicBezTo>
                  <a:pt x="2519" y="2120"/>
                  <a:pt x="2518" y="2119"/>
                  <a:pt x="2517" y="2119"/>
                </a:cubicBezTo>
                <a:cubicBezTo>
                  <a:pt x="2515" y="2119"/>
                  <a:pt x="2514" y="2119"/>
                  <a:pt x="2513" y="2118"/>
                </a:cubicBezTo>
                <a:cubicBezTo>
                  <a:pt x="2512" y="2117"/>
                  <a:pt x="2512" y="2115"/>
                  <a:pt x="2512" y="2114"/>
                </a:cubicBezTo>
                <a:cubicBezTo>
                  <a:pt x="2511" y="2114"/>
                  <a:pt x="2511" y="2113"/>
                  <a:pt x="2510" y="2113"/>
                </a:cubicBezTo>
                <a:cubicBezTo>
                  <a:pt x="2510" y="2112"/>
                  <a:pt x="2510" y="2112"/>
                  <a:pt x="2509" y="2111"/>
                </a:cubicBezTo>
                <a:cubicBezTo>
                  <a:pt x="2508" y="2110"/>
                  <a:pt x="2507" y="2110"/>
                  <a:pt x="2505" y="2110"/>
                </a:cubicBezTo>
                <a:cubicBezTo>
                  <a:pt x="2504" y="2110"/>
                  <a:pt x="2503" y="2109"/>
                  <a:pt x="2503" y="2108"/>
                </a:cubicBezTo>
                <a:cubicBezTo>
                  <a:pt x="2502" y="2107"/>
                  <a:pt x="2503" y="2105"/>
                  <a:pt x="2502" y="2104"/>
                </a:cubicBezTo>
                <a:cubicBezTo>
                  <a:pt x="2501" y="2103"/>
                  <a:pt x="2500" y="2102"/>
                  <a:pt x="2500" y="2100"/>
                </a:cubicBezTo>
                <a:cubicBezTo>
                  <a:pt x="2500" y="2097"/>
                  <a:pt x="2499" y="2094"/>
                  <a:pt x="2501" y="2091"/>
                </a:cubicBezTo>
                <a:cubicBezTo>
                  <a:pt x="2502" y="2089"/>
                  <a:pt x="2503" y="2089"/>
                  <a:pt x="2504" y="2087"/>
                </a:cubicBezTo>
                <a:cubicBezTo>
                  <a:pt x="2505" y="2086"/>
                  <a:pt x="2505" y="2085"/>
                  <a:pt x="2506" y="2083"/>
                </a:cubicBezTo>
                <a:cubicBezTo>
                  <a:pt x="2507" y="2083"/>
                  <a:pt x="2509" y="2082"/>
                  <a:pt x="2510" y="2082"/>
                </a:cubicBezTo>
                <a:cubicBezTo>
                  <a:pt x="2512" y="2082"/>
                  <a:pt x="2514" y="2081"/>
                  <a:pt x="2515" y="2081"/>
                </a:cubicBezTo>
                <a:cubicBezTo>
                  <a:pt x="2517" y="2082"/>
                  <a:pt x="2518" y="2082"/>
                  <a:pt x="2519" y="2082"/>
                </a:cubicBezTo>
                <a:cubicBezTo>
                  <a:pt x="2521" y="2083"/>
                  <a:pt x="2522" y="2083"/>
                  <a:pt x="2524" y="2083"/>
                </a:cubicBezTo>
                <a:cubicBezTo>
                  <a:pt x="2525" y="2083"/>
                  <a:pt x="2527" y="2084"/>
                  <a:pt x="2528" y="2084"/>
                </a:cubicBezTo>
                <a:cubicBezTo>
                  <a:pt x="2530" y="2083"/>
                  <a:pt x="2532" y="2083"/>
                  <a:pt x="2533" y="2083"/>
                </a:cubicBezTo>
                <a:cubicBezTo>
                  <a:pt x="2536" y="2083"/>
                  <a:pt x="2540" y="2083"/>
                  <a:pt x="2543" y="2083"/>
                </a:cubicBezTo>
                <a:cubicBezTo>
                  <a:pt x="2546" y="2083"/>
                  <a:pt x="2549" y="2083"/>
                  <a:pt x="2552" y="2083"/>
                </a:cubicBezTo>
                <a:cubicBezTo>
                  <a:pt x="2554" y="2082"/>
                  <a:pt x="2555" y="2082"/>
                  <a:pt x="2557" y="2083"/>
                </a:cubicBezTo>
                <a:cubicBezTo>
                  <a:pt x="2558" y="2083"/>
                  <a:pt x="2559" y="2084"/>
                  <a:pt x="2561" y="2084"/>
                </a:cubicBezTo>
                <a:cubicBezTo>
                  <a:pt x="2562" y="2085"/>
                  <a:pt x="2564" y="2084"/>
                  <a:pt x="2565" y="2085"/>
                </a:cubicBezTo>
                <a:cubicBezTo>
                  <a:pt x="2567" y="2086"/>
                  <a:pt x="2568" y="2087"/>
                  <a:pt x="2570" y="2087"/>
                </a:cubicBezTo>
                <a:cubicBezTo>
                  <a:pt x="2571" y="2087"/>
                  <a:pt x="2573" y="2087"/>
                  <a:pt x="2574" y="2087"/>
                </a:cubicBezTo>
                <a:cubicBezTo>
                  <a:pt x="2576" y="2087"/>
                  <a:pt x="2578" y="2086"/>
                  <a:pt x="2579" y="2086"/>
                </a:cubicBezTo>
                <a:cubicBezTo>
                  <a:pt x="2582" y="2086"/>
                  <a:pt x="2583" y="2086"/>
                  <a:pt x="2585" y="2084"/>
                </a:cubicBezTo>
                <a:cubicBezTo>
                  <a:pt x="2585" y="2084"/>
                  <a:pt x="2586" y="2083"/>
                  <a:pt x="2586" y="2083"/>
                </a:cubicBezTo>
                <a:cubicBezTo>
                  <a:pt x="2587" y="2081"/>
                  <a:pt x="2588" y="2080"/>
                  <a:pt x="2590" y="2079"/>
                </a:cubicBezTo>
                <a:cubicBezTo>
                  <a:pt x="2590" y="2078"/>
                  <a:pt x="2591" y="2077"/>
                  <a:pt x="2593" y="2076"/>
                </a:cubicBezTo>
                <a:close/>
                <a:moveTo>
                  <a:pt x="2446" y="1928"/>
                </a:moveTo>
                <a:cubicBezTo>
                  <a:pt x="2446" y="1929"/>
                  <a:pt x="2446" y="1930"/>
                  <a:pt x="2447" y="1930"/>
                </a:cubicBezTo>
                <a:cubicBezTo>
                  <a:pt x="2448" y="1929"/>
                  <a:pt x="2448" y="1928"/>
                  <a:pt x="2448" y="1928"/>
                </a:cubicBezTo>
                <a:cubicBezTo>
                  <a:pt x="2448" y="1928"/>
                  <a:pt x="2449" y="1927"/>
                  <a:pt x="2448" y="1927"/>
                </a:cubicBezTo>
                <a:cubicBezTo>
                  <a:pt x="2447" y="1927"/>
                  <a:pt x="2447" y="1928"/>
                  <a:pt x="2446" y="1928"/>
                </a:cubicBezTo>
                <a:close/>
                <a:moveTo>
                  <a:pt x="2523" y="1851"/>
                </a:moveTo>
                <a:cubicBezTo>
                  <a:pt x="2523" y="1850"/>
                  <a:pt x="2522" y="1850"/>
                  <a:pt x="2522" y="1849"/>
                </a:cubicBezTo>
                <a:cubicBezTo>
                  <a:pt x="2522" y="1849"/>
                  <a:pt x="2522" y="1848"/>
                  <a:pt x="2521" y="1848"/>
                </a:cubicBezTo>
                <a:cubicBezTo>
                  <a:pt x="2521" y="1848"/>
                  <a:pt x="2521" y="1849"/>
                  <a:pt x="2521" y="1850"/>
                </a:cubicBezTo>
                <a:cubicBezTo>
                  <a:pt x="2522" y="1850"/>
                  <a:pt x="2522" y="1851"/>
                  <a:pt x="2523" y="1851"/>
                </a:cubicBezTo>
                <a:close/>
                <a:moveTo>
                  <a:pt x="2557" y="1948"/>
                </a:moveTo>
                <a:cubicBezTo>
                  <a:pt x="2557" y="1948"/>
                  <a:pt x="2557" y="1948"/>
                  <a:pt x="2558" y="1947"/>
                </a:cubicBezTo>
                <a:cubicBezTo>
                  <a:pt x="2558" y="1947"/>
                  <a:pt x="2559" y="1947"/>
                  <a:pt x="2559" y="1946"/>
                </a:cubicBezTo>
                <a:cubicBezTo>
                  <a:pt x="2559" y="1946"/>
                  <a:pt x="2558" y="1945"/>
                  <a:pt x="2558" y="1946"/>
                </a:cubicBezTo>
                <a:cubicBezTo>
                  <a:pt x="2557" y="1946"/>
                  <a:pt x="2557" y="1947"/>
                  <a:pt x="2557" y="1947"/>
                </a:cubicBezTo>
                <a:cubicBezTo>
                  <a:pt x="2557" y="1946"/>
                  <a:pt x="2557" y="1946"/>
                  <a:pt x="2556" y="1946"/>
                </a:cubicBezTo>
                <a:cubicBezTo>
                  <a:pt x="2556" y="1946"/>
                  <a:pt x="2556" y="1947"/>
                  <a:pt x="2556" y="1947"/>
                </a:cubicBezTo>
                <a:cubicBezTo>
                  <a:pt x="2556" y="1947"/>
                  <a:pt x="2556" y="1949"/>
                  <a:pt x="2557" y="1948"/>
                </a:cubicBezTo>
                <a:close/>
                <a:moveTo>
                  <a:pt x="2623" y="2128"/>
                </a:moveTo>
                <a:cubicBezTo>
                  <a:pt x="2622" y="2128"/>
                  <a:pt x="2621" y="2128"/>
                  <a:pt x="2621" y="2128"/>
                </a:cubicBezTo>
                <a:cubicBezTo>
                  <a:pt x="2620" y="2128"/>
                  <a:pt x="2619" y="2128"/>
                  <a:pt x="2618" y="2128"/>
                </a:cubicBezTo>
                <a:cubicBezTo>
                  <a:pt x="2618" y="2128"/>
                  <a:pt x="2617" y="2128"/>
                  <a:pt x="2616" y="2128"/>
                </a:cubicBezTo>
                <a:cubicBezTo>
                  <a:pt x="2616" y="2128"/>
                  <a:pt x="2615" y="2128"/>
                  <a:pt x="2615" y="2128"/>
                </a:cubicBezTo>
                <a:cubicBezTo>
                  <a:pt x="2613" y="2128"/>
                  <a:pt x="2612" y="2128"/>
                  <a:pt x="2610" y="2127"/>
                </a:cubicBezTo>
                <a:cubicBezTo>
                  <a:pt x="2609" y="2126"/>
                  <a:pt x="2608" y="2127"/>
                  <a:pt x="2606" y="2127"/>
                </a:cubicBezTo>
                <a:cubicBezTo>
                  <a:pt x="2606" y="2127"/>
                  <a:pt x="2606" y="2127"/>
                  <a:pt x="2605" y="2127"/>
                </a:cubicBezTo>
                <a:cubicBezTo>
                  <a:pt x="2605" y="2127"/>
                  <a:pt x="2605" y="2127"/>
                  <a:pt x="2605" y="2127"/>
                </a:cubicBezTo>
                <a:cubicBezTo>
                  <a:pt x="2604" y="2126"/>
                  <a:pt x="2603" y="2126"/>
                  <a:pt x="2603" y="2126"/>
                </a:cubicBezTo>
                <a:cubicBezTo>
                  <a:pt x="2602" y="2126"/>
                  <a:pt x="2602" y="2127"/>
                  <a:pt x="2601" y="2126"/>
                </a:cubicBezTo>
                <a:cubicBezTo>
                  <a:pt x="2600" y="2126"/>
                  <a:pt x="2599" y="2126"/>
                  <a:pt x="2599" y="2126"/>
                </a:cubicBezTo>
                <a:cubicBezTo>
                  <a:pt x="2598" y="2126"/>
                  <a:pt x="2597" y="2126"/>
                  <a:pt x="2596" y="2126"/>
                </a:cubicBezTo>
                <a:cubicBezTo>
                  <a:pt x="2595" y="2124"/>
                  <a:pt x="2592" y="2124"/>
                  <a:pt x="2590" y="2124"/>
                </a:cubicBezTo>
                <a:cubicBezTo>
                  <a:pt x="2588" y="2124"/>
                  <a:pt x="2587" y="2125"/>
                  <a:pt x="2587" y="2127"/>
                </a:cubicBezTo>
                <a:cubicBezTo>
                  <a:pt x="2587" y="2129"/>
                  <a:pt x="2587" y="2130"/>
                  <a:pt x="2587" y="2132"/>
                </a:cubicBezTo>
                <a:cubicBezTo>
                  <a:pt x="2587" y="2134"/>
                  <a:pt x="2589" y="2132"/>
                  <a:pt x="2590" y="2131"/>
                </a:cubicBezTo>
                <a:cubicBezTo>
                  <a:pt x="2591" y="2131"/>
                  <a:pt x="2592" y="2131"/>
                  <a:pt x="2592" y="2131"/>
                </a:cubicBezTo>
                <a:cubicBezTo>
                  <a:pt x="2593" y="2131"/>
                  <a:pt x="2593" y="2131"/>
                  <a:pt x="2594" y="2130"/>
                </a:cubicBezTo>
                <a:cubicBezTo>
                  <a:pt x="2595" y="2130"/>
                  <a:pt x="2596" y="2130"/>
                  <a:pt x="2596" y="2130"/>
                </a:cubicBezTo>
                <a:cubicBezTo>
                  <a:pt x="2597" y="2130"/>
                  <a:pt x="2597" y="2131"/>
                  <a:pt x="2598" y="2131"/>
                </a:cubicBezTo>
                <a:cubicBezTo>
                  <a:pt x="2599" y="2131"/>
                  <a:pt x="2600" y="2131"/>
                  <a:pt x="2600" y="2130"/>
                </a:cubicBezTo>
                <a:cubicBezTo>
                  <a:pt x="2601" y="2130"/>
                  <a:pt x="2601" y="2130"/>
                  <a:pt x="2602" y="2130"/>
                </a:cubicBezTo>
                <a:cubicBezTo>
                  <a:pt x="2603" y="2130"/>
                  <a:pt x="2603" y="2130"/>
                  <a:pt x="2604" y="2130"/>
                </a:cubicBezTo>
                <a:cubicBezTo>
                  <a:pt x="2605" y="2130"/>
                  <a:pt x="2605" y="2129"/>
                  <a:pt x="2606" y="2129"/>
                </a:cubicBezTo>
                <a:cubicBezTo>
                  <a:pt x="2607" y="2129"/>
                  <a:pt x="2607" y="2130"/>
                  <a:pt x="2607" y="2130"/>
                </a:cubicBezTo>
                <a:cubicBezTo>
                  <a:pt x="2607" y="2131"/>
                  <a:pt x="2608" y="2131"/>
                  <a:pt x="2609" y="2131"/>
                </a:cubicBezTo>
                <a:cubicBezTo>
                  <a:pt x="2610" y="2131"/>
                  <a:pt x="2611" y="2131"/>
                  <a:pt x="2611" y="2131"/>
                </a:cubicBezTo>
                <a:cubicBezTo>
                  <a:pt x="2612" y="2130"/>
                  <a:pt x="2612" y="2130"/>
                  <a:pt x="2613" y="2130"/>
                </a:cubicBezTo>
                <a:cubicBezTo>
                  <a:pt x="2614" y="2129"/>
                  <a:pt x="2616" y="2130"/>
                  <a:pt x="2616" y="2132"/>
                </a:cubicBezTo>
                <a:cubicBezTo>
                  <a:pt x="2616" y="2132"/>
                  <a:pt x="2615" y="2133"/>
                  <a:pt x="2615" y="2134"/>
                </a:cubicBezTo>
                <a:cubicBezTo>
                  <a:pt x="2615" y="2135"/>
                  <a:pt x="2616" y="2134"/>
                  <a:pt x="2616" y="2135"/>
                </a:cubicBezTo>
                <a:cubicBezTo>
                  <a:pt x="2618" y="2136"/>
                  <a:pt x="2617" y="2138"/>
                  <a:pt x="2617" y="2139"/>
                </a:cubicBezTo>
                <a:cubicBezTo>
                  <a:pt x="2618" y="2139"/>
                  <a:pt x="2618" y="2140"/>
                  <a:pt x="2618" y="2140"/>
                </a:cubicBezTo>
                <a:cubicBezTo>
                  <a:pt x="2619" y="2141"/>
                  <a:pt x="2619" y="2142"/>
                  <a:pt x="2619" y="2142"/>
                </a:cubicBezTo>
                <a:cubicBezTo>
                  <a:pt x="2620" y="2142"/>
                  <a:pt x="2620" y="2140"/>
                  <a:pt x="2620" y="2140"/>
                </a:cubicBezTo>
                <a:cubicBezTo>
                  <a:pt x="2620" y="2139"/>
                  <a:pt x="2619" y="2139"/>
                  <a:pt x="2619" y="2138"/>
                </a:cubicBezTo>
                <a:cubicBezTo>
                  <a:pt x="2618" y="2138"/>
                  <a:pt x="2618" y="2137"/>
                  <a:pt x="2618" y="2136"/>
                </a:cubicBezTo>
                <a:cubicBezTo>
                  <a:pt x="2618" y="2135"/>
                  <a:pt x="2618" y="2135"/>
                  <a:pt x="2618" y="2134"/>
                </a:cubicBezTo>
                <a:cubicBezTo>
                  <a:pt x="2617" y="2133"/>
                  <a:pt x="2617" y="2131"/>
                  <a:pt x="2618" y="2130"/>
                </a:cubicBezTo>
                <a:cubicBezTo>
                  <a:pt x="2619" y="2130"/>
                  <a:pt x="2620" y="2130"/>
                  <a:pt x="2620" y="2130"/>
                </a:cubicBezTo>
                <a:cubicBezTo>
                  <a:pt x="2621" y="2130"/>
                  <a:pt x="2622" y="2130"/>
                  <a:pt x="2622" y="2130"/>
                </a:cubicBezTo>
                <a:cubicBezTo>
                  <a:pt x="2624" y="2129"/>
                  <a:pt x="2625" y="2128"/>
                  <a:pt x="2623" y="2128"/>
                </a:cubicBezTo>
                <a:close/>
                <a:moveTo>
                  <a:pt x="2496" y="1864"/>
                </a:moveTo>
                <a:cubicBezTo>
                  <a:pt x="2496" y="1864"/>
                  <a:pt x="2496" y="1865"/>
                  <a:pt x="2496" y="1865"/>
                </a:cubicBezTo>
                <a:cubicBezTo>
                  <a:pt x="2496" y="1865"/>
                  <a:pt x="2495" y="1865"/>
                  <a:pt x="2495" y="1865"/>
                </a:cubicBezTo>
                <a:cubicBezTo>
                  <a:pt x="2495" y="1865"/>
                  <a:pt x="2496" y="1866"/>
                  <a:pt x="2496" y="1866"/>
                </a:cubicBezTo>
                <a:cubicBezTo>
                  <a:pt x="2497" y="1866"/>
                  <a:pt x="2497" y="1865"/>
                  <a:pt x="2497" y="1866"/>
                </a:cubicBezTo>
                <a:cubicBezTo>
                  <a:pt x="2497" y="1866"/>
                  <a:pt x="2497" y="1867"/>
                  <a:pt x="2498" y="1867"/>
                </a:cubicBezTo>
                <a:cubicBezTo>
                  <a:pt x="2498" y="1866"/>
                  <a:pt x="2498" y="1865"/>
                  <a:pt x="2498" y="1864"/>
                </a:cubicBezTo>
                <a:cubicBezTo>
                  <a:pt x="2498" y="1864"/>
                  <a:pt x="2497" y="1863"/>
                  <a:pt x="2497" y="1864"/>
                </a:cubicBezTo>
                <a:cubicBezTo>
                  <a:pt x="2497" y="1864"/>
                  <a:pt x="2497" y="1864"/>
                  <a:pt x="2497" y="1864"/>
                </a:cubicBezTo>
                <a:cubicBezTo>
                  <a:pt x="2498" y="1865"/>
                  <a:pt x="2497" y="1865"/>
                  <a:pt x="2497" y="1865"/>
                </a:cubicBezTo>
                <a:cubicBezTo>
                  <a:pt x="2497" y="1865"/>
                  <a:pt x="2497" y="1864"/>
                  <a:pt x="2496" y="1864"/>
                </a:cubicBezTo>
                <a:close/>
                <a:moveTo>
                  <a:pt x="2519" y="1821"/>
                </a:moveTo>
                <a:cubicBezTo>
                  <a:pt x="2519" y="1821"/>
                  <a:pt x="2518" y="1821"/>
                  <a:pt x="2518" y="1821"/>
                </a:cubicBezTo>
                <a:cubicBezTo>
                  <a:pt x="2518" y="1821"/>
                  <a:pt x="2517" y="1821"/>
                  <a:pt x="2517" y="1821"/>
                </a:cubicBezTo>
                <a:cubicBezTo>
                  <a:pt x="2517" y="1821"/>
                  <a:pt x="2517" y="1820"/>
                  <a:pt x="2517" y="1821"/>
                </a:cubicBezTo>
                <a:cubicBezTo>
                  <a:pt x="2517" y="1821"/>
                  <a:pt x="2518" y="1822"/>
                  <a:pt x="2518" y="1822"/>
                </a:cubicBezTo>
                <a:cubicBezTo>
                  <a:pt x="2518" y="1822"/>
                  <a:pt x="2520" y="1822"/>
                  <a:pt x="2519" y="1821"/>
                </a:cubicBezTo>
                <a:close/>
                <a:moveTo>
                  <a:pt x="2610" y="1986"/>
                </a:moveTo>
                <a:cubicBezTo>
                  <a:pt x="2610" y="1985"/>
                  <a:pt x="2610" y="1983"/>
                  <a:pt x="2609" y="1984"/>
                </a:cubicBezTo>
                <a:cubicBezTo>
                  <a:pt x="2609" y="1985"/>
                  <a:pt x="2609" y="1986"/>
                  <a:pt x="2610" y="1986"/>
                </a:cubicBezTo>
                <a:close/>
                <a:moveTo>
                  <a:pt x="2519" y="1980"/>
                </a:moveTo>
                <a:cubicBezTo>
                  <a:pt x="2519" y="1979"/>
                  <a:pt x="2518" y="1979"/>
                  <a:pt x="2518" y="1979"/>
                </a:cubicBezTo>
                <a:cubicBezTo>
                  <a:pt x="2517" y="1980"/>
                  <a:pt x="2517" y="1980"/>
                  <a:pt x="2517" y="1980"/>
                </a:cubicBezTo>
                <a:cubicBezTo>
                  <a:pt x="2516" y="1980"/>
                  <a:pt x="2516" y="1980"/>
                  <a:pt x="2516" y="1981"/>
                </a:cubicBezTo>
                <a:cubicBezTo>
                  <a:pt x="2516" y="1981"/>
                  <a:pt x="2517" y="1981"/>
                  <a:pt x="2517" y="1980"/>
                </a:cubicBezTo>
                <a:cubicBezTo>
                  <a:pt x="2518" y="1980"/>
                  <a:pt x="2518" y="1981"/>
                  <a:pt x="2519" y="1980"/>
                </a:cubicBezTo>
                <a:close/>
                <a:moveTo>
                  <a:pt x="2608" y="1986"/>
                </a:moveTo>
                <a:cubicBezTo>
                  <a:pt x="2608" y="1984"/>
                  <a:pt x="2607" y="1985"/>
                  <a:pt x="2606" y="1986"/>
                </a:cubicBezTo>
                <a:cubicBezTo>
                  <a:pt x="2606" y="1987"/>
                  <a:pt x="2608" y="1986"/>
                  <a:pt x="2608" y="1986"/>
                </a:cubicBezTo>
                <a:close/>
                <a:moveTo>
                  <a:pt x="2630" y="1945"/>
                </a:moveTo>
                <a:cubicBezTo>
                  <a:pt x="2630" y="1944"/>
                  <a:pt x="2631" y="1944"/>
                  <a:pt x="2631" y="1944"/>
                </a:cubicBezTo>
                <a:cubicBezTo>
                  <a:pt x="2631" y="1943"/>
                  <a:pt x="2631" y="1943"/>
                  <a:pt x="2630" y="1942"/>
                </a:cubicBezTo>
                <a:cubicBezTo>
                  <a:pt x="2630" y="1942"/>
                  <a:pt x="2630" y="1941"/>
                  <a:pt x="2630" y="1941"/>
                </a:cubicBezTo>
                <a:cubicBezTo>
                  <a:pt x="2630" y="1940"/>
                  <a:pt x="2630" y="1940"/>
                  <a:pt x="2630" y="1940"/>
                </a:cubicBezTo>
                <a:cubicBezTo>
                  <a:pt x="2630" y="1939"/>
                  <a:pt x="2630" y="1938"/>
                  <a:pt x="2629" y="1938"/>
                </a:cubicBezTo>
                <a:cubicBezTo>
                  <a:pt x="2628" y="1938"/>
                  <a:pt x="2628" y="1938"/>
                  <a:pt x="2628" y="1937"/>
                </a:cubicBezTo>
                <a:cubicBezTo>
                  <a:pt x="2628" y="1936"/>
                  <a:pt x="2627" y="1937"/>
                  <a:pt x="2626" y="1936"/>
                </a:cubicBezTo>
                <a:cubicBezTo>
                  <a:pt x="2626" y="1935"/>
                  <a:pt x="2626" y="1935"/>
                  <a:pt x="2627" y="1935"/>
                </a:cubicBezTo>
                <a:cubicBezTo>
                  <a:pt x="2627" y="1934"/>
                  <a:pt x="2628" y="1934"/>
                  <a:pt x="2627" y="1933"/>
                </a:cubicBezTo>
                <a:cubicBezTo>
                  <a:pt x="2627" y="1933"/>
                  <a:pt x="2627" y="1933"/>
                  <a:pt x="2627" y="1932"/>
                </a:cubicBezTo>
                <a:cubicBezTo>
                  <a:pt x="2628" y="1932"/>
                  <a:pt x="2627" y="1931"/>
                  <a:pt x="2627" y="1931"/>
                </a:cubicBezTo>
                <a:cubicBezTo>
                  <a:pt x="2627" y="1930"/>
                  <a:pt x="2628" y="1929"/>
                  <a:pt x="2628" y="1929"/>
                </a:cubicBezTo>
                <a:cubicBezTo>
                  <a:pt x="2628" y="1928"/>
                  <a:pt x="2627" y="1928"/>
                  <a:pt x="2627" y="1929"/>
                </a:cubicBezTo>
                <a:cubicBezTo>
                  <a:pt x="2627" y="1929"/>
                  <a:pt x="2626" y="1929"/>
                  <a:pt x="2626" y="1929"/>
                </a:cubicBezTo>
                <a:cubicBezTo>
                  <a:pt x="2625" y="1930"/>
                  <a:pt x="2625" y="1929"/>
                  <a:pt x="2625" y="1929"/>
                </a:cubicBezTo>
                <a:cubicBezTo>
                  <a:pt x="2626" y="1928"/>
                  <a:pt x="2627" y="1928"/>
                  <a:pt x="2626" y="1927"/>
                </a:cubicBezTo>
                <a:cubicBezTo>
                  <a:pt x="2625" y="1927"/>
                  <a:pt x="2625" y="1926"/>
                  <a:pt x="2625" y="1926"/>
                </a:cubicBezTo>
                <a:cubicBezTo>
                  <a:pt x="2625" y="1925"/>
                  <a:pt x="2626" y="1925"/>
                  <a:pt x="2626" y="1925"/>
                </a:cubicBezTo>
                <a:cubicBezTo>
                  <a:pt x="2626" y="1925"/>
                  <a:pt x="2625" y="1924"/>
                  <a:pt x="2626" y="1924"/>
                </a:cubicBezTo>
                <a:cubicBezTo>
                  <a:pt x="2626" y="1924"/>
                  <a:pt x="2627" y="1924"/>
                  <a:pt x="2627" y="1923"/>
                </a:cubicBezTo>
                <a:cubicBezTo>
                  <a:pt x="2626" y="1922"/>
                  <a:pt x="2625" y="1923"/>
                  <a:pt x="2624" y="1923"/>
                </a:cubicBezTo>
                <a:cubicBezTo>
                  <a:pt x="2624" y="1922"/>
                  <a:pt x="2623" y="1922"/>
                  <a:pt x="2623" y="1922"/>
                </a:cubicBezTo>
                <a:cubicBezTo>
                  <a:pt x="2623" y="1922"/>
                  <a:pt x="2623" y="1923"/>
                  <a:pt x="2623" y="1923"/>
                </a:cubicBezTo>
                <a:cubicBezTo>
                  <a:pt x="2622" y="1923"/>
                  <a:pt x="2621" y="1923"/>
                  <a:pt x="2621" y="1923"/>
                </a:cubicBezTo>
                <a:cubicBezTo>
                  <a:pt x="2621" y="1922"/>
                  <a:pt x="2621" y="1922"/>
                  <a:pt x="2621" y="1921"/>
                </a:cubicBezTo>
                <a:cubicBezTo>
                  <a:pt x="2620" y="1921"/>
                  <a:pt x="2620" y="1921"/>
                  <a:pt x="2621" y="1920"/>
                </a:cubicBezTo>
                <a:cubicBezTo>
                  <a:pt x="2621" y="1920"/>
                  <a:pt x="2622" y="1920"/>
                  <a:pt x="2622" y="1919"/>
                </a:cubicBezTo>
                <a:cubicBezTo>
                  <a:pt x="2623" y="1919"/>
                  <a:pt x="2623" y="1919"/>
                  <a:pt x="2623" y="1918"/>
                </a:cubicBezTo>
                <a:cubicBezTo>
                  <a:pt x="2624" y="1918"/>
                  <a:pt x="2625" y="1917"/>
                  <a:pt x="2625" y="1916"/>
                </a:cubicBezTo>
                <a:cubicBezTo>
                  <a:pt x="2625" y="1914"/>
                  <a:pt x="2622" y="1913"/>
                  <a:pt x="2622" y="1911"/>
                </a:cubicBezTo>
                <a:cubicBezTo>
                  <a:pt x="2622" y="1910"/>
                  <a:pt x="2622" y="1909"/>
                  <a:pt x="2622" y="1909"/>
                </a:cubicBezTo>
                <a:cubicBezTo>
                  <a:pt x="2622" y="1908"/>
                  <a:pt x="2623" y="1907"/>
                  <a:pt x="2622" y="1907"/>
                </a:cubicBezTo>
                <a:cubicBezTo>
                  <a:pt x="2622" y="1907"/>
                  <a:pt x="2621" y="1908"/>
                  <a:pt x="2620" y="1908"/>
                </a:cubicBezTo>
                <a:cubicBezTo>
                  <a:pt x="2619" y="1909"/>
                  <a:pt x="2619" y="1908"/>
                  <a:pt x="2618" y="1907"/>
                </a:cubicBezTo>
                <a:cubicBezTo>
                  <a:pt x="2618" y="1906"/>
                  <a:pt x="2618" y="1906"/>
                  <a:pt x="2617" y="1906"/>
                </a:cubicBezTo>
                <a:cubicBezTo>
                  <a:pt x="2616" y="1906"/>
                  <a:pt x="2617" y="1905"/>
                  <a:pt x="2617" y="1905"/>
                </a:cubicBezTo>
                <a:cubicBezTo>
                  <a:pt x="2617" y="1904"/>
                  <a:pt x="2615" y="1902"/>
                  <a:pt x="2615" y="1902"/>
                </a:cubicBezTo>
                <a:cubicBezTo>
                  <a:pt x="2614" y="1902"/>
                  <a:pt x="2614" y="1902"/>
                  <a:pt x="2613" y="1902"/>
                </a:cubicBezTo>
                <a:cubicBezTo>
                  <a:pt x="2613" y="1902"/>
                  <a:pt x="2613" y="1901"/>
                  <a:pt x="2612" y="1901"/>
                </a:cubicBezTo>
                <a:cubicBezTo>
                  <a:pt x="2611" y="1901"/>
                  <a:pt x="2610" y="1900"/>
                  <a:pt x="2611" y="1899"/>
                </a:cubicBezTo>
                <a:cubicBezTo>
                  <a:pt x="2611" y="1899"/>
                  <a:pt x="2609" y="1898"/>
                  <a:pt x="2609" y="1898"/>
                </a:cubicBezTo>
                <a:cubicBezTo>
                  <a:pt x="2609" y="1898"/>
                  <a:pt x="2608" y="1898"/>
                  <a:pt x="2608" y="1897"/>
                </a:cubicBezTo>
                <a:cubicBezTo>
                  <a:pt x="2607" y="1897"/>
                  <a:pt x="2607" y="1898"/>
                  <a:pt x="2606" y="1899"/>
                </a:cubicBezTo>
                <a:cubicBezTo>
                  <a:pt x="2605" y="1900"/>
                  <a:pt x="2606" y="1901"/>
                  <a:pt x="2607" y="1902"/>
                </a:cubicBezTo>
                <a:cubicBezTo>
                  <a:pt x="2607" y="1903"/>
                  <a:pt x="2608" y="1904"/>
                  <a:pt x="2608" y="1906"/>
                </a:cubicBezTo>
                <a:cubicBezTo>
                  <a:pt x="2608" y="1906"/>
                  <a:pt x="2608" y="1907"/>
                  <a:pt x="2609" y="1908"/>
                </a:cubicBezTo>
                <a:cubicBezTo>
                  <a:pt x="2609" y="1909"/>
                  <a:pt x="2609" y="1911"/>
                  <a:pt x="2609" y="1913"/>
                </a:cubicBezTo>
                <a:cubicBezTo>
                  <a:pt x="2609" y="1914"/>
                  <a:pt x="2606" y="1914"/>
                  <a:pt x="2605" y="1914"/>
                </a:cubicBezTo>
                <a:cubicBezTo>
                  <a:pt x="2604" y="1913"/>
                  <a:pt x="2604" y="1912"/>
                  <a:pt x="2603" y="1912"/>
                </a:cubicBezTo>
                <a:cubicBezTo>
                  <a:pt x="2602" y="1912"/>
                  <a:pt x="2602" y="1914"/>
                  <a:pt x="2602" y="1914"/>
                </a:cubicBezTo>
                <a:cubicBezTo>
                  <a:pt x="2602" y="1916"/>
                  <a:pt x="2602" y="1918"/>
                  <a:pt x="2600" y="1917"/>
                </a:cubicBezTo>
                <a:cubicBezTo>
                  <a:pt x="2598" y="1916"/>
                  <a:pt x="2598" y="1914"/>
                  <a:pt x="2596" y="1913"/>
                </a:cubicBezTo>
                <a:cubicBezTo>
                  <a:pt x="2594" y="1913"/>
                  <a:pt x="2595" y="1918"/>
                  <a:pt x="2594" y="1919"/>
                </a:cubicBezTo>
                <a:cubicBezTo>
                  <a:pt x="2594" y="1920"/>
                  <a:pt x="2593" y="1920"/>
                  <a:pt x="2594" y="1920"/>
                </a:cubicBezTo>
                <a:cubicBezTo>
                  <a:pt x="2594" y="1921"/>
                  <a:pt x="2595" y="1921"/>
                  <a:pt x="2594" y="1922"/>
                </a:cubicBezTo>
                <a:cubicBezTo>
                  <a:pt x="2594" y="1922"/>
                  <a:pt x="2594" y="1923"/>
                  <a:pt x="2594" y="1923"/>
                </a:cubicBezTo>
                <a:cubicBezTo>
                  <a:pt x="2594" y="1925"/>
                  <a:pt x="2593" y="1924"/>
                  <a:pt x="2592" y="1924"/>
                </a:cubicBezTo>
                <a:cubicBezTo>
                  <a:pt x="2591" y="1923"/>
                  <a:pt x="2590" y="1923"/>
                  <a:pt x="2589" y="1922"/>
                </a:cubicBezTo>
                <a:cubicBezTo>
                  <a:pt x="2588" y="1921"/>
                  <a:pt x="2587" y="1922"/>
                  <a:pt x="2587" y="1922"/>
                </a:cubicBezTo>
                <a:cubicBezTo>
                  <a:pt x="2586" y="1923"/>
                  <a:pt x="2586" y="1923"/>
                  <a:pt x="2585" y="1924"/>
                </a:cubicBezTo>
                <a:cubicBezTo>
                  <a:pt x="2585" y="1924"/>
                  <a:pt x="2585" y="1925"/>
                  <a:pt x="2585" y="1926"/>
                </a:cubicBezTo>
                <a:cubicBezTo>
                  <a:pt x="2585" y="1926"/>
                  <a:pt x="2584" y="1927"/>
                  <a:pt x="2584" y="1927"/>
                </a:cubicBezTo>
                <a:cubicBezTo>
                  <a:pt x="2584" y="1928"/>
                  <a:pt x="2584" y="1929"/>
                  <a:pt x="2584" y="1929"/>
                </a:cubicBezTo>
                <a:cubicBezTo>
                  <a:pt x="2583" y="1930"/>
                  <a:pt x="2581" y="1930"/>
                  <a:pt x="2580" y="1930"/>
                </a:cubicBezTo>
                <a:cubicBezTo>
                  <a:pt x="2579" y="1930"/>
                  <a:pt x="2579" y="1930"/>
                  <a:pt x="2578" y="1931"/>
                </a:cubicBezTo>
                <a:cubicBezTo>
                  <a:pt x="2578" y="1931"/>
                  <a:pt x="2577" y="1931"/>
                  <a:pt x="2577" y="1932"/>
                </a:cubicBezTo>
                <a:cubicBezTo>
                  <a:pt x="2576" y="1932"/>
                  <a:pt x="2576" y="1932"/>
                  <a:pt x="2575" y="1933"/>
                </a:cubicBezTo>
                <a:cubicBezTo>
                  <a:pt x="2575" y="1933"/>
                  <a:pt x="2574" y="1934"/>
                  <a:pt x="2574" y="1934"/>
                </a:cubicBezTo>
                <a:cubicBezTo>
                  <a:pt x="2573" y="1934"/>
                  <a:pt x="2573" y="1935"/>
                  <a:pt x="2573" y="1935"/>
                </a:cubicBezTo>
                <a:cubicBezTo>
                  <a:pt x="2572" y="1935"/>
                  <a:pt x="2572" y="1934"/>
                  <a:pt x="2573" y="1934"/>
                </a:cubicBezTo>
                <a:cubicBezTo>
                  <a:pt x="2573" y="1933"/>
                  <a:pt x="2575" y="1932"/>
                  <a:pt x="2576" y="1932"/>
                </a:cubicBezTo>
                <a:cubicBezTo>
                  <a:pt x="2577" y="1930"/>
                  <a:pt x="2577" y="1930"/>
                  <a:pt x="2576" y="1928"/>
                </a:cubicBezTo>
                <a:cubicBezTo>
                  <a:pt x="2576" y="1927"/>
                  <a:pt x="2576" y="1926"/>
                  <a:pt x="2576" y="1925"/>
                </a:cubicBezTo>
                <a:cubicBezTo>
                  <a:pt x="2575" y="1924"/>
                  <a:pt x="2575" y="1923"/>
                  <a:pt x="2574" y="1922"/>
                </a:cubicBezTo>
                <a:cubicBezTo>
                  <a:pt x="2573" y="1921"/>
                  <a:pt x="2573" y="1921"/>
                  <a:pt x="2571" y="1921"/>
                </a:cubicBezTo>
                <a:cubicBezTo>
                  <a:pt x="2571" y="1920"/>
                  <a:pt x="2571" y="1923"/>
                  <a:pt x="2570" y="1921"/>
                </a:cubicBezTo>
                <a:cubicBezTo>
                  <a:pt x="2570" y="1921"/>
                  <a:pt x="2569" y="1921"/>
                  <a:pt x="2569" y="1921"/>
                </a:cubicBezTo>
                <a:cubicBezTo>
                  <a:pt x="2569" y="1920"/>
                  <a:pt x="2569" y="1920"/>
                  <a:pt x="2569" y="1920"/>
                </a:cubicBezTo>
                <a:cubicBezTo>
                  <a:pt x="2568" y="1920"/>
                  <a:pt x="2567" y="1919"/>
                  <a:pt x="2567" y="1919"/>
                </a:cubicBezTo>
                <a:cubicBezTo>
                  <a:pt x="2567" y="1920"/>
                  <a:pt x="2567" y="1920"/>
                  <a:pt x="2567" y="1920"/>
                </a:cubicBezTo>
                <a:cubicBezTo>
                  <a:pt x="2568" y="1921"/>
                  <a:pt x="2566" y="1921"/>
                  <a:pt x="2566" y="1922"/>
                </a:cubicBezTo>
                <a:cubicBezTo>
                  <a:pt x="2566" y="1923"/>
                  <a:pt x="2565" y="1923"/>
                  <a:pt x="2563" y="1923"/>
                </a:cubicBezTo>
                <a:cubicBezTo>
                  <a:pt x="2562" y="1923"/>
                  <a:pt x="2561" y="1924"/>
                  <a:pt x="2560" y="1925"/>
                </a:cubicBezTo>
                <a:cubicBezTo>
                  <a:pt x="2559" y="1925"/>
                  <a:pt x="2559" y="1927"/>
                  <a:pt x="2559" y="1928"/>
                </a:cubicBezTo>
                <a:cubicBezTo>
                  <a:pt x="2559" y="1928"/>
                  <a:pt x="2560" y="1929"/>
                  <a:pt x="2559" y="1930"/>
                </a:cubicBezTo>
                <a:cubicBezTo>
                  <a:pt x="2559" y="1931"/>
                  <a:pt x="2558" y="1931"/>
                  <a:pt x="2557" y="1931"/>
                </a:cubicBezTo>
                <a:cubicBezTo>
                  <a:pt x="2557" y="1931"/>
                  <a:pt x="2556" y="1932"/>
                  <a:pt x="2555" y="1932"/>
                </a:cubicBezTo>
                <a:cubicBezTo>
                  <a:pt x="2554" y="1932"/>
                  <a:pt x="2554" y="1931"/>
                  <a:pt x="2553" y="1931"/>
                </a:cubicBezTo>
                <a:cubicBezTo>
                  <a:pt x="2553" y="1931"/>
                  <a:pt x="2553" y="1931"/>
                  <a:pt x="2552" y="1932"/>
                </a:cubicBezTo>
                <a:cubicBezTo>
                  <a:pt x="2552" y="1932"/>
                  <a:pt x="2552" y="1932"/>
                  <a:pt x="2551" y="1933"/>
                </a:cubicBezTo>
                <a:cubicBezTo>
                  <a:pt x="2550" y="1933"/>
                  <a:pt x="2549" y="1933"/>
                  <a:pt x="2547" y="1933"/>
                </a:cubicBezTo>
                <a:cubicBezTo>
                  <a:pt x="2546" y="1934"/>
                  <a:pt x="2545" y="1934"/>
                  <a:pt x="2544" y="1935"/>
                </a:cubicBezTo>
                <a:cubicBezTo>
                  <a:pt x="2544" y="1936"/>
                  <a:pt x="2543" y="1937"/>
                  <a:pt x="2543" y="1938"/>
                </a:cubicBezTo>
                <a:cubicBezTo>
                  <a:pt x="2542" y="1939"/>
                  <a:pt x="2542" y="1940"/>
                  <a:pt x="2542" y="1941"/>
                </a:cubicBezTo>
                <a:cubicBezTo>
                  <a:pt x="2542" y="1942"/>
                  <a:pt x="2542" y="1943"/>
                  <a:pt x="2542" y="1944"/>
                </a:cubicBezTo>
                <a:cubicBezTo>
                  <a:pt x="2541" y="1945"/>
                  <a:pt x="2541" y="1945"/>
                  <a:pt x="2541" y="1947"/>
                </a:cubicBezTo>
                <a:cubicBezTo>
                  <a:pt x="2541" y="1947"/>
                  <a:pt x="2541" y="1948"/>
                  <a:pt x="2540" y="1949"/>
                </a:cubicBezTo>
                <a:cubicBezTo>
                  <a:pt x="2540" y="1949"/>
                  <a:pt x="2539" y="1949"/>
                  <a:pt x="2538" y="1950"/>
                </a:cubicBezTo>
                <a:cubicBezTo>
                  <a:pt x="2537" y="1952"/>
                  <a:pt x="2539" y="1956"/>
                  <a:pt x="2541" y="1956"/>
                </a:cubicBezTo>
                <a:cubicBezTo>
                  <a:pt x="2541" y="1956"/>
                  <a:pt x="2542" y="1956"/>
                  <a:pt x="2543" y="1956"/>
                </a:cubicBezTo>
                <a:cubicBezTo>
                  <a:pt x="2543" y="1955"/>
                  <a:pt x="2544" y="1955"/>
                  <a:pt x="2544" y="1954"/>
                </a:cubicBezTo>
                <a:cubicBezTo>
                  <a:pt x="2544" y="1953"/>
                  <a:pt x="2545" y="1952"/>
                  <a:pt x="2545" y="1951"/>
                </a:cubicBezTo>
                <a:cubicBezTo>
                  <a:pt x="2545" y="1951"/>
                  <a:pt x="2545" y="1950"/>
                  <a:pt x="2545" y="1949"/>
                </a:cubicBezTo>
                <a:cubicBezTo>
                  <a:pt x="2545" y="1949"/>
                  <a:pt x="2546" y="1947"/>
                  <a:pt x="2547" y="1948"/>
                </a:cubicBezTo>
                <a:cubicBezTo>
                  <a:pt x="2547" y="1948"/>
                  <a:pt x="2548" y="1946"/>
                  <a:pt x="2547" y="1946"/>
                </a:cubicBezTo>
                <a:cubicBezTo>
                  <a:pt x="2547" y="1946"/>
                  <a:pt x="2547" y="1946"/>
                  <a:pt x="2547" y="1946"/>
                </a:cubicBezTo>
                <a:cubicBezTo>
                  <a:pt x="2546" y="1946"/>
                  <a:pt x="2547" y="1945"/>
                  <a:pt x="2547" y="1944"/>
                </a:cubicBezTo>
                <a:cubicBezTo>
                  <a:pt x="2547" y="1944"/>
                  <a:pt x="2548" y="1943"/>
                  <a:pt x="2549" y="1943"/>
                </a:cubicBezTo>
                <a:cubicBezTo>
                  <a:pt x="2549" y="1944"/>
                  <a:pt x="2549" y="1943"/>
                  <a:pt x="2550" y="1943"/>
                </a:cubicBezTo>
                <a:cubicBezTo>
                  <a:pt x="2550" y="1943"/>
                  <a:pt x="2550" y="1942"/>
                  <a:pt x="2550" y="1942"/>
                </a:cubicBezTo>
                <a:cubicBezTo>
                  <a:pt x="2549" y="1942"/>
                  <a:pt x="2549" y="1943"/>
                  <a:pt x="2549" y="1943"/>
                </a:cubicBezTo>
                <a:cubicBezTo>
                  <a:pt x="2548" y="1943"/>
                  <a:pt x="2550" y="1940"/>
                  <a:pt x="2550" y="1940"/>
                </a:cubicBezTo>
                <a:cubicBezTo>
                  <a:pt x="2551" y="1939"/>
                  <a:pt x="2552" y="1938"/>
                  <a:pt x="2554" y="1938"/>
                </a:cubicBezTo>
                <a:cubicBezTo>
                  <a:pt x="2554" y="1939"/>
                  <a:pt x="2555" y="1939"/>
                  <a:pt x="2556" y="1939"/>
                </a:cubicBezTo>
                <a:cubicBezTo>
                  <a:pt x="2556" y="1940"/>
                  <a:pt x="2556" y="1940"/>
                  <a:pt x="2555" y="1940"/>
                </a:cubicBezTo>
                <a:cubicBezTo>
                  <a:pt x="2555" y="1941"/>
                  <a:pt x="2555" y="1942"/>
                  <a:pt x="2555" y="1942"/>
                </a:cubicBezTo>
                <a:cubicBezTo>
                  <a:pt x="2556" y="1943"/>
                  <a:pt x="2556" y="1943"/>
                  <a:pt x="2556" y="1943"/>
                </a:cubicBezTo>
                <a:cubicBezTo>
                  <a:pt x="2555" y="1944"/>
                  <a:pt x="2557" y="1946"/>
                  <a:pt x="2557" y="1944"/>
                </a:cubicBezTo>
                <a:cubicBezTo>
                  <a:pt x="2557" y="1944"/>
                  <a:pt x="2558" y="1943"/>
                  <a:pt x="2558" y="1943"/>
                </a:cubicBezTo>
                <a:cubicBezTo>
                  <a:pt x="2558" y="1944"/>
                  <a:pt x="2559" y="1944"/>
                  <a:pt x="2559" y="1945"/>
                </a:cubicBezTo>
                <a:cubicBezTo>
                  <a:pt x="2559" y="1945"/>
                  <a:pt x="2559" y="1945"/>
                  <a:pt x="2559" y="1944"/>
                </a:cubicBezTo>
                <a:cubicBezTo>
                  <a:pt x="2559" y="1944"/>
                  <a:pt x="2559" y="1943"/>
                  <a:pt x="2560" y="1943"/>
                </a:cubicBezTo>
                <a:cubicBezTo>
                  <a:pt x="2560" y="1943"/>
                  <a:pt x="2560" y="1943"/>
                  <a:pt x="2560" y="1943"/>
                </a:cubicBezTo>
                <a:cubicBezTo>
                  <a:pt x="2560" y="1943"/>
                  <a:pt x="2560" y="1942"/>
                  <a:pt x="2560" y="1942"/>
                </a:cubicBezTo>
                <a:cubicBezTo>
                  <a:pt x="2560" y="1941"/>
                  <a:pt x="2561" y="1941"/>
                  <a:pt x="2561" y="1940"/>
                </a:cubicBezTo>
                <a:cubicBezTo>
                  <a:pt x="2561" y="1940"/>
                  <a:pt x="2562" y="1939"/>
                  <a:pt x="2562" y="1940"/>
                </a:cubicBezTo>
                <a:cubicBezTo>
                  <a:pt x="2563" y="1940"/>
                  <a:pt x="2562" y="1941"/>
                  <a:pt x="2563" y="1941"/>
                </a:cubicBezTo>
                <a:cubicBezTo>
                  <a:pt x="2563" y="1941"/>
                  <a:pt x="2563" y="1941"/>
                  <a:pt x="2563" y="1942"/>
                </a:cubicBezTo>
                <a:cubicBezTo>
                  <a:pt x="2564" y="1942"/>
                  <a:pt x="2563" y="1943"/>
                  <a:pt x="2563" y="1943"/>
                </a:cubicBezTo>
                <a:cubicBezTo>
                  <a:pt x="2562" y="1942"/>
                  <a:pt x="2563" y="1942"/>
                  <a:pt x="2562" y="1942"/>
                </a:cubicBezTo>
                <a:cubicBezTo>
                  <a:pt x="2562" y="1943"/>
                  <a:pt x="2561" y="1944"/>
                  <a:pt x="2563" y="1944"/>
                </a:cubicBezTo>
                <a:cubicBezTo>
                  <a:pt x="2563" y="1945"/>
                  <a:pt x="2564" y="1943"/>
                  <a:pt x="2564" y="1943"/>
                </a:cubicBezTo>
                <a:cubicBezTo>
                  <a:pt x="2566" y="1943"/>
                  <a:pt x="2565" y="1944"/>
                  <a:pt x="2566" y="1945"/>
                </a:cubicBezTo>
                <a:cubicBezTo>
                  <a:pt x="2566" y="1945"/>
                  <a:pt x="2567" y="1945"/>
                  <a:pt x="2567" y="1946"/>
                </a:cubicBezTo>
                <a:cubicBezTo>
                  <a:pt x="2567" y="1946"/>
                  <a:pt x="2567" y="1946"/>
                  <a:pt x="2567" y="1947"/>
                </a:cubicBezTo>
                <a:cubicBezTo>
                  <a:pt x="2567" y="1947"/>
                  <a:pt x="2569" y="1946"/>
                  <a:pt x="2569" y="1946"/>
                </a:cubicBezTo>
                <a:cubicBezTo>
                  <a:pt x="2569" y="1945"/>
                  <a:pt x="2567" y="1945"/>
                  <a:pt x="2567" y="1944"/>
                </a:cubicBezTo>
                <a:cubicBezTo>
                  <a:pt x="2567" y="1944"/>
                  <a:pt x="2567" y="1944"/>
                  <a:pt x="2567" y="1943"/>
                </a:cubicBezTo>
                <a:cubicBezTo>
                  <a:pt x="2567" y="1943"/>
                  <a:pt x="2566" y="1943"/>
                  <a:pt x="2566" y="1943"/>
                </a:cubicBezTo>
                <a:cubicBezTo>
                  <a:pt x="2567" y="1942"/>
                  <a:pt x="2568" y="1942"/>
                  <a:pt x="2568" y="1942"/>
                </a:cubicBezTo>
                <a:cubicBezTo>
                  <a:pt x="2569" y="1941"/>
                  <a:pt x="2569" y="1940"/>
                  <a:pt x="2569" y="1939"/>
                </a:cubicBezTo>
                <a:cubicBezTo>
                  <a:pt x="2568" y="1938"/>
                  <a:pt x="2569" y="1937"/>
                  <a:pt x="2570" y="1937"/>
                </a:cubicBezTo>
                <a:cubicBezTo>
                  <a:pt x="2571" y="1937"/>
                  <a:pt x="2572" y="1937"/>
                  <a:pt x="2573" y="1938"/>
                </a:cubicBezTo>
                <a:cubicBezTo>
                  <a:pt x="2574" y="1938"/>
                  <a:pt x="2574" y="1938"/>
                  <a:pt x="2574" y="1939"/>
                </a:cubicBezTo>
                <a:cubicBezTo>
                  <a:pt x="2575" y="1940"/>
                  <a:pt x="2576" y="1940"/>
                  <a:pt x="2577" y="1940"/>
                </a:cubicBezTo>
                <a:cubicBezTo>
                  <a:pt x="2578" y="1940"/>
                  <a:pt x="2579" y="1940"/>
                  <a:pt x="2579" y="1941"/>
                </a:cubicBezTo>
                <a:cubicBezTo>
                  <a:pt x="2580" y="1941"/>
                  <a:pt x="2581" y="1942"/>
                  <a:pt x="2581" y="1943"/>
                </a:cubicBezTo>
                <a:cubicBezTo>
                  <a:pt x="2582" y="1944"/>
                  <a:pt x="2582" y="1946"/>
                  <a:pt x="2583" y="1946"/>
                </a:cubicBezTo>
                <a:cubicBezTo>
                  <a:pt x="2583" y="1946"/>
                  <a:pt x="2584" y="1945"/>
                  <a:pt x="2584" y="1946"/>
                </a:cubicBezTo>
                <a:cubicBezTo>
                  <a:pt x="2585" y="1946"/>
                  <a:pt x="2585" y="1947"/>
                  <a:pt x="2584" y="1947"/>
                </a:cubicBezTo>
                <a:cubicBezTo>
                  <a:pt x="2584" y="1947"/>
                  <a:pt x="2584" y="1947"/>
                  <a:pt x="2584" y="1948"/>
                </a:cubicBezTo>
                <a:cubicBezTo>
                  <a:pt x="2584" y="1948"/>
                  <a:pt x="2584" y="1949"/>
                  <a:pt x="2583" y="1949"/>
                </a:cubicBezTo>
                <a:cubicBezTo>
                  <a:pt x="2583" y="1950"/>
                  <a:pt x="2583" y="1950"/>
                  <a:pt x="2582" y="1951"/>
                </a:cubicBezTo>
                <a:cubicBezTo>
                  <a:pt x="2581" y="1951"/>
                  <a:pt x="2581" y="1951"/>
                  <a:pt x="2581" y="1951"/>
                </a:cubicBezTo>
                <a:cubicBezTo>
                  <a:pt x="2580" y="1951"/>
                  <a:pt x="2580" y="1952"/>
                  <a:pt x="2580" y="1952"/>
                </a:cubicBezTo>
                <a:cubicBezTo>
                  <a:pt x="2580" y="1953"/>
                  <a:pt x="2579" y="1953"/>
                  <a:pt x="2579" y="1954"/>
                </a:cubicBezTo>
                <a:cubicBezTo>
                  <a:pt x="2578" y="1955"/>
                  <a:pt x="2578" y="1955"/>
                  <a:pt x="2579" y="1956"/>
                </a:cubicBezTo>
                <a:cubicBezTo>
                  <a:pt x="2579" y="1956"/>
                  <a:pt x="2579" y="1957"/>
                  <a:pt x="2579" y="1957"/>
                </a:cubicBezTo>
                <a:cubicBezTo>
                  <a:pt x="2579" y="1959"/>
                  <a:pt x="2580" y="1958"/>
                  <a:pt x="2580" y="1958"/>
                </a:cubicBezTo>
                <a:cubicBezTo>
                  <a:pt x="2581" y="1959"/>
                  <a:pt x="2580" y="1959"/>
                  <a:pt x="2580" y="1960"/>
                </a:cubicBezTo>
                <a:cubicBezTo>
                  <a:pt x="2580" y="1960"/>
                  <a:pt x="2581" y="1961"/>
                  <a:pt x="2581" y="1961"/>
                </a:cubicBezTo>
                <a:cubicBezTo>
                  <a:pt x="2581" y="1962"/>
                  <a:pt x="2580" y="1963"/>
                  <a:pt x="2580" y="1964"/>
                </a:cubicBezTo>
                <a:cubicBezTo>
                  <a:pt x="2580" y="1965"/>
                  <a:pt x="2580" y="1965"/>
                  <a:pt x="2581" y="1966"/>
                </a:cubicBezTo>
                <a:cubicBezTo>
                  <a:pt x="2582" y="1967"/>
                  <a:pt x="2583" y="1968"/>
                  <a:pt x="2584" y="1969"/>
                </a:cubicBezTo>
                <a:cubicBezTo>
                  <a:pt x="2584" y="1970"/>
                  <a:pt x="2585" y="1971"/>
                  <a:pt x="2587" y="1971"/>
                </a:cubicBezTo>
                <a:cubicBezTo>
                  <a:pt x="2588" y="1972"/>
                  <a:pt x="2589" y="1972"/>
                  <a:pt x="2590" y="1973"/>
                </a:cubicBezTo>
                <a:cubicBezTo>
                  <a:pt x="2591" y="1974"/>
                  <a:pt x="2592" y="1974"/>
                  <a:pt x="2594" y="1975"/>
                </a:cubicBezTo>
                <a:cubicBezTo>
                  <a:pt x="2595" y="1975"/>
                  <a:pt x="2595" y="1975"/>
                  <a:pt x="2596" y="1975"/>
                </a:cubicBezTo>
                <a:cubicBezTo>
                  <a:pt x="2597" y="1976"/>
                  <a:pt x="2600" y="1979"/>
                  <a:pt x="2601" y="1976"/>
                </a:cubicBezTo>
                <a:cubicBezTo>
                  <a:pt x="2602" y="1975"/>
                  <a:pt x="2602" y="1973"/>
                  <a:pt x="2604" y="1972"/>
                </a:cubicBezTo>
                <a:cubicBezTo>
                  <a:pt x="2605" y="1971"/>
                  <a:pt x="2606" y="1973"/>
                  <a:pt x="2605" y="1974"/>
                </a:cubicBezTo>
                <a:cubicBezTo>
                  <a:pt x="2605" y="1975"/>
                  <a:pt x="2604" y="1976"/>
                  <a:pt x="2603" y="1977"/>
                </a:cubicBezTo>
                <a:cubicBezTo>
                  <a:pt x="2603" y="1978"/>
                  <a:pt x="2604" y="1978"/>
                  <a:pt x="2604" y="1978"/>
                </a:cubicBezTo>
                <a:cubicBezTo>
                  <a:pt x="2605" y="1979"/>
                  <a:pt x="2605" y="1980"/>
                  <a:pt x="2606" y="1982"/>
                </a:cubicBezTo>
                <a:cubicBezTo>
                  <a:pt x="2606" y="1983"/>
                  <a:pt x="2608" y="1983"/>
                  <a:pt x="2608" y="1982"/>
                </a:cubicBezTo>
                <a:cubicBezTo>
                  <a:pt x="2609" y="1979"/>
                  <a:pt x="2611" y="1977"/>
                  <a:pt x="2613" y="1975"/>
                </a:cubicBezTo>
                <a:cubicBezTo>
                  <a:pt x="2615" y="1973"/>
                  <a:pt x="2613" y="1970"/>
                  <a:pt x="2613" y="1967"/>
                </a:cubicBezTo>
                <a:cubicBezTo>
                  <a:pt x="2612" y="1967"/>
                  <a:pt x="2612" y="1966"/>
                  <a:pt x="2611" y="1965"/>
                </a:cubicBezTo>
                <a:cubicBezTo>
                  <a:pt x="2611" y="1965"/>
                  <a:pt x="2612" y="1964"/>
                  <a:pt x="2611" y="1964"/>
                </a:cubicBezTo>
                <a:cubicBezTo>
                  <a:pt x="2611" y="1963"/>
                  <a:pt x="2610" y="1963"/>
                  <a:pt x="2609" y="1962"/>
                </a:cubicBezTo>
                <a:cubicBezTo>
                  <a:pt x="2609" y="1962"/>
                  <a:pt x="2609" y="1961"/>
                  <a:pt x="2608" y="1962"/>
                </a:cubicBezTo>
                <a:cubicBezTo>
                  <a:pt x="2607" y="1962"/>
                  <a:pt x="2607" y="1961"/>
                  <a:pt x="2607" y="1960"/>
                </a:cubicBezTo>
                <a:cubicBezTo>
                  <a:pt x="2607" y="1959"/>
                  <a:pt x="2607" y="1958"/>
                  <a:pt x="2608" y="1957"/>
                </a:cubicBezTo>
                <a:cubicBezTo>
                  <a:pt x="2608" y="1956"/>
                  <a:pt x="2609" y="1956"/>
                  <a:pt x="2609" y="1954"/>
                </a:cubicBezTo>
                <a:cubicBezTo>
                  <a:pt x="2609" y="1954"/>
                  <a:pt x="2609" y="1953"/>
                  <a:pt x="2610" y="1953"/>
                </a:cubicBezTo>
                <a:cubicBezTo>
                  <a:pt x="2610" y="1953"/>
                  <a:pt x="2611" y="1953"/>
                  <a:pt x="2611" y="1953"/>
                </a:cubicBezTo>
                <a:cubicBezTo>
                  <a:pt x="2612" y="1953"/>
                  <a:pt x="2612" y="1952"/>
                  <a:pt x="2613" y="1952"/>
                </a:cubicBezTo>
                <a:cubicBezTo>
                  <a:pt x="2613" y="1952"/>
                  <a:pt x="2614" y="1953"/>
                  <a:pt x="2614" y="1953"/>
                </a:cubicBezTo>
                <a:cubicBezTo>
                  <a:pt x="2614" y="1953"/>
                  <a:pt x="2614" y="1954"/>
                  <a:pt x="2614" y="1954"/>
                </a:cubicBezTo>
                <a:cubicBezTo>
                  <a:pt x="2613" y="1954"/>
                  <a:pt x="2613" y="1954"/>
                  <a:pt x="2613" y="1954"/>
                </a:cubicBezTo>
                <a:cubicBezTo>
                  <a:pt x="2613" y="1955"/>
                  <a:pt x="2613" y="1955"/>
                  <a:pt x="2613" y="1955"/>
                </a:cubicBezTo>
                <a:cubicBezTo>
                  <a:pt x="2614" y="1955"/>
                  <a:pt x="2614" y="1955"/>
                  <a:pt x="2614" y="1955"/>
                </a:cubicBezTo>
                <a:cubicBezTo>
                  <a:pt x="2614" y="1954"/>
                  <a:pt x="2614" y="1956"/>
                  <a:pt x="2615" y="1956"/>
                </a:cubicBezTo>
                <a:cubicBezTo>
                  <a:pt x="2616" y="1954"/>
                  <a:pt x="2615" y="1953"/>
                  <a:pt x="2615" y="1952"/>
                </a:cubicBezTo>
                <a:cubicBezTo>
                  <a:pt x="2615" y="1951"/>
                  <a:pt x="2614" y="1951"/>
                  <a:pt x="2613" y="1951"/>
                </a:cubicBezTo>
                <a:cubicBezTo>
                  <a:pt x="2612" y="1952"/>
                  <a:pt x="2612" y="1950"/>
                  <a:pt x="2612" y="1950"/>
                </a:cubicBezTo>
                <a:cubicBezTo>
                  <a:pt x="2612" y="1949"/>
                  <a:pt x="2613" y="1948"/>
                  <a:pt x="2613" y="1948"/>
                </a:cubicBezTo>
                <a:cubicBezTo>
                  <a:pt x="2614" y="1947"/>
                  <a:pt x="2615" y="1947"/>
                  <a:pt x="2615" y="1946"/>
                </a:cubicBezTo>
                <a:cubicBezTo>
                  <a:pt x="2615" y="1946"/>
                  <a:pt x="2616" y="1946"/>
                  <a:pt x="2616" y="1946"/>
                </a:cubicBezTo>
                <a:cubicBezTo>
                  <a:pt x="2616" y="1947"/>
                  <a:pt x="2616" y="1948"/>
                  <a:pt x="2616" y="1949"/>
                </a:cubicBezTo>
                <a:cubicBezTo>
                  <a:pt x="2616" y="1949"/>
                  <a:pt x="2617" y="1950"/>
                  <a:pt x="2617" y="1950"/>
                </a:cubicBezTo>
                <a:cubicBezTo>
                  <a:pt x="2617" y="1950"/>
                  <a:pt x="2617" y="1950"/>
                  <a:pt x="2617" y="1951"/>
                </a:cubicBezTo>
                <a:cubicBezTo>
                  <a:pt x="2617" y="1951"/>
                  <a:pt x="2618" y="1952"/>
                  <a:pt x="2618" y="1952"/>
                </a:cubicBezTo>
                <a:cubicBezTo>
                  <a:pt x="2618" y="1952"/>
                  <a:pt x="2619" y="1953"/>
                  <a:pt x="2619" y="1953"/>
                </a:cubicBezTo>
                <a:cubicBezTo>
                  <a:pt x="2619" y="1954"/>
                  <a:pt x="2619" y="1955"/>
                  <a:pt x="2619" y="1955"/>
                </a:cubicBezTo>
                <a:cubicBezTo>
                  <a:pt x="2619" y="1956"/>
                  <a:pt x="2620" y="1956"/>
                  <a:pt x="2620" y="1956"/>
                </a:cubicBezTo>
                <a:cubicBezTo>
                  <a:pt x="2621" y="1957"/>
                  <a:pt x="2621" y="1958"/>
                  <a:pt x="2621" y="1958"/>
                </a:cubicBezTo>
                <a:cubicBezTo>
                  <a:pt x="2621" y="1959"/>
                  <a:pt x="2621" y="1961"/>
                  <a:pt x="2621" y="1962"/>
                </a:cubicBezTo>
                <a:cubicBezTo>
                  <a:pt x="2621" y="1963"/>
                  <a:pt x="2621" y="1963"/>
                  <a:pt x="2621" y="1964"/>
                </a:cubicBezTo>
                <a:cubicBezTo>
                  <a:pt x="2622" y="1964"/>
                  <a:pt x="2622" y="1964"/>
                  <a:pt x="2622" y="1965"/>
                </a:cubicBezTo>
                <a:cubicBezTo>
                  <a:pt x="2622" y="1966"/>
                  <a:pt x="2623" y="1966"/>
                  <a:pt x="2623" y="1966"/>
                </a:cubicBezTo>
                <a:cubicBezTo>
                  <a:pt x="2623" y="1967"/>
                  <a:pt x="2623" y="1967"/>
                  <a:pt x="2623" y="1968"/>
                </a:cubicBezTo>
                <a:cubicBezTo>
                  <a:pt x="2624" y="1968"/>
                  <a:pt x="2623" y="1966"/>
                  <a:pt x="2623" y="1966"/>
                </a:cubicBezTo>
                <a:cubicBezTo>
                  <a:pt x="2623" y="1964"/>
                  <a:pt x="2623" y="1962"/>
                  <a:pt x="2624" y="1960"/>
                </a:cubicBezTo>
                <a:cubicBezTo>
                  <a:pt x="2624" y="1960"/>
                  <a:pt x="2624" y="1959"/>
                  <a:pt x="2624" y="1958"/>
                </a:cubicBezTo>
                <a:cubicBezTo>
                  <a:pt x="2624" y="1957"/>
                  <a:pt x="2623" y="1957"/>
                  <a:pt x="2623" y="1955"/>
                </a:cubicBezTo>
                <a:cubicBezTo>
                  <a:pt x="2623" y="1955"/>
                  <a:pt x="2623" y="1954"/>
                  <a:pt x="2624" y="1955"/>
                </a:cubicBezTo>
                <a:cubicBezTo>
                  <a:pt x="2625" y="1955"/>
                  <a:pt x="2625" y="1955"/>
                  <a:pt x="2625" y="1954"/>
                </a:cubicBezTo>
                <a:cubicBezTo>
                  <a:pt x="2626" y="1952"/>
                  <a:pt x="2627" y="1954"/>
                  <a:pt x="2628" y="1953"/>
                </a:cubicBezTo>
                <a:cubicBezTo>
                  <a:pt x="2628" y="1953"/>
                  <a:pt x="2629" y="1951"/>
                  <a:pt x="2629" y="1950"/>
                </a:cubicBezTo>
                <a:cubicBezTo>
                  <a:pt x="2629" y="1949"/>
                  <a:pt x="2631" y="1949"/>
                  <a:pt x="2631" y="1948"/>
                </a:cubicBezTo>
                <a:cubicBezTo>
                  <a:pt x="2631" y="1947"/>
                  <a:pt x="2630" y="1947"/>
                  <a:pt x="2630" y="1947"/>
                </a:cubicBezTo>
                <a:cubicBezTo>
                  <a:pt x="2630" y="1946"/>
                  <a:pt x="2630" y="1946"/>
                  <a:pt x="2630" y="1945"/>
                </a:cubicBezTo>
                <a:close/>
                <a:moveTo>
                  <a:pt x="2505" y="1819"/>
                </a:moveTo>
                <a:cubicBezTo>
                  <a:pt x="2506" y="1820"/>
                  <a:pt x="2505" y="1821"/>
                  <a:pt x="2506" y="1821"/>
                </a:cubicBezTo>
                <a:cubicBezTo>
                  <a:pt x="2507" y="1820"/>
                  <a:pt x="2508" y="1821"/>
                  <a:pt x="2509" y="1822"/>
                </a:cubicBezTo>
                <a:cubicBezTo>
                  <a:pt x="2509" y="1822"/>
                  <a:pt x="2509" y="1822"/>
                  <a:pt x="2509" y="1821"/>
                </a:cubicBezTo>
                <a:cubicBezTo>
                  <a:pt x="2509" y="1821"/>
                  <a:pt x="2509" y="1821"/>
                  <a:pt x="2508" y="1821"/>
                </a:cubicBezTo>
                <a:cubicBezTo>
                  <a:pt x="2508" y="1821"/>
                  <a:pt x="2507" y="1821"/>
                  <a:pt x="2507" y="1820"/>
                </a:cubicBezTo>
                <a:cubicBezTo>
                  <a:pt x="2506" y="1820"/>
                  <a:pt x="2506" y="1818"/>
                  <a:pt x="2505" y="1818"/>
                </a:cubicBezTo>
                <a:cubicBezTo>
                  <a:pt x="2504" y="1818"/>
                  <a:pt x="2504" y="1817"/>
                  <a:pt x="2503" y="1817"/>
                </a:cubicBezTo>
                <a:cubicBezTo>
                  <a:pt x="2503" y="1817"/>
                  <a:pt x="2503" y="1818"/>
                  <a:pt x="2503" y="1818"/>
                </a:cubicBezTo>
                <a:cubicBezTo>
                  <a:pt x="2503" y="1819"/>
                  <a:pt x="2504" y="1819"/>
                  <a:pt x="2505" y="1819"/>
                </a:cubicBezTo>
                <a:close/>
                <a:moveTo>
                  <a:pt x="2617" y="1902"/>
                </a:moveTo>
                <a:cubicBezTo>
                  <a:pt x="2618" y="1902"/>
                  <a:pt x="2618" y="1901"/>
                  <a:pt x="2618" y="1901"/>
                </a:cubicBezTo>
                <a:cubicBezTo>
                  <a:pt x="2618" y="1900"/>
                  <a:pt x="2618" y="1900"/>
                  <a:pt x="2618" y="1899"/>
                </a:cubicBezTo>
                <a:cubicBezTo>
                  <a:pt x="2618" y="1899"/>
                  <a:pt x="2618" y="1899"/>
                  <a:pt x="2617" y="1898"/>
                </a:cubicBezTo>
                <a:cubicBezTo>
                  <a:pt x="2617" y="1898"/>
                  <a:pt x="2616" y="1898"/>
                  <a:pt x="2617" y="1899"/>
                </a:cubicBezTo>
                <a:cubicBezTo>
                  <a:pt x="2617" y="1899"/>
                  <a:pt x="2617" y="1900"/>
                  <a:pt x="2617" y="1900"/>
                </a:cubicBezTo>
                <a:cubicBezTo>
                  <a:pt x="2616" y="1901"/>
                  <a:pt x="2616" y="1902"/>
                  <a:pt x="2617" y="1902"/>
                </a:cubicBezTo>
                <a:close/>
                <a:moveTo>
                  <a:pt x="2521" y="1814"/>
                </a:moveTo>
                <a:cubicBezTo>
                  <a:pt x="2521" y="1814"/>
                  <a:pt x="2520" y="1813"/>
                  <a:pt x="2520" y="1814"/>
                </a:cubicBezTo>
                <a:cubicBezTo>
                  <a:pt x="2520" y="1815"/>
                  <a:pt x="2520" y="1815"/>
                  <a:pt x="2521" y="1814"/>
                </a:cubicBezTo>
                <a:close/>
                <a:moveTo>
                  <a:pt x="2511" y="1968"/>
                </a:moveTo>
                <a:cubicBezTo>
                  <a:pt x="2511" y="1968"/>
                  <a:pt x="2509" y="1969"/>
                  <a:pt x="2510" y="1969"/>
                </a:cubicBezTo>
                <a:cubicBezTo>
                  <a:pt x="2511" y="1969"/>
                  <a:pt x="2511" y="1970"/>
                  <a:pt x="2512" y="1969"/>
                </a:cubicBezTo>
                <a:cubicBezTo>
                  <a:pt x="2512" y="1968"/>
                  <a:pt x="2512" y="1968"/>
                  <a:pt x="2512" y="1967"/>
                </a:cubicBezTo>
                <a:cubicBezTo>
                  <a:pt x="2512" y="1967"/>
                  <a:pt x="2512" y="1966"/>
                  <a:pt x="2512" y="1966"/>
                </a:cubicBezTo>
                <a:cubicBezTo>
                  <a:pt x="2511" y="1965"/>
                  <a:pt x="2511" y="1968"/>
                  <a:pt x="2511" y="1968"/>
                </a:cubicBezTo>
                <a:close/>
                <a:moveTo>
                  <a:pt x="2520" y="1878"/>
                </a:moveTo>
                <a:cubicBezTo>
                  <a:pt x="2519" y="1878"/>
                  <a:pt x="2521" y="1878"/>
                  <a:pt x="2521" y="1878"/>
                </a:cubicBezTo>
                <a:cubicBezTo>
                  <a:pt x="2521" y="1879"/>
                  <a:pt x="2521" y="1878"/>
                  <a:pt x="2522" y="1878"/>
                </a:cubicBezTo>
                <a:cubicBezTo>
                  <a:pt x="2522" y="1877"/>
                  <a:pt x="2522" y="1876"/>
                  <a:pt x="2521" y="1876"/>
                </a:cubicBezTo>
                <a:cubicBezTo>
                  <a:pt x="2521" y="1876"/>
                  <a:pt x="2521" y="1876"/>
                  <a:pt x="2521" y="1876"/>
                </a:cubicBezTo>
                <a:cubicBezTo>
                  <a:pt x="2521" y="1877"/>
                  <a:pt x="2521" y="1877"/>
                  <a:pt x="2521" y="1877"/>
                </a:cubicBezTo>
                <a:cubicBezTo>
                  <a:pt x="2520" y="1877"/>
                  <a:pt x="2520" y="1877"/>
                  <a:pt x="2520" y="1878"/>
                </a:cubicBezTo>
                <a:close/>
                <a:moveTo>
                  <a:pt x="2517" y="1983"/>
                </a:moveTo>
                <a:cubicBezTo>
                  <a:pt x="2516" y="1983"/>
                  <a:pt x="2516" y="1983"/>
                  <a:pt x="2516" y="1983"/>
                </a:cubicBezTo>
                <a:cubicBezTo>
                  <a:pt x="2516" y="1983"/>
                  <a:pt x="2516" y="1983"/>
                  <a:pt x="2516" y="1983"/>
                </a:cubicBezTo>
                <a:cubicBezTo>
                  <a:pt x="2515" y="1983"/>
                  <a:pt x="2515" y="1983"/>
                  <a:pt x="2515" y="1984"/>
                </a:cubicBezTo>
                <a:cubicBezTo>
                  <a:pt x="2515" y="1985"/>
                  <a:pt x="2516" y="1983"/>
                  <a:pt x="2517" y="1984"/>
                </a:cubicBezTo>
                <a:cubicBezTo>
                  <a:pt x="2517" y="1984"/>
                  <a:pt x="2518" y="1984"/>
                  <a:pt x="2518" y="1984"/>
                </a:cubicBezTo>
                <a:cubicBezTo>
                  <a:pt x="2518" y="1983"/>
                  <a:pt x="2518" y="1983"/>
                  <a:pt x="2518" y="1983"/>
                </a:cubicBezTo>
                <a:cubicBezTo>
                  <a:pt x="2517" y="1982"/>
                  <a:pt x="2517" y="1982"/>
                  <a:pt x="2517" y="1983"/>
                </a:cubicBezTo>
                <a:close/>
                <a:moveTo>
                  <a:pt x="2498" y="1992"/>
                </a:moveTo>
                <a:cubicBezTo>
                  <a:pt x="2498" y="1992"/>
                  <a:pt x="2499" y="1993"/>
                  <a:pt x="2500" y="1992"/>
                </a:cubicBezTo>
                <a:cubicBezTo>
                  <a:pt x="2500" y="1992"/>
                  <a:pt x="2500" y="1991"/>
                  <a:pt x="2500" y="1991"/>
                </a:cubicBezTo>
                <a:cubicBezTo>
                  <a:pt x="2501" y="1990"/>
                  <a:pt x="2501" y="1990"/>
                  <a:pt x="2501" y="1991"/>
                </a:cubicBezTo>
                <a:cubicBezTo>
                  <a:pt x="2502" y="1992"/>
                  <a:pt x="2502" y="1991"/>
                  <a:pt x="2502" y="1990"/>
                </a:cubicBezTo>
                <a:cubicBezTo>
                  <a:pt x="2502" y="1989"/>
                  <a:pt x="2503" y="1990"/>
                  <a:pt x="2503" y="1990"/>
                </a:cubicBezTo>
                <a:cubicBezTo>
                  <a:pt x="2504" y="1991"/>
                  <a:pt x="2503" y="1991"/>
                  <a:pt x="2504" y="1991"/>
                </a:cubicBezTo>
                <a:cubicBezTo>
                  <a:pt x="2505" y="1992"/>
                  <a:pt x="2504" y="1991"/>
                  <a:pt x="2505" y="1990"/>
                </a:cubicBezTo>
                <a:cubicBezTo>
                  <a:pt x="2505" y="1990"/>
                  <a:pt x="2506" y="1991"/>
                  <a:pt x="2506" y="1990"/>
                </a:cubicBezTo>
                <a:cubicBezTo>
                  <a:pt x="2506" y="1990"/>
                  <a:pt x="2506" y="1990"/>
                  <a:pt x="2506" y="1989"/>
                </a:cubicBezTo>
                <a:cubicBezTo>
                  <a:pt x="2506" y="1989"/>
                  <a:pt x="2506" y="1989"/>
                  <a:pt x="2505" y="1989"/>
                </a:cubicBezTo>
                <a:cubicBezTo>
                  <a:pt x="2505" y="1988"/>
                  <a:pt x="2504" y="1989"/>
                  <a:pt x="2505" y="1988"/>
                </a:cubicBezTo>
                <a:cubicBezTo>
                  <a:pt x="2505" y="1987"/>
                  <a:pt x="2504" y="1987"/>
                  <a:pt x="2504" y="1987"/>
                </a:cubicBezTo>
                <a:cubicBezTo>
                  <a:pt x="2503" y="1988"/>
                  <a:pt x="2503" y="1988"/>
                  <a:pt x="2502" y="1988"/>
                </a:cubicBezTo>
                <a:cubicBezTo>
                  <a:pt x="2501" y="1988"/>
                  <a:pt x="2501" y="1989"/>
                  <a:pt x="2500" y="1989"/>
                </a:cubicBezTo>
                <a:cubicBezTo>
                  <a:pt x="2499" y="1990"/>
                  <a:pt x="2499" y="1990"/>
                  <a:pt x="2499" y="1990"/>
                </a:cubicBezTo>
                <a:cubicBezTo>
                  <a:pt x="2498" y="1991"/>
                  <a:pt x="2498" y="1991"/>
                  <a:pt x="2497" y="1991"/>
                </a:cubicBezTo>
                <a:cubicBezTo>
                  <a:pt x="2497" y="1991"/>
                  <a:pt x="2497" y="1991"/>
                  <a:pt x="2496" y="1991"/>
                </a:cubicBezTo>
                <a:cubicBezTo>
                  <a:pt x="2496" y="1992"/>
                  <a:pt x="2497" y="1992"/>
                  <a:pt x="2498" y="1992"/>
                </a:cubicBezTo>
                <a:close/>
                <a:moveTo>
                  <a:pt x="2507" y="1854"/>
                </a:moveTo>
                <a:cubicBezTo>
                  <a:pt x="2507" y="1853"/>
                  <a:pt x="2507" y="1853"/>
                  <a:pt x="2507" y="1853"/>
                </a:cubicBezTo>
                <a:cubicBezTo>
                  <a:pt x="2507" y="1852"/>
                  <a:pt x="2507" y="1852"/>
                  <a:pt x="2506" y="1852"/>
                </a:cubicBezTo>
                <a:cubicBezTo>
                  <a:pt x="2506" y="1852"/>
                  <a:pt x="2506" y="1852"/>
                  <a:pt x="2506" y="1851"/>
                </a:cubicBezTo>
                <a:cubicBezTo>
                  <a:pt x="2506" y="1851"/>
                  <a:pt x="2506" y="1850"/>
                  <a:pt x="2505" y="1850"/>
                </a:cubicBezTo>
                <a:cubicBezTo>
                  <a:pt x="2505" y="1850"/>
                  <a:pt x="2505" y="1851"/>
                  <a:pt x="2505" y="1851"/>
                </a:cubicBezTo>
                <a:cubicBezTo>
                  <a:pt x="2504" y="1851"/>
                  <a:pt x="2504" y="1851"/>
                  <a:pt x="2504" y="1850"/>
                </a:cubicBezTo>
                <a:cubicBezTo>
                  <a:pt x="2504" y="1850"/>
                  <a:pt x="2504" y="1850"/>
                  <a:pt x="2504" y="1851"/>
                </a:cubicBezTo>
                <a:cubicBezTo>
                  <a:pt x="2504" y="1851"/>
                  <a:pt x="2505" y="1852"/>
                  <a:pt x="2504" y="1852"/>
                </a:cubicBezTo>
                <a:cubicBezTo>
                  <a:pt x="2504" y="1852"/>
                  <a:pt x="2503" y="1852"/>
                  <a:pt x="2503" y="1851"/>
                </a:cubicBezTo>
                <a:cubicBezTo>
                  <a:pt x="2503" y="1851"/>
                  <a:pt x="2503" y="1851"/>
                  <a:pt x="2503" y="1850"/>
                </a:cubicBezTo>
                <a:cubicBezTo>
                  <a:pt x="2503" y="1850"/>
                  <a:pt x="2502" y="1850"/>
                  <a:pt x="2502" y="1850"/>
                </a:cubicBezTo>
                <a:cubicBezTo>
                  <a:pt x="2501" y="1849"/>
                  <a:pt x="2501" y="1849"/>
                  <a:pt x="2501" y="1849"/>
                </a:cubicBezTo>
                <a:cubicBezTo>
                  <a:pt x="2500" y="1849"/>
                  <a:pt x="2500" y="1849"/>
                  <a:pt x="2500" y="1849"/>
                </a:cubicBezTo>
                <a:cubicBezTo>
                  <a:pt x="2500" y="1848"/>
                  <a:pt x="2500" y="1848"/>
                  <a:pt x="2499" y="1848"/>
                </a:cubicBezTo>
                <a:cubicBezTo>
                  <a:pt x="2499" y="1847"/>
                  <a:pt x="2498" y="1848"/>
                  <a:pt x="2498" y="1848"/>
                </a:cubicBezTo>
                <a:cubicBezTo>
                  <a:pt x="2499" y="1849"/>
                  <a:pt x="2498" y="1849"/>
                  <a:pt x="2498" y="1850"/>
                </a:cubicBezTo>
                <a:cubicBezTo>
                  <a:pt x="2498" y="1850"/>
                  <a:pt x="2498" y="1851"/>
                  <a:pt x="2498" y="1852"/>
                </a:cubicBezTo>
                <a:cubicBezTo>
                  <a:pt x="2498" y="1852"/>
                  <a:pt x="2498" y="1851"/>
                  <a:pt x="2498" y="1850"/>
                </a:cubicBezTo>
                <a:cubicBezTo>
                  <a:pt x="2499" y="1850"/>
                  <a:pt x="2499" y="1852"/>
                  <a:pt x="2499" y="1852"/>
                </a:cubicBezTo>
                <a:cubicBezTo>
                  <a:pt x="2499" y="1852"/>
                  <a:pt x="2500" y="1852"/>
                  <a:pt x="2500" y="1853"/>
                </a:cubicBezTo>
                <a:cubicBezTo>
                  <a:pt x="2500" y="1853"/>
                  <a:pt x="2500" y="1853"/>
                  <a:pt x="2500" y="1854"/>
                </a:cubicBezTo>
                <a:cubicBezTo>
                  <a:pt x="2501" y="1855"/>
                  <a:pt x="2501" y="1854"/>
                  <a:pt x="2502" y="1854"/>
                </a:cubicBezTo>
                <a:cubicBezTo>
                  <a:pt x="2502" y="1854"/>
                  <a:pt x="2502" y="1855"/>
                  <a:pt x="2502" y="1855"/>
                </a:cubicBezTo>
                <a:cubicBezTo>
                  <a:pt x="2503" y="1855"/>
                  <a:pt x="2502" y="1854"/>
                  <a:pt x="2502" y="1854"/>
                </a:cubicBezTo>
                <a:cubicBezTo>
                  <a:pt x="2503" y="1854"/>
                  <a:pt x="2503" y="1854"/>
                  <a:pt x="2503" y="1854"/>
                </a:cubicBezTo>
                <a:cubicBezTo>
                  <a:pt x="2503" y="1854"/>
                  <a:pt x="2503" y="1854"/>
                  <a:pt x="2503" y="1854"/>
                </a:cubicBezTo>
                <a:cubicBezTo>
                  <a:pt x="2503" y="1853"/>
                  <a:pt x="2504" y="1854"/>
                  <a:pt x="2504" y="1854"/>
                </a:cubicBezTo>
                <a:cubicBezTo>
                  <a:pt x="2504" y="1854"/>
                  <a:pt x="2504" y="1854"/>
                  <a:pt x="2504" y="1855"/>
                </a:cubicBezTo>
                <a:cubicBezTo>
                  <a:pt x="2505" y="1855"/>
                  <a:pt x="2504" y="1854"/>
                  <a:pt x="2504" y="1854"/>
                </a:cubicBezTo>
                <a:cubicBezTo>
                  <a:pt x="2505" y="1854"/>
                  <a:pt x="2505" y="1855"/>
                  <a:pt x="2505" y="1855"/>
                </a:cubicBezTo>
                <a:cubicBezTo>
                  <a:pt x="2505" y="1856"/>
                  <a:pt x="2504" y="1855"/>
                  <a:pt x="2505" y="1856"/>
                </a:cubicBezTo>
                <a:cubicBezTo>
                  <a:pt x="2505" y="1856"/>
                  <a:pt x="2505" y="1856"/>
                  <a:pt x="2505" y="1857"/>
                </a:cubicBezTo>
                <a:cubicBezTo>
                  <a:pt x="2505" y="1857"/>
                  <a:pt x="2505" y="1858"/>
                  <a:pt x="2506" y="1858"/>
                </a:cubicBezTo>
                <a:cubicBezTo>
                  <a:pt x="2506" y="1858"/>
                  <a:pt x="2506" y="1858"/>
                  <a:pt x="2506" y="1858"/>
                </a:cubicBezTo>
                <a:cubicBezTo>
                  <a:pt x="2506" y="1857"/>
                  <a:pt x="2506" y="1857"/>
                  <a:pt x="2506" y="1856"/>
                </a:cubicBezTo>
                <a:cubicBezTo>
                  <a:pt x="2506" y="1856"/>
                  <a:pt x="2506" y="1856"/>
                  <a:pt x="2506" y="1855"/>
                </a:cubicBezTo>
                <a:cubicBezTo>
                  <a:pt x="2506" y="1855"/>
                  <a:pt x="2506" y="1855"/>
                  <a:pt x="2505" y="1855"/>
                </a:cubicBezTo>
                <a:cubicBezTo>
                  <a:pt x="2505" y="1855"/>
                  <a:pt x="2505" y="1854"/>
                  <a:pt x="2506" y="1854"/>
                </a:cubicBezTo>
                <a:cubicBezTo>
                  <a:pt x="2506" y="1854"/>
                  <a:pt x="2506" y="1855"/>
                  <a:pt x="2507" y="1854"/>
                </a:cubicBezTo>
                <a:close/>
                <a:moveTo>
                  <a:pt x="2497" y="1885"/>
                </a:moveTo>
                <a:cubicBezTo>
                  <a:pt x="2497" y="1885"/>
                  <a:pt x="2497" y="1885"/>
                  <a:pt x="2498" y="1885"/>
                </a:cubicBezTo>
                <a:cubicBezTo>
                  <a:pt x="2498" y="1884"/>
                  <a:pt x="2498" y="1885"/>
                  <a:pt x="2499" y="1885"/>
                </a:cubicBezTo>
                <a:cubicBezTo>
                  <a:pt x="2499" y="1885"/>
                  <a:pt x="2499" y="1884"/>
                  <a:pt x="2499" y="1883"/>
                </a:cubicBezTo>
                <a:cubicBezTo>
                  <a:pt x="2499" y="1883"/>
                  <a:pt x="2499" y="1884"/>
                  <a:pt x="2500" y="1884"/>
                </a:cubicBezTo>
                <a:cubicBezTo>
                  <a:pt x="2500" y="1884"/>
                  <a:pt x="2501" y="1883"/>
                  <a:pt x="2501" y="1883"/>
                </a:cubicBezTo>
                <a:cubicBezTo>
                  <a:pt x="2501" y="1882"/>
                  <a:pt x="2500" y="1882"/>
                  <a:pt x="2500" y="1882"/>
                </a:cubicBezTo>
                <a:cubicBezTo>
                  <a:pt x="2499" y="1882"/>
                  <a:pt x="2498" y="1882"/>
                  <a:pt x="2498" y="1881"/>
                </a:cubicBezTo>
                <a:cubicBezTo>
                  <a:pt x="2497" y="1880"/>
                  <a:pt x="2497" y="1882"/>
                  <a:pt x="2497" y="1882"/>
                </a:cubicBezTo>
                <a:cubicBezTo>
                  <a:pt x="2497" y="1882"/>
                  <a:pt x="2497" y="1883"/>
                  <a:pt x="2496" y="1883"/>
                </a:cubicBezTo>
                <a:cubicBezTo>
                  <a:pt x="2496" y="1883"/>
                  <a:pt x="2496" y="1883"/>
                  <a:pt x="2496" y="1883"/>
                </a:cubicBezTo>
                <a:cubicBezTo>
                  <a:pt x="2496" y="1884"/>
                  <a:pt x="2496" y="1884"/>
                  <a:pt x="2496" y="1884"/>
                </a:cubicBezTo>
                <a:cubicBezTo>
                  <a:pt x="2496" y="1885"/>
                  <a:pt x="2496" y="1885"/>
                  <a:pt x="2497" y="1885"/>
                </a:cubicBezTo>
                <a:close/>
                <a:moveTo>
                  <a:pt x="2498" y="1856"/>
                </a:moveTo>
                <a:cubicBezTo>
                  <a:pt x="2498" y="1857"/>
                  <a:pt x="2499" y="1857"/>
                  <a:pt x="2499" y="1857"/>
                </a:cubicBezTo>
                <a:cubicBezTo>
                  <a:pt x="2499" y="1858"/>
                  <a:pt x="2499" y="1858"/>
                  <a:pt x="2499" y="1858"/>
                </a:cubicBezTo>
                <a:cubicBezTo>
                  <a:pt x="2499" y="1860"/>
                  <a:pt x="2500" y="1858"/>
                  <a:pt x="2501" y="1858"/>
                </a:cubicBezTo>
                <a:cubicBezTo>
                  <a:pt x="2501" y="1859"/>
                  <a:pt x="2500" y="1859"/>
                  <a:pt x="2500" y="1859"/>
                </a:cubicBezTo>
                <a:cubicBezTo>
                  <a:pt x="2500" y="1860"/>
                  <a:pt x="2500" y="1860"/>
                  <a:pt x="2500" y="1860"/>
                </a:cubicBezTo>
                <a:cubicBezTo>
                  <a:pt x="2500" y="1861"/>
                  <a:pt x="2500" y="1861"/>
                  <a:pt x="2500" y="1861"/>
                </a:cubicBezTo>
                <a:cubicBezTo>
                  <a:pt x="2500" y="1861"/>
                  <a:pt x="2500" y="1862"/>
                  <a:pt x="2500" y="1862"/>
                </a:cubicBezTo>
                <a:cubicBezTo>
                  <a:pt x="2500" y="1861"/>
                  <a:pt x="2500" y="1861"/>
                  <a:pt x="2500" y="1861"/>
                </a:cubicBezTo>
                <a:cubicBezTo>
                  <a:pt x="2501" y="1860"/>
                  <a:pt x="2501" y="1860"/>
                  <a:pt x="2501" y="1860"/>
                </a:cubicBezTo>
                <a:cubicBezTo>
                  <a:pt x="2502" y="1860"/>
                  <a:pt x="2501" y="1859"/>
                  <a:pt x="2502" y="1858"/>
                </a:cubicBezTo>
                <a:cubicBezTo>
                  <a:pt x="2502" y="1858"/>
                  <a:pt x="2501" y="1857"/>
                  <a:pt x="2501" y="1857"/>
                </a:cubicBezTo>
                <a:cubicBezTo>
                  <a:pt x="2502" y="1857"/>
                  <a:pt x="2502" y="1858"/>
                  <a:pt x="2503" y="1858"/>
                </a:cubicBezTo>
                <a:cubicBezTo>
                  <a:pt x="2503" y="1857"/>
                  <a:pt x="2501" y="1857"/>
                  <a:pt x="2502" y="1856"/>
                </a:cubicBezTo>
                <a:cubicBezTo>
                  <a:pt x="2502" y="1856"/>
                  <a:pt x="2502" y="1855"/>
                  <a:pt x="2501" y="1856"/>
                </a:cubicBezTo>
                <a:cubicBezTo>
                  <a:pt x="2501" y="1856"/>
                  <a:pt x="2501" y="1856"/>
                  <a:pt x="2500" y="1856"/>
                </a:cubicBezTo>
                <a:cubicBezTo>
                  <a:pt x="2500" y="1856"/>
                  <a:pt x="2500" y="1855"/>
                  <a:pt x="2500" y="1855"/>
                </a:cubicBezTo>
                <a:cubicBezTo>
                  <a:pt x="2501" y="1855"/>
                  <a:pt x="2500" y="1855"/>
                  <a:pt x="2500" y="1855"/>
                </a:cubicBezTo>
                <a:cubicBezTo>
                  <a:pt x="2500" y="1855"/>
                  <a:pt x="2500" y="1855"/>
                  <a:pt x="2500" y="1855"/>
                </a:cubicBezTo>
                <a:cubicBezTo>
                  <a:pt x="2499" y="1855"/>
                  <a:pt x="2499" y="1854"/>
                  <a:pt x="2498" y="1854"/>
                </a:cubicBezTo>
                <a:cubicBezTo>
                  <a:pt x="2498" y="1854"/>
                  <a:pt x="2497" y="1855"/>
                  <a:pt x="2498" y="1855"/>
                </a:cubicBezTo>
                <a:cubicBezTo>
                  <a:pt x="2498" y="1855"/>
                  <a:pt x="2498" y="1854"/>
                  <a:pt x="2498" y="1855"/>
                </a:cubicBezTo>
                <a:cubicBezTo>
                  <a:pt x="2498" y="1855"/>
                  <a:pt x="2498" y="1856"/>
                  <a:pt x="2498" y="1856"/>
                </a:cubicBezTo>
                <a:close/>
                <a:moveTo>
                  <a:pt x="2577" y="1887"/>
                </a:moveTo>
                <a:cubicBezTo>
                  <a:pt x="2577" y="1888"/>
                  <a:pt x="2577" y="1888"/>
                  <a:pt x="2577" y="1888"/>
                </a:cubicBezTo>
                <a:cubicBezTo>
                  <a:pt x="2577" y="1888"/>
                  <a:pt x="2576" y="1889"/>
                  <a:pt x="2577" y="1889"/>
                </a:cubicBezTo>
                <a:cubicBezTo>
                  <a:pt x="2577" y="1889"/>
                  <a:pt x="2578" y="1888"/>
                  <a:pt x="2578" y="1888"/>
                </a:cubicBezTo>
                <a:cubicBezTo>
                  <a:pt x="2578" y="1888"/>
                  <a:pt x="2578" y="1887"/>
                  <a:pt x="2578" y="1887"/>
                </a:cubicBezTo>
                <a:cubicBezTo>
                  <a:pt x="2578" y="1887"/>
                  <a:pt x="2578" y="1887"/>
                  <a:pt x="2577" y="1887"/>
                </a:cubicBezTo>
                <a:close/>
                <a:moveTo>
                  <a:pt x="2538" y="1886"/>
                </a:moveTo>
                <a:cubicBezTo>
                  <a:pt x="2538" y="1886"/>
                  <a:pt x="2539" y="1886"/>
                  <a:pt x="2540" y="1885"/>
                </a:cubicBezTo>
                <a:cubicBezTo>
                  <a:pt x="2540" y="1885"/>
                  <a:pt x="2541" y="1885"/>
                  <a:pt x="2541" y="1884"/>
                </a:cubicBezTo>
                <a:cubicBezTo>
                  <a:pt x="2541" y="1883"/>
                  <a:pt x="2542" y="1883"/>
                  <a:pt x="2543" y="1882"/>
                </a:cubicBezTo>
                <a:cubicBezTo>
                  <a:pt x="2543" y="1882"/>
                  <a:pt x="2543" y="1882"/>
                  <a:pt x="2544" y="1881"/>
                </a:cubicBezTo>
                <a:cubicBezTo>
                  <a:pt x="2545" y="1881"/>
                  <a:pt x="2545" y="1881"/>
                  <a:pt x="2546" y="1881"/>
                </a:cubicBezTo>
                <a:cubicBezTo>
                  <a:pt x="2548" y="1881"/>
                  <a:pt x="2549" y="1881"/>
                  <a:pt x="2550" y="1880"/>
                </a:cubicBezTo>
                <a:cubicBezTo>
                  <a:pt x="2551" y="1879"/>
                  <a:pt x="2551" y="1878"/>
                  <a:pt x="2552" y="1878"/>
                </a:cubicBezTo>
                <a:cubicBezTo>
                  <a:pt x="2553" y="1878"/>
                  <a:pt x="2553" y="1878"/>
                  <a:pt x="2554" y="1878"/>
                </a:cubicBezTo>
                <a:cubicBezTo>
                  <a:pt x="2554" y="1878"/>
                  <a:pt x="2554" y="1877"/>
                  <a:pt x="2554" y="1877"/>
                </a:cubicBezTo>
                <a:cubicBezTo>
                  <a:pt x="2555" y="1877"/>
                  <a:pt x="2555" y="1876"/>
                  <a:pt x="2555" y="1876"/>
                </a:cubicBezTo>
                <a:cubicBezTo>
                  <a:pt x="2555" y="1876"/>
                  <a:pt x="2555" y="1875"/>
                  <a:pt x="2555" y="1875"/>
                </a:cubicBezTo>
                <a:cubicBezTo>
                  <a:pt x="2555" y="1875"/>
                  <a:pt x="2555" y="1874"/>
                  <a:pt x="2556" y="1874"/>
                </a:cubicBezTo>
                <a:cubicBezTo>
                  <a:pt x="2556" y="1874"/>
                  <a:pt x="2556" y="1874"/>
                  <a:pt x="2557" y="1873"/>
                </a:cubicBezTo>
                <a:cubicBezTo>
                  <a:pt x="2558" y="1873"/>
                  <a:pt x="2558" y="1874"/>
                  <a:pt x="2559" y="1873"/>
                </a:cubicBezTo>
                <a:cubicBezTo>
                  <a:pt x="2560" y="1873"/>
                  <a:pt x="2560" y="1872"/>
                  <a:pt x="2560" y="1872"/>
                </a:cubicBezTo>
                <a:cubicBezTo>
                  <a:pt x="2560" y="1871"/>
                  <a:pt x="2560" y="1871"/>
                  <a:pt x="2560" y="1871"/>
                </a:cubicBezTo>
                <a:cubicBezTo>
                  <a:pt x="2561" y="1870"/>
                  <a:pt x="2562" y="1872"/>
                  <a:pt x="2562" y="1871"/>
                </a:cubicBezTo>
                <a:cubicBezTo>
                  <a:pt x="2562" y="1870"/>
                  <a:pt x="2562" y="1870"/>
                  <a:pt x="2562" y="1869"/>
                </a:cubicBezTo>
                <a:cubicBezTo>
                  <a:pt x="2562" y="1869"/>
                  <a:pt x="2563" y="1869"/>
                  <a:pt x="2563" y="1868"/>
                </a:cubicBezTo>
                <a:cubicBezTo>
                  <a:pt x="2562" y="1868"/>
                  <a:pt x="2562" y="1868"/>
                  <a:pt x="2562" y="1869"/>
                </a:cubicBezTo>
                <a:cubicBezTo>
                  <a:pt x="2562" y="1869"/>
                  <a:pt x="2562" y="1869"/>
                  <a:pt x="2562" y="1870"/>
                </a:cubicBezTo>
                <a:cubicBezTo>
                  <a:pt x="2561" y="1870"/>
                  <a:pt x="2561" y="1868"/>
                  <a:pt x="2562" y="1867"/>
                </a:cubicBezTo>
                <a:cubicBezTo>
                  <a:pt x="2562" y="1867"/>
                  <a:pt x="2562" y="1867"/>
                  <a:pt x="2562" y="1866"/>
                </a:cubicBezTo>
                <a:cubicBezTo>
                  <a:pt x="2561" y="1866"/>
                  <a:pt x="2562" y="1865"/>
                  <a:pt x="2562" y="1865"/>
                </a:cubicBezTo>
                <a:cubicBezTo>
                  <a:pt x="2562" y="1864"/>
                  <a:pt x="2562" y="1865"/>
                  <a:pt x="2561" y="1864"/>
                </a:cubicBezTo>
                <a:cubicBezTo>
                  <a:pt x="2561" y="1864"/>
                  <a:pt x="2562" y="1863"/>
                  <a:pt x="2562" y="1863"/>
                </a:cubicBezTo>
                <a:cubicBezTo>
                  <a:pt x="2563" y="1863"/>
                  <a:pt x="2563" y="1863"/>
                  <a:pt x="2562" y="1863"/>
                </a:cubicBezTo>
                <a:cubicBezTo>
                  <a:pt x="2562" y="1863"/>
                  <a:pt x="2562" y="1863"/>
                  <a:pt x="2562" y="1862"/>
                </a:cubicBezTo>
                <a:cubicBezTo>
                  <a:pt x="2562" y="1862"/>
                  <a:pt x="2562" y="1862"/>
                  <a:pt x="2561" y="1862"/>
                </a:cubicBezTo>
                <a:cubicBezTo>
                  <a:pt x="2561" y="1862"/>
                  <a:pt x="2561" y="1863"/>
                  <a:pt x="2561" y="1863"/>
                </a:cubicBezTo>
                <a:cubicBezTo>
                  <a:pt x="2560" y="1863"/>
                  <a:pt x="2560" y="1864"/>
                  <a:pt x="2559" y="1864"/>
                </a:cubicBezTo>
                <a:cubicBezTo>
                  <a:pt x="2559" y="1864"/>
                  <a:pt x="2558" y="1864"/>
                  <a:pt x="2558" y="1865"/>
                </a:cubicBezTo>
                <a:cubicBezTo>
                  <a:pt x="2558" y="1865"/>
                  <a:pt x="2557" y="1866"/>
                  <a:pt x="2557" y="1865"/>
                </a:cubicBezTo>
                <a:cubicBezTo>
                  <a:pt x="2557" y="1865"/>
                  <a:pt x="2557" y="1865"/>
                  <a:pt x="2558" y="1864"/>
                </a:cubicBezTo>
                <a:cubicBezTo>
                  <a:pt x="2558" y="1864"/>
                  <a:pt x="2557" y="1863"/>
                  <a:pt x="2557" y="1863"/>
                </a:cubicBezTo>
                <a:cubicBezTo>
                  <a:pt x="2556" y="1863"/>
                  <a:pt x="2557" y="1863"/>
                  <a:pt x="2556" y="1863"/>
                </a:cubicBezTo>
                <a:cubicBezTo>
                  <a:pt x="2556" y="1862"/>
                  <a:pt x="2555" y="1862"/>
                  <a:pt x="2555" y="1862"/>
                </a:cubicBezTo>
                <a:cubicBezTo>
                  <a:pt x="2554" y="1862"/>
                  <a:pt x="2554" y="1862"/>
                  <a:pt x="2554" y="1862"/>
                </a:cubicBezTo>
                <a:cubicBezTo>
                  <a:pt x="2553" y="1863"/>
                  <a:pt x="2553" y="1863"/>
                  <a:pt x="2553" y="1863"/>
                </a:cubicBezTo>
                <a:cubicBezTo>
                  <a:pt x="2552" y="1863"/>
                  <a:pt x="2552" y="1863"/>
                  <a:pt x="2552" y="1864"/>
                </a:cubicBezTo>
                <a:cubicBezTo>
                  <a:pt x="2551" y="1864"/>
                  <a:pt x="2551" y="1864"/>
                  <a:pt x="2551" y="1863"/>
                </a:cubicBezTo>
                <a:cubicBezTo>
                  <a:pt x="2551" y="1863"/>
                  <a:pt x="2550" y="1863"/>
                  <a:pt x="2550" y="1863"/>
                </a:cubicBezTo>
                <a:cubicBezTo>
                  <a:pt x="2550" y="1863"/>
                  <a:pt x="2549" y="1864"/>
                  <a:pt x="2549" y="1863"/>
                </a:cubicBezTo>
                <a:cubicBezTo>
                  <a:pt x="2549" y="1862"/>
                  <a:pt x="2549" y="1862"/>
                  <a:pt x="2549" y="1862"/>
                </a:cubicBezTo>
                <a:cubicBezTo>
                  <a:pt x="2549" y="1861"/>
                  <a:pt x="2548" y="1861"/>
                  <a:pt x="2548" y="1860"/>
                </a:cubicBezTo>
                <a:cubicBezTo>
                  <a:pt x="2547" y="1860"/>
                  <a:pt x="2547" y="1859"/>
                  <a:pt x="2546" y="1859"/>
                </a:cubicBezTo>
                <a:cubicBezTo>
                  <a:pt x="2546" y="1859"/>
                  <a:pt x="2545" y="1859"/>
                  <a:pt x="2545" y="1859"/>
                </a:cubicBezTo>
                <a:cubicBezTo>
                  <a:pt x="2544" y="1858"/>
                  <a:pt x="2544" y="1858"/>
                  <a:pt x="2543" y="1858"/>
                </a:cubicBezTo>
                <a:cubicBezTo>
                  <a:pt x="2543" y="1858"/>
                  <a:pt x="2542" y="1858"/>
                  <a:pt x="2541" y="1857"/>
                </a:cubicBezTo>
                <a:cubicBezTo>
                  <a:pt x="2540" y="1857"/>
                  <a:pt x="2540" y="1855"/>
                  <a:pt x="2539" y="1856"/>
                </a:cubicBezTo>
                <a:cubicBezTo>
                  <a:pt x="2538" y="1856"/>
                  <a:pt x="2538" y="1856"/>
                  <a:pt x="2538" y="1857"/>
                </a:cubicBezTo>
                <a:cubicBezTo>
                  <a:pt x="2537" y="1857"/>
                  <a:pt x="2538" y="1858"/>
                  <a:pt x="2537" y="1858"/>
                </a:cubicBezTo>
                <a:cubicBezTo>
                  <a:pt x="2537" y="1858"/>
                  <a:pt x="2537" y="1859"/>
                  <a:pt x="2538" y="1859"/>
                </a:cubicBezTo>
                <a:cubicBezTo>
                  <a:pt x="2538" y="1859"/>
                  <a:pt x="2538" y="1859"/>
                  <a:pt x="2539" y="1859"/>
                </a:cubicBezTo>
                <a:cubicBezTo>
                  <a:pt x="2539" y="1859"/>
                  <a:pt x="2539" y="1859"/>
                  <a:pt x="2540" y="1859"/>
                </a:cubicBezTo>
                <a:cubicBezTo>
                  <a:pt x="2541" y="1859"/>
                  <a:pt x="2542" y="1860"/>
                  <a:pt x="2542" y="1862"/>
                </a:cubicBezTo>
                <a:cubicBezTo>
                  <a:pt x="2541" y="1862"/>
                  <a:pt x="2541" y="1863"/>
                  <a:pt x="2541" y="1863"/>
                </a:cubicBezTo>
                <a:cubicBezTo>
                  <a:pt x="2541" y="1864"/>
                  <a:pt x="2542" y="1864"/>
                  <a:pt x="2541" y="1865"/>
                </a:cubicBezTo>
                <a:cubicBezTo>
                  <a:pt x="2541" y="1865"/>
                  <a:pt x="2541" y="1865"/>
                  <a:pt x="2541" y="1866"/>
                </a:cubicBezTo>
                <a:cubicBezTo>
                  <a:pt x="2540" y="1866"/>
                  <a:pt x="2541" y="1867"/>
                  <a:pt x="2541" y="1868"/>
                </a:cubicBezTo>
                <a:cubicBezTo>
                  <a:pt x="2540" y="1868"/>
                  <a:pt x="2540" y="1869"/>
                  <a:pt x="2541" y="1869"/>
                </a:cubicBezTo>
                <a:cubicBezTo>
                  <a:pt x="2541" y="1870"/>
                  <a:pt x="2540" y="1870"/>
                  <a:pt x="2540" y="1871"/>
                </a:cubicBezTo>
                <a:cubicBezTo>
                  <a:pt x="2540" y="1872"/>
                  <a:pt x="2541" y="1874"/>
                  <a:pt x="2540" y="1875"/>
                </a:cubicBezTo>
                <a:cubicBezTo>
                  <a:pt x="2539" y="1876"/>
                  <a:pt x="2538" y="1878"/>
                  <a:pt x="2539" y="1879"/>
                </a:cubicBezTo>
                <a:cubicBezTo>
                  <a:pt x="2539" y="1880"/>
                  <a:pt x="2539" y="1883"/>
                  <a:pt x="2539" y="1884"/>
                </a:cubicBezTo>
                <a:cubicBezTo>
                  <a:pt x="2538" y="1884"/>
                  <a:pt x="2538" y="1885"/>
                  <a:pt x="2538" y="1886"/>
                </a:cubicBezTo>
                <a:close/>
                <a:moveTo>
                  <a:pt x="2557" y="1910"/>
                </a:moveTo>
                <a:cubicBezTo>
                  <a:pt x="2557" y="1910"/>
                  <a:pt x="2557" y="1911"/>
                  <a:pt x="2558" y="1911"/>
                </a:cubicBezTo>
                <a:cubicBezTo>
                  <a:pt x="2558" y="1912"/>
                  <a:pt x="2559" y="1913"/>
                  <a:pt x="2560" y="1913"/>
                </a:cubicBezTo>
                <a:cubicBezTo>
                  <a:pt x="2562" y="1913"/>
                  <a:pt x="2563" y="1913"/>
                  <a:pt x="2563" y="1912"/>
                </a:cubicBezTo>
                <a:cubicBezTo>
                  <a:pt x="2564" y="1911"/>
                  <a:pt x="2565" y="1910"/>
                  <a:pt x="2565" y="1909"/>
                </a:cubicBezTo>
                <a:cubicBezTo>
                  <a:pt x="2566" y="1908"/>
                  <a:pt x="2566" y="1907"/>
                  <a:pt x="2565" y="1906"/>
                </a:cubicBezTo>
                <a:cubicBezTo>
                  <a:pt x="2564" y="1906"/>
                  <a:pt x="2565" y="1905"/>
                  <a:pt x="2563" y="1905"/>
                </a:cubicBezTo>
                <a:cubicBezTo>
                  <a:pt x="2563" y="1904"/>
                  <a:pt x="2563" y="1904"/>
                  <a:pt x="2563" y="1904"/>
                </a:cubicBezTo>
                <a:cubicBezTo>
                  <a:pt x="2563" y="1903"/>
                  <a:pt x="2562" y="1903"/>
                  <a:pt x="2562" y="1903"/>
                </a:cubicBezTo>
                <a:cubicBezTo>
                  <a:pt x="2563" y="1902"/>
                  <a:pt x="2562" y="1902"/>
                  <a:pt x="2562" y="1901"/>
                </a:cubicBezTo>
                <a:cubicBezTo>
                  <a:pt x="2562" y="1901"/>
                  <a:pt x="2562" y="1901"/>
                  <a:pt x="2563" y="1900"/>
                </a:cubicBezTo>
                <a:cubicBezTo>
                  <a:pt x="2563" y="1900"/>
                  <a:pt x="2562" y="1899"/>
                  <a:pt x="2562" y="1898"/>
                </a:cubicBezTo>
                <a:cubicBezTo>
                  <a:pt x="2562" y="1897"/>
                  <a:pt x="2562" y="1896"/>
                  <a:pt x="2563" y="1895"/>
                </a:cubicBezTo>
                <a:cubicBezTo>
                  <a:pt x="2564" y="1893"/>
                  <a:pt x="2565" y="1892"/>
                  <a:pt x="2565" y="1891"/>
                </a:cubicBezTo>
                <a:cubicBezTo>
                  <a:pt x="2565" y="1890"/>
                  <a:pt x="2565" y="1890"/>
                  <a:pt x="2565" y="1889"/>
                </a:cubicBezTo>
                <a:cubicBezTo>
                  <a:pt x="2566" y="1889"/>
                  <a:pt x="2566" y="1888"/>
                  <a:pt x="2566" y="1887"/>
                </a:cubicBezTo>
                <a:cubicBezTo>
                  <a:pt x="2566" y="1887"/>
                  <a:pt x="2566" y="1886"/>
                  <a:pt x="2566" y="1886"/>
                </a:cubicBezTo>
                <a:cubicBezTo>
                  <a:pt x="2567" y="1885"/>
                  <a:pt x="2567" y="1884"/>
                  <a:pt x="2568" y="1884"/>
                </a:cubicBezTo>
                <a:cubicBezTo>
                  <a:pt x="2568" y="1884"/>
                  <a:pt x="2569" y="1883"/>
                  <a:pt x="2569" y="1883"/>
                </a:cubicBezTo>
                <a:cubicBezTo>
                  <a:pt x="2569" y="1882"/>
                  <a:pt x="2569" y="1881"/>
                  <a:pt x="2569" y="1881"/>
                </a:cubicBezTo>
                <a:cubicBezTo>
                  <a:pt x="2570" y="1880"/>
                  <a:pt x="2571" y="1878"/>
                  <a:pt x="2570" y="1877"/>
                </a:cubicBezTo>
                <a:cubicBezTo>
                  <a:pt x="2570" y="1877"/>
                  <a:pt x="2569" y="1876"/>
                  <a:pt x="2569" y="1875"/>
                </a:cubicBezTo>
                <a:cubicBezTo>
                  <a:pt x="2568" y="1875"/>
                  <a:pt x="2568" y="1875"/>
                  <a:pt x="2567" y="1875"/>
                </a:cubicBezTo>
                <a:cubicBezTo>
                  <a:pt x="2567" y="1875"/>
                  <a:pt x="2566" y="1875"/>
                  <a:pt x="2565" y="1875"/>
                </a:cubicBezTo>
                <a:cubicBezTo>
                  <a:pt x="2564" y="1874"/>
                  <a:pt x="2564" y="1874"/>
                  <a:pt x="2563" y="1874"/>
                </a:cubicBezTo>
                <a:cubicBezTo>
                  <a:pt x="2562" y="1874"/>
                  <a:pt x="2562" y="1875"/>
                  <a:pt x="2561" y="1876"/>
                </a:cubicBezTo>
                <a:cubicBezTo>
                  <a:pt x="2560" y="1876"/>
                  <a:pt x="2557" y="1876"/>
                  <a:pt x="2558" y="1877"/>
                </a:cubicBezTo>
                <a:cubicBezTo>
                  <a:pt x="2558" y="1877"/>
                  <a:pt x="2558" y="1878"/>
                  <a:pt x="2558" y="1878"/>
                </a:cubicBezTo>
                <a:cubicBezTo>
                  <a:pt x="2559" y="1879"/>
                  <a:pt x="2558" y="1879"/>
                  <a:pt x="2558" y="1880"/>
                </a:cubicBezTo>
                <a:cubicBezTo>
                  <a:pt x="2558" y="1881"/>
                  <a:pt x="2557" y="1883"/>
                  <a:pt x="2556" y="1884"/>
                </a:cubicBezTo>
                <a:cubicBezTo>
                  <a:pt x="2556" y="1885"/>
                  <a:pt x="2556" y="1885"/>
                  <a:pt x="2556" y="1886"/>
                </a:cubicBezTo>
                <a:cubicBezTo>
                  <a:pt x="2556" y="1887"/>
                  <a:pt x="2556" y="1888"/>
                  <a:pt x="2556" y="1888"/>
                </a:cubicBezTo>
                <a:cubicBezTo>
                  <a:pt x="2556" y="1890"/>
                  <a:pt x="2557" y="1891"/>
                  <a:pt x="2556" y="1893"/>
                </a:cubicBezTo>
                <a:cubicBezTo>
                  <a:pt x="2556" y="1894"/>
                  <a:pt x="2555" y="1893"/>
                  <a:pt x="2554" y="1894"/>
                </a:cubicBezTo>
                <a:cubicBezTo>
                  <a:pt x="2553" y="1895"/>
                  <a:pt x="2553" y="1895"/>
                  <a:pt x="2551" y="1895"/>
                </a:cubicBezTo>
                <a:cubicBezTo>
                  <a:pt x="2550" y="1895"/>
                  <a:pt x="2549" y="1894"/>
                  <a:pt x="2549" y="1895"/>
                </a:cubicBezTo>
                <a:cubicBezTo>
                  <a:pt x="2548" y="1896"/>
                  <a:pt x="2547" y="1897"/>
                  <a:pt x="2548" y="1898"/>
                </a:cubicBezTo>
                <a:cubicBezTo>
                  <a:pt x="2548" y="1899"/>
                  <a:pt x="2547" y="1900"/>
                  <a:pt x="2548" y="1900"/>
                </a:cubicBezTo>
                <a:cubicBezTo>
                  <a:pt x="2548" y="1901"/>
                  <a:pt x="2549" y="1901"/>
                  <a:pt x="2549" y="1902"/>
                </a:cubicBezTo>
                <a:cubicBezTo>
                  <a:pt x="2549" y="1902"/>
                  <a:pt x="2549" y="1903"/>
                  <a:pt x="2550" y="1903"/>
                </a:cubicBezTo>
                <a:cubicBezTo>
                  <a:pt x="2550" y="1904"/>
                  <a:pt x="2551" y="1905"/>
                  <a:pt x="2552" y="1906"/>
                </a:cubicBezTo>
                <a:cubicBezTo>
                  <a:pt x="2553" y="1906"/>
                  <a:pt x="2554" y="1906"/>
                  <a:pt x="2555" y="1907"/>
                </a:cubicBezTo>
                <a:cubicBezTo>
                  <a:pt x="2556" y="1907"/>
                  <a:pt x="2557" y="1907"/>
                  <a:pt x="2557" y="1908"/>
                </a:cubicBezTo>
                <a:cubicBezTo>
                  <a:pt x="2557" y="1909"/>
                  <a:pt x="2557" y="1909"/>
                  <a:pt x="2557" y="1910"/>
                </a:cubicBezTo>
                <a:close/>
                <a:moveTo>
                  <a:pt x="2551" y="1848"/>
                </a:moveTo>
                <a:cubicBezTo>
                  <a:pt x="2551" y="1848"/>
                  <a:pt x="2552" y="1850"/>
                  <a:pt x="2552" y="1849"/>
                </a:cubicBezTo>
                <a:cubicBezTo>
                  <a:pt x="2553" y="1848"/>
                  <a:pt x="2553" y="1848"/>
                  <a:pt x="2553" y="1847"/>
                </a:cubicBezTo>
                <a:cubicBezTo>
                  <a:pt x="2553" y="1846"/>
                  <a:pt x="2553" y="1845"/>
                  <a:pt x="2552" y="1845"/>
                </a:cubicBezTo>
                <a:cubicBezTo>
                  <a:pt x="2551" y="1844"/>
                  <a:pt x="2549" y="1844"/>
                  <a:pt x="2548" y="1845"/>
                </a:cubicBezTo>
                <a:cubicBezTo>
                  <a:pt x="2547" y="1846"/>
                  <a:pt x="2549" y="1846"/>
                  <a:pt x="2550" y="1847"/>
                </a:cubicBezTo>
                <a:cubicBezTo>
                  <a:pt x="2550" y="1847"/>
                  <a:pt x="2550" y="1847"/>
                  <a:pt x="2551" y="1848"/>
                </a:cubicBezTo>
                <a:close/>
                <a:moveTo>
                  <a:pt x="2574" y="1868"/>
                </a:moveTo>
                <a:cubicBezTo>
                  <a:pt x="2574" y="1868"/>
                  <a:pt x="2574" y="1867"/>
                  <a:pt x="2573" y="1868"/>
                </a:cubicBezTo>
                <a:cubicBezTo>
                  <a:pt x="2573" y="1868"/>
                  <a:pt x="2572" y="1869"/>
                  <a:pt x="2573" y="1870"/>
                </a:cubicBezTo>
                <a:cubicBezTo>
                  <a:pt x="2573" y="1870"/>
                  <a:pt x="2573" y="1870"/>
                  <a:pt x="2573" y="1871"/>
                </a:cubicBezTo>
                <a:cubicBezTo>
                  <a:pt x="2573" y="1872"/>
                  <a:pt x="2574" y="1871"/>
                  <a:pt x="2574" y="1871"/>
                </a:cubicBezTo>
                <a:cubicBezTo>
                  <a:pt x="2575" y="1871"/>
                  <a:pt x="2575" y="1871"/>
                  <a:pt x="2575" y="1871"/>
                </a:cubicBezTo>
                <a:cubicBezTo>
                  <a:pt x="2575" y="1870"/>
                  <a:pt x="2575" y="1869"/>
                  <a:pt x="2575" y="1870"/>
                </a:cubicBezTo>
                <a:cubicBezTo>
                  <a:pt x="2575" y="1870"/>
                  <a:pt x="2574" y="1870"/>
                  <a:pt x="2574" y="1870"/>
                </a:cubicBezTo>
                <a:cubicBezTo>
                  <a:pt x="2574" y="1869"/>
                  <a:pt x="2575" y="1869"/>
                  <a:pt x="2574" y="1868"/>
                </a:cubicBezTo>
                <a:close/>
                <a:moveTo>
                  <a:pt x="2574" y="1847"/>
                </a:moveTo>
                <a:cubicBezTo>
                  <a:pt x="2574" y="1847"/>
                  <a:pt x="2575" y="1848"/>
                  <a:pt x="2575" y="1848"/>
                </a:cubicBezTo>
                <a:cubicBezTo>
                  <a:pt x="2575" y="1847"/>
                  <a:pt x="2575" y="1847"/>
                  <a:pt x="2574" y="1847"/>
                </a:cubicBezTo>
                <a:cubicBezTo>
                  <a:pt x="2574" y="1846"/>
                  <a:pt x="2574" y="1846"/>
                  <a:pt x="2574" y="1845"/>
                </a:cubicBezTo>
                <a:cubicBezTo>
                  <a:pt x="2574" y="1844"/>
                  <a:pt x="2573" y="1842"/>
                  <a:pt x="2572" y="1841"/>
                </a:cubicBezTo>
                <a:cubicBezTo>
                  <a:pt x="2572" y="1841"/>
                  <a:pt x="2572" y="1840"/>
                  <a:pt x="2571" y="1841"/>
                </a:cubicBezTo>
                <a:cubicBezTo>
                  <a:pt x="2571" y="1841"/>
                  <a:pt x="2570" y="1842"/>
                  <a:pt x="2571" y="1842"/>
                </a:cubicBezTo>
                <a:cubicBezTo>
                  <a:pt x="2572" y="1844"/>
                  <a:pt x="2573" y="1845"/>
                  <a:pt x="2574" y="1847"/>
                </a:cubicBezTo>
                <a:close/>
                <a:moveTo>
                  <a:pt x="2542" y="1825"/>
                </a:moveTo>
                <a:cubicBezTo>
                  <a:pt x="2542" y="1825"/>
                  <a:pt x="2542" y="1824"/>
                  <a:pt x="2541" y="1824"/>
                </a:cubicBezTo>
                <a:cubicBezTo>
                  <a:pt x="2541" y="1825"/>
                  <a:pt x="2541" y="1824"/>
                  <a:pt x="2540" y="1824"/>
                </a:cubicBezTo>
                <a:cubicBezTo>
                  <a:pt x="2540" y="1824"/>
                  <a:pt x="2540" y="1823"/>
                  <a:pt x="2540" y="1824"/>
                </a:cubicBezTo>
                <a:cubicBezTo>
                  <a:pt x="2539" y="1824"/>
                  <a:pt x="2539" y="1824"/>
                  <a:pt x="2538" y="1824"/>
                </a:cubicBezTo>
                <a:cubicBezTo>
                  <a:pt x="2538" y="1823"/>
                  <a:pt x="2538" y="1824"/>
                  <a:pt x="2537" y="1823"/>
                </a:cubicBezTo>
                <a:cubicBezTo>
                  <a:pt x="2537" y="1823"/>
                  <a:pt x="2537" y="1824"/>
                  <a:pt x="2537" y="1824"/>
                </a:cubicBezTo>
                <a:cubicBezTo>
                  <a:pt x="2537" y="1825"/>
                  <a:pt x="2536" y="1825"/>
                  <a:pt x="2536" y="1825"/>
                </a:cubicBezTo>
                <a:cubicBezTo>
                  <a:pt x="2536" y="1826"/>
                  <a:pt x="2536" y="1827"/>
                  <a:pt x="2536" y="1827"/>
                </a:cubicBezTo>
                <a:cubicBezTo>
                  <a:pt x="2536" y="1827"/>
                  <a:pt x="2537" y="1828"/>
                  <a:pt x="2537" y="1829"/>
                </a:cubicBezTo>
                <a:cubicBezTo>
                  <a:pt x="2538" y="1829"/>
                  <a:pt x="2538" y="1829"/>
                  <a:pt x="2539" y="1829"/>
                </a:cubicBezTo>
                <a:cubicBezTo>
                  <a:pt x="2539" y="1830"/>
                  <a:pt x="2539" y="1830"/>
                  <a:pt x="2540" y="1830"/>
                </a:cubicBezTo>
                <a:cubicBezTo>
                  <a:pt x="2540" y="1830"/>
                  <a:pt x="2541" y="1829"/>
                  <a:pt x="2541" y="1829"/>
                </a:cubicBezTo>
                <a:cubicBezTo>
                  <a:pt x="2541" y="1828"/>
                  <a:pt x="2543" y="1828"/>
                  <a:pt x="2543" y="1827"/>
                </a:cubicBezTo>
                <a:cubicBezTo>
                  <a:pt x="2543" y="1827"/>
                  <a:pt x="2543" y="1827"/>
                  <a:pt x="2542" y="1826"/>
                </a:cubicBezTo>
                <a:cubicBezTo>
                  <a:pt x="2542" y="1826"/>
                  <a:pt x="2542" y="1826"/>
                  <a:pt x="2542" y="1826"/>
                </a:cubicBezTo>
                <a:cubicBezTo>
                  <a:pt x="2542" y="1826"/>
                  <a:pt x="2543" y="1825"/>
                  <a:pt x="2542" y="1825"/>
                </a:cubicBezTo>
                <a:close/>
                <a:moveTo>
                  <a:pt x="2545" y="1962"/>
                </a:moveTo>
                <a:cubicBezTo>
                  <a:pt x="2545" y="1962"/>
                  <a:pt x="2547" y="1962"/>
                  <a:pt x="2546" y="1961"/>
                </a:cubicBezTo>
                <a:cubicBezTo>
                  <a:pt x="2546" y="1961"/>
                  <a:pt x="2544" y="1961"/>
                  <a:pt x="2544" y="1961"/>
                </a:cubicBezTo>
                <a:cubicBezTo>
                  <a:pt x="2543" y="1961"/>
                  <a:pt x="2543" y="1961"/>
                  <a:pt x="2543" y="1960"/>
                </a:cubicBezTo>
                <a:cubicBezTo>
                  <a:pt x="2542" y="1960"/>
                  <a:pt x="2542" y="1959"/>
                  <a:pt x="2542" y="1959"/>
                </a:cubicBezTo>
                <a:cubicBezTo>
                  <a:pt x="2541" y="1959"/>
                  <a:pt x="2541" y="1959"/>
                  <a:pt x="2541" y="1959"/>
                </a:cubicBezTo>
                <a:cubicBezTo>
                  <a:pt x="2541" y="1959"/>
                  <a:pt x="2540" y="1959"/>
                  <a:pt x="2540" y="1959"/>
                </a:cubicBezTo>
                <a:cubicBezTo>
                  <a:pt x="2540" y="1959"/>
                  <a:pt x="2539" y="1959"/>
                  <a:pt x="2539" y="1959"/>
                </a:cubicBezTo>
                <a:cubicBezTo>
                  <a:pt x="2539" y="1960"/>
                  <a:pt x="2539" y="1960"/>
                  <a:pt x="2539" y="1961"/>
                </a:cubicBezTo>
                <a:cubicBezTo>
                  <a:pt x="2538" y="1961"/>
                  <a:pt x="2538" y="1961"/>
                  <a:pt x="2538" y="1961"/>
                </a:cubicBezTo>
                <a:cubicBezTo>
                  <a:pt x="2537" y="1961"/>
                  <a:pt x="2537" y="1960"/>
                  <a:pt x="2537" y="1960"/>
                </a:cubicBezTo>
                <a:cubicBezTo>
                  <a:pt x="2536" y="1960"/>
                  <a:pt x="2536" y="1962"/>
                  <a:pt x="2536" y="1962"/>
                </a:cubicBezTo>
                <a:cubicBezTo>
                  <a:pt x="2536" y="1963"/>
                  <a:pt x="2536" y="1962"/>
                  <a:pt x="2537" y="1962"/>
                </a:cubicBezTo>
                <a:cubicBezTo>
                  <a:pt x="2538" y="1962"/>
                  <a:pt x="2537" y="1963"/>
                  <a:pt x="2537" y="1964"/>
                </a:cubicBezTo>
                <a:cubicBezTo>
                  <a:pt x="2537" y="1964"/>
                  <a:pt x="2538" y="1964"/>
                  <a:pt x="2538" y="1965"/>
                </a:cubicBezTo>
                <a:cubicBezTo>
                  <a:pt x="2538" y="1965"/>
                  <a:pt x="2539" y="1965"/>
                  <a:pt x="2539" y="1965"/>
                </a:cubicBezTo>
                <a:cubicBezTo>
                  <a:pt x="2539" y="1966"/>
                  <a:pt x="2540" y="1966"/>
                  <a:pt x="2541" y="1965"/>
                </a:cubicBezTo>
                <a:cubicBezTo>
                  <a:pt x="2542" y="1965"/>
                  <a:pt x="2543" y="1965"/>
                  <a:pt x="2543" y="1965"/>
                </a:cubicBezTo>
                <a:cubicBezTo>
                  <a:pt x="2543" y="1965"/>
                  <a:pt x="2543" y="1965"/>
                  <a:pt x="2544" y="1965"/>
                </a:cubicBezTo>
                <a:cubicBezTo>
                  <a:pt x="2544" y="1965"/>
                  <a:pt x="2544" y="1965"/>
                  <a:pt x="2544" y="1965"/>
                </a:cubicBezTo>
                <a:cubicBezTo>
                  <a:pt x="2545" y="1965"/>
                  <a:pt x="2544" y="1964"/>
                  <a:pt x="2544" y="1964"/>
                </a:cubicBezTo>
                <a:cubicBezTo>
                  <a:pt x="2544" y="1964"/>
                  <a:pt x="2544" y="1964"/>
                  <a:pt x="2544" y="1964"/>
                </a:cubicBezTo>
                <a:cubicBezTo>
                  <a:pt x="2544" y="1963"/>
                  <a:pt x="2544" y="1962"/>
                  <a:pt x="2545" y="1962"/>
                </a:cubicBezTo>
                <a:close/>
                <a:moveTo>
                  <a:pt x="2538" y="1853"/>
                </a:moveTo>
                <a:cubicBezTo>
                  <a:pt x="2538" y="1854"/>
                  <a:pt x="2539" y="1854"/>
                  <a:pt x="2539" y="1854"/>
                </a:cubicBezTo>
                <a:cubicBezTo>
                  <a:pt x="2539" y="1854"/>
                  <a:pt x="2539" y="1853"/>
                  <a:pt x="2539" y="1853"/>
                </a:cubicBezTo>
                <a:cubicBezTo>
                  <a:pt x="2539" y="1853"/>
                  <a:pt x="2539" y="1853"/>
                  <a:pt x="2539" y="1853"/>
                </a:cubicBezTo>
                <a:cubicBezTo>
                  <a:pt x="2539" y="1852"/>
                  <a:pt x="2538" y="1853"/>
                  <a:pt x="2538" y="1853"/>
                </a:cubicBezTo>
                <a:close/>
                <a:moveTo>
                  <a:pt x="2542" y="1842"/>
                </a:moveTo>
                <a:cubicBezTo>
                  <a:pt x="2542" y="1842"/>
                  <a:pt x="2543" y="1841"/>
                  <a:pt x="2542" y="1841"/>
                </a:cubicBezTo>
                <a:cubicBezTo>
                  <a:pt x="2542" y="1841"/>
                  <a:pt x="2541" y="1841"/>
                  <a:pt x="2541" y="1841"/>
                </a:cubicBezTo>
                <a:cubicBezTo>
                  <a:pt x="2540" y="1842"/>
                  <a:pt x="2540" y="1842"/>
                  <a:pt x="2540" y="1842"/>
                </a:cubicBezTo>
                <a:cubicBezTo>
                  <a:pt x="2539" y="1843"/>
                  <a:pt x="2540" y="1843"/>
                  <a:pt x="2540" y="1844"/>
                </a:cubicBezTo>
                <a:cubicBezTo>
                  <a:pt x="2540" y="1845"/>
                  <a:pt x="2540" y="1846"/>
                  <a:pt x="2539" y="1846"/>
                </a:cubicBezTo>
                <a:cubicBezTo>
                  <a:pt x="2539" y="1846"/>
                  <a:pt x="2538" y="1847"/>
                  <a:pt x="2538" y="1848"/>
                </a:cubicBezTo>
                <a:cubicBezTo>
                  <a:pt x="2538" y="1848"/>
                  <a:pt x="2539" y="1849"/>
                  <a:pt x="2539" y="1849"/>
                </a:cubicBezTo>
                <a:cubicBezTo>
                  <a:pt x="2540" y="1849"/>
                  <a:pt x="2540" y="1850"/>
                  <a:pt x="2539" y="1850"/>
                </a:cubicBezTo>
                <a:cubicBezTo>
                  <a:pt x="2539" y="1850"/>
                  <a:pt x="2539" y="1850"/>
                  <a:pt x="2539" y="1850"/>
                </a:cubicBezTo>
                <a:cubicBezTo>
                  <a:pt x="2539" y="1850"/>
                  <a:pt x="2539" y="1851"/>
                  <a:pt x="2539" y="1851"/>
                </a:cubicBezTo>
                <a:cubicBezTo>
                  <a:pt x="2539" y="1851"/>
                  <a:pt x="2539" y="1851"/>
                  <a:pt x="2540" y="1852"/>
                </a:cubicBezTo>
                <a:cubicBezTo>
                  <a:pt x="2540" y="1853"/>
                  <a:pt x="2540" y="1851"/>
                  <a:pt x="2541" y="1851"/>
                </a:cubicBezTo>
                <a:cubicBezTo>
                  <a:pt x="2541" y="1850"/>
                  <a:pt x="2541" y="1850"/>
                  <a:pt x="2541" y="1849"/>
                </a:cubicBezTo>
                <a:cubicBezTo>
                  <a:pt x="2541" y="1848"/>
                  <a:pt x="2541" y="1848"/>
                  <a:pt x="2542" y="1847"/>
                </a:cubicBezTo>
                <a:cubicBezTo>
                  <a:pt x="2542" y="1846"/>
                  <a:pt x="2542" y="1844"/>
                  <a:pt x="2542" y="1842"/>
                </a:cubicBezTo>
                <a:close/>
                <a:moveTo>
                  <a:pt x="2565" y="1843"/>
                </a:moveTo>
                <a:cubicBezTo>
                  <a:pt x="2565" y="1842"/>
                  <a:pt x="2564" y="1842"/>
                  <a:pt x="2564" y="1842"/>
                </a:cubicBezTo>
                <a:cubicBezTo>
                  <a:pt x="2563" y="1842"/>
                  <a:pt x="2564" y="1845"/>
                  <a:pt x="2564" y="1845"/>
                </a:cubicBezTo>
                <a:cubicBezTo>
                  <a:pt x="2565" y="1845"/>
                  <a:pt x="2564" y="1846"/>
                  <a:pt x="2565" y="1846"/>
                </a:cubicBezTo>
                <a:cubicBezTo>
                  <a:pt x="2565" y="1847"/>
                  <a:pt x="2565" y="1847"/>
                  <a:pt x="2564" y="1847"/>
                </a:cubicBezTo>
                <a:cubicBezTo>
                  <a:pt x="2564" y="1847"/>
                  <a:pt x="2564" y="1847"/>
                  <a:pt x="2564" y="1847"/>
                </a:cubicBezTo>
                <a:cubicBezTo>
                  <a:pt x="2563" y="1847"/>
                  <a:pt x="2564" y="1848"/>
                  <a:pt x="2564" y="1849"/>
                </a:cubicBezTo>
                <a:cubicBezTo>
                  <a:pt x="2564" y="1849"/>
                  <a:pt x="2563" y="1850"/>
                  <a:pt x="2564" y="1850"/>
                </a:cubicBezTo>
                <a:cubicBezTo>
                  <a:pt x="2564" y="1850"/>
                  <a:pt x="2564" y="1849"/>
                  <a:pt x="2565" y="1849"/>
                </a:cubicBezTo>
                <a:cubicBezTo>
                  <a:pt x="2565" y="1849"/>
                  <a:pt x="2564" y="1851"/>
                  <a:pt x="2564" y="1851"/>
                </a:cubicBezTo>
                <a:cubicBezTo>
                  <a:pt x="2564" y="1852"/>
                  <a:pt x="2564" y="1852"/>
                  <a:pt x="2563" y="1852"/>
                </a:cubicBezTo>
                <a:cubicBezTo>
                  <a:pt x="2563" y="1853"/>
                  <a:pt x="2563" y="1853"/>
                  <a:pt x="2563" y="1854"/>
                </a:cubicBezTo>
                <a:cubicBezTo>
                  <a:pt x="2563" y="1854"/>
                  <a:pt x="2562" y="1856"/>
                  <a:pt x="2563" y="1856"/>
                </a:cubicBezTo>
                <a:cubicBezTo>
                  <a:pt x="2564" y="1855"/>
                  <a:pt x="2564" y="1854"/>
                  <a:pt x="2565" y="1853"/>
                </a:cubicBezTo>
                <a:cubicBezTo>
                  <a:pt x="2565" y="1853"/>
                  <a:pt x="2566" y="1852"/>
                  <a:pt x="2566" y="1852"/>
                </a:cubicBezTo>
                <a:cubicBezTo>
                  <a:pt x="2567" y="1851"/>
                  <a:pt x="2567" y="1851"/>
                  <a:pt x="2567" y="1850"/>
                </a:cubicBezTo>
                <a:cubicBezTo>
                  <a:pt x="2568" y="1850"/>
                  <a:pt x="2569" y="1850"/>
                  <a:pt x="2569" y="1850"/>
                </a:cubicBezTo>
                <a:cubicBezTo>
                  <a:pt x="2570" y="1850"/>
                  <a:pt x="2570" y="1851"/>
                  <a:pt x="2570" y="1851"/>
                </a:cubicBezTo>
                <a:cubicBezTo>
                  <a:pt x="2571" y="1851"/>
                  <a:pt x="2571" y="1852"/>
                  <a:pt x="2571" y="1852"/>
                </a:cubicBezTo>
                <a:cubicBezTo>
                  <a:pt x="2572" y="1853"/>
                  <a:pt x="2572" y="1853"/>
                  <a:pt x="2572" y="1853"/>
                </a:cubicBezTo>
                <a:cubicBezTo>
                  <a:pt x="2573" y="1854"/>
                  <a:pt x="2573" y="1854"/>
                  <a:pt x="2573" y="1855"/>
                </a:cubicBezTo>
                <a:cubicBezTo>
                  <a:pt x="2573" y="1855"/>
                  <a:pt x="2573" y="1855"/>
                  <a:pt x="2574" y="1856"/>
                </a:cubicBezTo>
                <a:cubicBezTo>
                  <a:pt x="2575" y="1856"/>
                  <a:pt x="2576" y="1856"/>
                  <a:pt x="2577" y="1857"/>
                </a:cubicBezTo>
                <a:cubicBezTo>
                  <a:pt x="2578" y="1857"/>
                  <a:pt x="2579" y="1858"/>
                  <a:pt x="2579" y="1858"/>
                </a:cubicBezTo>
                <a:cubicBezTo>
                  <a:pt x="2579" y="1859"/>
                  <a:pt x="2580" y="1860"/>
                  <a:pt x="2580" y="1860"/>
                </a:cubicBezTo>
                <a:cubicBezTo>
                  <a:pt x="2580" y="1859"/>
                  <a:pt x="2580" y="1859"/>
                  <a:pt x="2580" y="1858"/>
                </a:cubicBezTo>
                <a:cubicBezTo>
                  <a:pt x="2580" y="1858"/>
                  <a:pt x="2580" y="1857"/>
                  <a:pt x="2580" y="1857"/>
                </a:cubicBezTo>
                <a:cubicBezTo>
                  <a:pt x="2580" y="1856"/>
                  <a:pt x="2579" y="1856"/>
                  <a:pt x="2579" y="1855"/>
                </a:cubicBezTo>
                <a:cubicBezTo>
                  <a:pt x="2579" y="1854"/>
                  <a:pt x="2579" y="1854"/>
                  <a:pt x="2579" y="1853"/>
                </a:cubicBezTo>
                <a:cubicBezTo>
                  <a:pt x="2578" y="1852"/>
                  <a:pt x="2577" y="1851"/>
                  <a:pt x="2577" y="1850"/>
                </a:cubicBezTo>
                <a:cubicBezTo>
                  <a:pt x="2577" y="1850"/>
                  <a:pt x="2576" y="1850"/>
                  <a:pt x="2576" y="1850"/>
                </a:cubicBezTo>
                <a:cubicBezTo>
                  <a:pt x="2576" y="1850"/>
                  <a:pt x="2575" y="1850"/>
                  <a:pt x="2575" y="1849"/>
                </a:cubicBezTo>
                <a:cubicBezTo>
                  <a:pt x="2575" y="1849"/>
                  <a:pt x="2575" y="1850"/>
                  <a:pt x="2575" y="1850"/>
                </a:cubicBezTo>
                <a:cubicBezTo>
                  <a:pt x="2574" y="1851"/>
                  <a:pt x="2573" y="1848"/>
                  <a:pt x="2573" y="1847"/>
                </a:cubicBezTo>
                <a:cubicBezTo>
                  <a:pt x="2572" y="1847"/>
                  <a:pt x="2572" y="1847"/>
                  <a:pt x="2571" y="1847"/>
                </a:cubicBezTo>
                <a:cubicBezTo>
                  <a:pt x="2571" y="1847"/>
                  <a:pt x="2571" y="1846"/>
                  <a:pt x="2571" y="1846"/>
                </a:cubicBezTo>
                <a:cubicBezTo>
                  <a:pt x="2570" y="1845"/>
                  <a:pt x="2570" y="1845"/>
                  <a:pt x="2569" y="1845"/>
                </a:cubicBezTo>
                <a:cubicBezTo>
                  <a:pt x="2569" y="1845"/>
                  <a:pt x="2568" y="1844"/>
                  <a:pt x="2568" y="1844"/>
                </a:cubicBezTo>
                <a:cubicBezTo>
                  <a:pt x="2567" y="1844"/>
                  <a:pt x="2567" y="1844"/>
                  <a:pt x="2566" y="1844"/>
                </a:cubicBezTo>
                <a:cubicBezTo>
                  <a:pt x="2566" y="1844"/>
                  <a:pt x="2566" y="1845"/>
                  <a:pt x="2566" y="1845"/>
                </a:cubicBezTo>
                <a:cubicBezTo>
                  <a:pt x="2565" y="1846"/>
                  <a:pt x="2566" y="1843"/>
                  <a:pt x="2566" y="1843"/>
                </a:cubicBezTo>
                <a:cubicBezTo>
                  <a:pt x="2566" y="1843"/>
                  <a:pt x="2565" y="1843"/>
                  <a:pt x="2565" y="1843"/>
                </a:cubicBezTo>
                <a:close/>
                <a:moveTo>
                  <a:pt x="2587" y="1864"/>
                </a:moveTo>
                <a:cubicBezTo>
                  <a:pt x="2588" y="1865"/>
                  <a:pt x="2589" y="1864"/>
                  <a:pt x="2589" y="1864"/>
                </a:cubicBezTo>
                <a:cubicBezTo>
                  <a:pt x="2590" y="1864"/>
                  <a:pt x="2591" y="1864"/>
                  <a:pt x="2591" y="1864"/>
                </a:cubicBezTo>
                <a:cubicBezTo>
                  <a:pt x="2591" y="1863"/>
                  <a:pt x="2590" y="1862"/>
                  <a:pt x="2589" y="1862"/>
                </a:cubicBezTo>
                <a:cubicBezTo>
                  <a:pt x="2589" y="1861"/>
                  <a:pt x="2589" y="1860"/>
                  <a:pt x="2588" y="1860"/>
                </a:cubicBezTo>
                <a:cubicBezTo>
                  <a:pt x="2588" y="1860"/>
                  <a:pt x="2586" y="1860"/>
                  <a:pt x="2586" y="1860"/>
                </a:cubicBezTo>
                <a:cubicBezTo>
                  <a:pt x="2585" y="1861"/>
                  <a:pt x="2586" y="1862"/>
                  <a:pt x="2586" y="1862"/>
                </a:cubicBezTo>
                <a:cubicBezTo>
                  <a:pt x="2586" y="1863"/>
                  <a:pt x="2587" y="1863"/>
                  <a:pt x="2587" y="1864"/>
                </a:cubicBezTo>
                <a:close/>
                <a:moveTo>
                  <a:pt x="2582" y="1830"/>
                </a:moveTo>
                <a:cubicBezTo>
                  <a:pt x="2583" y="1830"/>
                  <a:pt x="2582" y="1830"/>
                  <a:pt x="2582" y="1829"/>
                </a:cubicBezTo>
                <a:cubicBezTo>
                  <a:pt x="2581" y="1829"/>
                  <a:pt x="2580" y="1829"/>
                  <a:pt x="2580" y="1830"/>
                </a:cubicBezTo>
                <a:cubicBezTo>
                  <a:pt x="2580" y="1830"/>
                  <a:pt x="2581" y="1830"/>
                  <a:pt x="2581" y="1830"/>
                </a:cubicBezTo>
                <a:cubicBezTo>
                  <a:pt x="2581" y="1830"/>
                  <a:pt x="2582" y="1831"/>
                  <a:pt x="2582" y="1830"/>
                </a:cubicBezTo>
                <a:close/>
                <a:moveTo>
                  <a:pt x="2584" y="1882"/>
                </a:moveTo>
                <a:cubicBezTo>
                  <a:pt x="2585" y="1882"/>
                  <a:pt x="2585" y="1882"/>
                  <a:pt x="2585" y="1882"/>
                </a:cubicBezTo>
                <a:cubicBezTo>
                  <a:pt x="2586" y="1882"/>
                  <a:pt x="2586" y="1881"/>
                  <a:pt x="2586" y="1881"/>
                </a:cubicBezTo>
                <a:cubicBezTo>
                  <a:pt x="2586" y="1881"/>
                  <a:pt x="2585" y="1879"/>
                  <a:pt x="2585" y="1880"/>
                </a:cubicBezTo>
                <a:cubicBezTo>
                  <a:pt x="2585" y="1880"/>
                  <a:pt x="2585" y="1881"/>
                  <a:pt x="2585" y="1881"/>
                </a:cubicBezTo>
                <a:cubicBezTo>
                  <a:pt x="2585" y="1881"/>
                  <a:pt x="2584" y="1882"/>
                  <a:pt x="2584" y="1882"/>
                </a:cubicBezTo>
                <a:close/>
                <a:moveTo>
                  <a:pt x="2585" y="1859"/>
                </a:moveTo>
                <a:cubicBezTo>
                  <a:pt x="2586" y="1858"/>
                  <a:pt x="2585" y="1857"/>
                  <a:pt x="2584" y="1858"/>
                </a:cubicBezTo>
                <a:cubicBezTo>
                  <a:pt x="2584" y="1858"/>
                  <a:pt x="2585" y="1859"/>
                  <a:pt x="2585" y="1859"/>
                </a:cubicBezTo>
                <a:close/>
                <a:moveTo>
                  <a:pt x="2583" y="1853"/>
                </a:moveTo>
                <a:cubicBezTo>
                  <a:pt x="2583" y="1852"/>
                  <a:pt x="2582" y="1852"/>
                  <a:pt x="2582" y="1853"/>
                </a:cubicBezTo>
                <a:cubicBezTo>
                  <a:pt x="2582" y="1853"/>
                  <a:pt x="2583" y="1853"/>
                  <a:pt x="2583" y="1853"/>
                </a:cubicBezTo>
                <a:close/>
                <a:moveTo>
                  <a:pt x="2565" y="1838"/>
                </a:moveTo>
                <a:cubicBezTo>
                  <a:pt x="2564" y="1838"/>
                  <a:pt x="2564" y="1837"/>
                  <a:pt x="2564" y="1837"/>
                </a:cubicBezTo>
                <a:cubicBezTo>
                  <a:pt x="2564" y="1836"/>
                  <a:pt x="2563" y="1836"/>
                  <a:pt x="2563" y="1836"/>
                </a:cubicBezTo>
                <a:cubicBezTo>
                  <a:pt x="2562" y="1836"/>
                  <a:pt x="2562" y="1835"/>
                  <a:pt x="2562" y="1835"/>
                </a:cubicBezTo>
                <a:cubicBezTo>
                  <a:pt x="2562" y="1834"/>
                  <a:pt x="2561" y="1833"/>
                  <a:pt x="2560" y="1833"/>
                </a:cubicBezTo>
                <a:cubicBezTo>
                  <a:pt x="2560" y="1832"/>
                  <a:pt x="2560" y="1831"/>
                  <a:pt x="2559" y="1831"/>
                </a:cubicBezTo>
                <a:cubicBezTo>
                  <a:pt x="2559" y="1831"/>
                  <a:pt x="2558" y="1831"/>
                  <a:pt x="2558" y="1832"/>
                </a:cubicBezTo>
                <a:cubicBezTo>
                  <a:pt x="2558" y="1832"/>
                  <a:pt x="2558" y="1832"/>
                  <a:pt x="2558" y="1832"/>
                </a:cubicBezTo>
                <a:cubicBezTo>
                  <a:pt x="2558" y="1833"/>
                  <a:pt x="2558" y="1833"/>
                  <a:pt x="2558" y="1833"/>
                </a:cubicBezTo>
                <a:cubicBezTo>
                  <a:pt x="2558" y="1833"/>
                  <a:pt x="2558" y="1834"/>
                  <a:pt x="2558" y="1834"/>
                </a:cubicBezTo>
                <a:cubicBezTo>
                  <a:pt x="2559" y="1834"/>
                  <a:pt x="2560" y="1834"/>
                  <a:pt x="2561" y="1835"/>
                </a:cubicBezTo>
                <a:cubicBezTo>
                  <a:pt x="2561" y="1835"/>
                  <a:pt x="2561" y="1836"/>
                  <a:pt x="2561" y="1836"/>
                </a:cubicBezTo>
                <a:cubicBezTo>
                  <a:pt x="2562" y="1836"/>
                  <a:pt x="2562" y="1836"/>
                  <a:pt x="2562" y="1837"/>
                </a:cubicBezTo>
                <a:cubicBezTo>
                  <a:pt x="2563" y="1837"/>
                  <a:pt x="2563" y="1837"/>
                  <a:pt x="2563" y="1837"/>
                </a:cubicBezTo>
                <a:cubicBezTo>
                  <a:pt x="2564" y="1837"/>
                  <a:pt x="2564" y="1838"/>
                  <a:pt x="2564" y="1838"/>
                </a:cubicBezTo>
                <a:cubicBezTo>
                  <a:pt x="2565" y="1839"/>
                  <a:pt x="2565" y="1839"/>
                  <a:pt x="2566" y="1840"/>
                </a:cubicBezTo>
                <a:cubicBezTo>
                  <a:pt x="2566" y="1839"/>
                  <a:pt x="2565" y="1839"/>
                  <a:pt x="2565" y="1838"/>
                </a:cubicBezTo>
                <a:close/>
                <a:moveTo>
                  <a:pt x="2588" y="1881"/>
                </a:moveTo>
                <a:cubicBezTo>
                  <a:pt x="2588" y="1881"/>
                  <a:pt x="2590" y="1881"/>
                  <a:pt x="2589" y="1880"/>
                </a:cubicBezTo>
                <a:cubicBezTo>
                  <a:pt x="2588" y="1880"/>
                  <a:pt x="2588" y="1880"/>
                  <a:pt x="2588" y="1880"/>
                </a:cubicBezTo>
                <a:cubicBezTo>
                  <a:pt x="2587" y="1879"/>
                  <a:pt x="2587" y="1880"/>
                  <a:pt x="2587" y="1881"/>
                </a:cubicBezTo>
                <a:cubicBezTo>
                  <a:pt x="2586" y="1882"/>
                  <a:pt x="2587" y="1881"/>
                  <a:pt x="2588" y="1881"/>
                </a:cubicBezTo>
                <a:close/>
                <a:moveTo>
                  <a:pt x="2552" y="1880"/>
                </a:moveTo>
                <a:cubicBezTo>
                  <a:pt x="2551" y="1880"/>
                  <a:pt x="2551" y="1881"/>
                  <a:pt x="2551" y="1881"/>
                </a:cubicBezTo>
                <a:cubicBezTo>
                  <a:pt x="2550" y="1882"/>
                  <a:pt x="2550" y="1883"/>
                  <a:pt x="2549" y="1883"/>
                </a:cubicBezTo>
                <a:cubicBezTo>
                  <a:pt x="2549" y="1884"/>
                  <a:pt x="2549" y="1885"/>
                  <a:pt x="2550" y="1885"/>
                </a:cubicBezTo>
                <a:cubicBezTo>
                  <a:pt x="2550" y="1886"/>
                  <a:pt x="2551" y="1885"/>
                  <a:pt x="2551" y="1885"/>
                </a:cubicBezTo>
                <a:cubicBezTo>
                  <a:pt x="2551" y="1885"/>
                  <a:pt x="2551" y="1885"/>
                  <a:pt x="2552" y="1885"/>
                </a:cubicBezTo>
                <a:cubicBezTo>
                  <a:pt x="2552" y="1885"/>
                  <a:pt x="2552" y="1885"/>
                  <a:pt x="2552" y="1885"/>
                </a:cubicBezTo>
                <a:cubicBezTo>
                  <a:pt x="2553" y="1885"/>
                  <a:pt x="2553" y="1884"/>
                  <a:pt x="2553" y="1883"/>
                </a:cubicBezTo>
                <a:cubicBezTo>
                  <a:pt x="2553" y="1883"/>
                  <a:pt x="2554" y="1882"/>
                  <a:pt x="2554" y="1881"/>
                </a:cubicBezTo>
                <a:cubicBezTo>
                  <a:pt x="2554" y="1880"/>
                  <a:pt x="2553" y="1879"/>
                  <a:pt x="2552" y="1880"/>
                </a:cubicBezTo>
                <a:close/>
                <a:moveTo>
                  <a:pt x="2576" y="1900"/>
                </a:moveTo>
                <a:cubicBezTo>
                  <a:pt x="2576" y="1900"/>
                  <a:pt x="2576" y="1901"/>
                  <a:pt x="2577" y="1902"/>
                </a:cubicBezTo>
                <a:cubicBezTo>
                  <a:pt x="2578" y="1902"/>
                  <a:pt x="2579" y="1902"/>
                  <a:pt x="2581" y="1902"/>
                </a:cubicBezTo>
                <a:cubicBezTo>
                  <a:pt x="2581" y="1902"/>
                  <a:pt x="2582" y="1902"/>
                  <a:pt x="2583" y="1902"/>
                </a:cubicBezTo>
                <a:cubicBezTo>
                  <a:pt x="2583" y="1902"/>
                  <a:pt x="2584" y="1902"/>
                  <a:pt x="2584" y="1902"/>
                </a:cubicBezTo>
                <a:cubicBezTo>
                  <a:pt x="2585" y="1902"/>
                  <a:pt x="2586" y="1902"/>
                  <a:pt x="2587" y="1901"/>
                </a:cubicBezTo>
                <a:cubicBezTo>
                  <a:pt x="2587" y="1900"/>
                  <a:pt x="2587" y="1900"/>
                  <a:pt x="2588" y="1899"/>
                </a:cubicBezTo>
                <a:cubicBezTo>
                  <a:pt x="2588" y="1899"/>
                  <a:pt x="2588" y="1899"/>
                  <a:pt x="2588" y="1899"/>
                </a:cubicBezTo>
                <a:cubicBezTo>
                  <a:pt x="2589" y="1898"/>
                  <a:pt x="2589" y="1899"/>
                  <a:pt x="2589" y="1899"/>
                </a:cubicBezTo>
                <a:cubicBezTo>
                  <a:pt x="2589" y="1900"/>
                  <a:pt x="2589" y="1900"/>
                  <a:pt x="2590" y="1899"/>
                </a:cubicBezTo>
                <a:cubicBezTo>
                  <a:pt x="2591" y="1899"/>
                  <a:pt x="2591" y="1898"/>
                  <a:pt x="2590" y="1897"/>
                </a:cubicBezTo>
                <a:cubicBezTo>
                  <a:pt x="2589" y="1897"/>
                  <a:pt x="2591" y="1896"/>
                  <a:pt x="2590" y="1895"/>
                </a:cubicBezTo>
                <a:cubicBezTo>
                  <a:pt x="2590" y="1895"/>
                  <a:pt x="2589" y="1895"/>
                  <a:pt x="2590" y="1894"/>
                </a:cubicBezTo>
                <a:cubicBezTo>
                  <a:pt x="2590" y="1894"/>
                  <a:pt x="2590" y="1894"/>
                  <a:pt x="2590" y="1893"/>
                </a:cubicBezTo>
                <a:cubicBezTo>
                  <a:pt x="2590" y="1893"/>
                  <a:pt x="2589" y="1893"/>
                  <a:pt x="2589" y="1893"/>
                </a:cubicBezTo>
                <a:cubicBezTo>
                  <a:pt x="2588" y="1893"/>
                  <a:pt x="2588" y="1893"/>
                  <a:pt x="2587" y="1892"/>
                </a:cubicBezTo>
                <a:cubicBezTo>
                  <a:pt x="2587" y="1892"/>
                  <a:pt x="2587" y="1892"/>
                  <a:pt x="2587" y="1891"/>
                </a:cubicBezTo>
                <a:cubicBezTo>
                  <a:pt x="2586" y="1891"/>
                  <a:pt x="2586" y="1892"/>
                  <a:pt x="2586" y="1892"/>
                </a:cubicBezTo>
                <a:cubicBezTo>
                  <a:pt x="2585" y="1891"/>
                  <a:pt x="2586" y="1891"/>
                  <a:pt x="2585" y="1891"/>
                </a:cubicBezTo>
                <a:cubicBezTo>
                  <a:pt x="2584" y="1891"/>
                  <a:pt x="2584" y="1891"/>
                  <a:pt x="2583" y="1891"/>
                </a:cubicBezTo>
                <a:cubicBezTo>
                  <a:pt x="2583" y="1891"/>
                  <a:pt x="2582" y="1891"/>
                  <a:pt x="2582" y="1891"/>
                </a:cubicBezTo>
                <a:cubicBezTo>
                  <a:pt x="2581" y="1892"/>
                  <a:pt x="2581" y="1892"/>
                  <a:pt x="2581" y="1892"/>
                </a:cubicBezTo>
                <a:cubicBezTo>
                  <a:pt x="2580" y="1893"/>
                  <a:pt x="2580" y="1894"/>
                  <a:pt x="2579" y="1894"/>
                </a:cubicBezTo>
                <a:cubicBezTo>
                  <a:pt x="2578" y="1895"/>
                  <a:pt x="2578" y="1895"/>
                  <a:pt x="2578" y="1895"/>
                </a:cubicBezTo>
                <a:cubicBezTo>
                  <a:pt x="2578" y="1896"/>
                  <a:pt x="2577" y="1896"/>
                  <a:pt x="2577" y="1896"/>
                </a:cubicBezTo>
                <a:cubicBezTo>
                  <a:pt x="2576" y="1896"/>
                  <a:pt x="2576" y="1897"/>
                  <a:pt x="2575" y="1897"/>
                </a:cubicBezTo>
                <a:cubicBezTo>
                  <a:pt x="2575" y="1897"/>
                  <a:pt x="2575" y="1898"/>
                  <a:pt x="2575" y="1898"/>
                </a:cubicBezTo>
                <a:cubicBezTo>
                  <a:pt x="2575" y="1900"/>
                  <a:pt x="2576" y="1899"/>
                  <a:pt x="2576" y="1900"/>
                </a:cubicBezTo>
                <a:close/>
                <a:moveTo>
                  <a:pt x="2594" y="1863"/>
                </a:moveTo>
                <a:cubicBezTo>
                  <a:pt x="2595" y="1864"/>
                  <a:pt x="2595" y="1862"/>
                  <a:pt x="2595" y="1862"/>
                </a:cubicBezTo>
                <a:cubicBezTo>
                  <a:pt x="2594" y="1862"/>
                  <a:pt x="2594" y="1861"/>
                  <a:pt x="2594" y="1861"/>
                </a:cubicBezTo>
                <a:cubicBezTo>
                  <a:pt x="2594" y="1861"/>
                  <a:pt x="2594" y="1859"/>
                  <a:pt x="2593" y="1859"/>
                </a:cubicBezTo>
                <a:cubicBezTo>
                  <a:pt x="2592" y="1859"/>
                  <a:pt x="2593" y="1861"/>
                  <a:pt x="2593" y="1861"/>
                </a:cubicBezTo>
                <a:cubicBezTo>
                  <a:pt x="2593" y="1861"/>
                  <a:pt x="2593" y="1861"/>
                  <a:pt x="2594" y="1861"/>
                </a:cubicBezTo>
                <a:cubicBezTo>
                  <a:pt x="2594" y="1862"/>
                  <a:pt x="2594" y="1862"/>
                  <a:pt x="2594" y="1862"/>
                </a:cubicBezTo>
                <a:cubicBezTo>
                  <a:pt x="2594" y="1862"/>
                  <a:pt x="2594" y="1863"/>
                  <a:pt x="2594" y="1863"/>
                </a:cubicBezTo>
                <a:close/>
                <a:moveTo>
                  <a:pt x="2557" y="1805"/>
                </a:moveTo>
                <a:cubicBezTo>
                  <a:pt x="2557" y="1805"/>
                  <a:pt x="2558" y="1806"/>
                  <a:pt x="2558" y="1806"/>
                </a:cubicBezTo>
                <a:cubicBezTo>
                  <a:pt x="2558" y="1807"/>
                  <a:pt x="2559" y="1806"/>
                  <a:pt x="2559" y="1806"/>
                </a:cubicBezTo>
                <a:cubicBezTo>
                  <a:pt x="2558" y="1806"/>
                  <a:pt x="2558" y="1806"/>
                  <a:pt x="2558" y="1806"/>
                </a:cubicBezTo>
                <a:cubicBezTo>
                  <a:pt x="2558" y="1805"/>
                  <a:pt x="2558" y="1805"/>
                  <a:pt x="2558" y="1805"/>
                </a:cubicBezTo>
                <a:cubicBezTo>
                  <a:pt x="2558" y="1804"/>
                  <a:pt x="2557" y="1805"/>
                  <a:pt x="2557" y="1805"/>
                </a:cubicBezTo>
                <a:close/>
                <a:moveTo>
                  <a:pt x="2543" y="1796"/>
                </a:moveTo>
                <a:cubicBezTo>
                  <a:pt x="2542" y="1796"/>
                  <a:pt x="2542" y="1796"/>
                  <a:pt x="2542" y="1797"/>
                </a:cubicBezTo>
                <a:cubicBezTo>
                  <a:pt x="2542" y="1797"/>
                  <a:pt x="2543" y="1796"/>
                  <a:pt x="2543" y="1796"/>
                </a:cubicBezTo>
                <a:close/>
                <a:moveTo>
                  <a:pt x="2580" y="1820"/>
                </a:moveTo>
                <a:cubicBezTo>
                  <a:pt x="2580" y="1820"/>
                  <a:pt x="2579" y="1821"/>
                  <a:pt x="2579" y="1821"/>
                </a:cubicBezTo>
                <a:cubicBezTo>
                  <a:pt x="2579" y="1822"/>
                  <a:pt x="2579" y="1822"/>
                  <a:pt x="2580" y="1822"/>
                </a:cubicBezTo>
                <a:cubicBezTo>
                  <a:pt x="2581" y="1822"/>
                  <a:pt x="2581" y="1823"/>
                  <a:pt x="2582" y="1823"/>
                </a:cubicBezTo>
                <a:cubicBezTo>
                  <a:pt x="2583" y="1824"/>
                  <a:pt x="2583" y="1823"/>
                  <a:pt x="2583" y="1822"/>
                </a:cubicBezTo>
                <a:cubicBezTo>
                  <a:pt x="2584" y="1822"/>
                  <a:pt x="2584" y="1823"/>
                  <a:pt x="2584" y="1823"/>
                </a:cubicBezTo>
                <a:cubicBezTo>
                  <a:pt x="2585" y="1822"/>
                  <a:pt x="2585" y="1821"/>
                  <a:pt x="2585" y="1821"/>
                </a:cubicBezTo>
                <a:cubicBezTo>
                  <a:pt x="2585" y="1821"/>
                  <a:pt x="2586" y="1821"/>
                  <a:pt x="2586" y="1821"/>
                </a:cubicBezTo>
                <a:cubicBezTo>
                  <a:pt x="2586" y="1820"/>
                  <a:pt x="2586" y="1820"/>
                  <a:pt x="2586" y="1820"/>
                </a:cubicBezTo>
                <a:cubicBezTo>
                  <a:pt x="2586" y="1819"/>
                  <a:pt x="2586" y="1819"/>
                  <a:pt x="2586" y="1818"/>
                </a:cubicBezTo>
                <a:cubicBezTo>
                  <a:pt x="2586" y="1818"/>
                  <a:pt x="2586" y="1818"/>
                  <a:pt x="2586" y="1818"/>
                </a:cubicBezTo>
                <a:cubicBezTo>
                  <a:pt x="2586" y="1817"/>
                  <a:pt x="2586" y="1817"/>
                  <a:pt x="2586" y="1816"/>
                </a:cubicBezTo>
                <a:cubicBezTo>
                  <a:pt x="2586" y="1816"/>
                  <a:pt x="2585" y="1816"/>
                  <a:pt x="2585" y="1816"/>
                </a:cubicBezTo>
                <a:cubicBezTo>
                  <a:pt x="2585" y="1816"/>
                  <a:pt x="2585" y="1814"/>
                  <a:pt x="2584" y="1815"/>
                </a:cubicBezTo>
                <a:cubicBezTo>
                  <a:pt x="2584" y="1815"/>
                  <a:pt x="2585" y="1816"/>
                  <a:pt x="2584" y="1816"/>
                </a:cubicBezTo>
                <a:cubicBezTo>
                  <a:pt x="2584" y="1816"/>
                  <a:pt x="2584" y="1814"/>
                  <a:pt x="2583" y="1814"/>
                </a:cubicBezTo>
                <a:cubicBezTo>
                  <a:pt x="2583" y="1813"/>
                  <a:pt x="2583" y="1812"/>
                  <a:pt x="2582" y="1813"/>
                </a:cubicBezTo>
                <a:cubicBezTo>
                  <a:pt x="2581" y="1813"/>
                  <a:pt x="2581" y="1813"/>
                  <a:pt x="2581" y="1814"/>
                </a:cubicBezTo>
                <a:cubicBezTo>
                  <a:pt x="2581" y="1815"/>
                  <a:pt x="2581" y="1815"/>
                  <a:pt x="2581" y="1815"/>
                </a:cubicBezTo>
                <a:cubicBezTo>
                  <a:pt x="2581" y="1816"/>
                  <a:pt x="2581" y="1816"/>
                  <a:pt x="2581" y="1817"/>
                </a:cubicBezTo>
                <a:cubicBezTo>
                  <a:pt x="2581" y="1818"/>
                  <a:pt x="2581" y="1819"/>
                  <a:pt x="2580" y="1820"/>
                </a:cubicBezTo>
                <a:close/>
                <a:moveTo>
                  <a:pt x="2575" y="1815"/>
                </a:moveTo>
                <a:cubicBezTo>
                  <a:pt x="2574" y="1815"/>
                  <a:pt x="2575" y="1816"/>
                  <a:pt x="2575" y="1816"/>
                </a:cubicBezTo>
                <a:cubicBezTo>
                  <a:pt x="2575" y="1816"/>
                  <a:pt x="2575" y="1815"/>
                  <a:pt x="2575" y="1815"/>
                </a:cubicBezTo>
                <a:close/>
                <a:moveTo>
                  <a:pt x="2545" y="1798"/>
                </a:moveTo>
                <a:cubicBezTo>
                  <a:pt x="2545" y="1798"/>
                  <a:pt x="2544" y="1798"/>
                  <a:pt x="2544" y="1798"/>
                </a:cubicBezTo>
                <a:cubicBezTo>
                  <a:pt x="2544" y="1799"/>
                  <a:pt x="2544" y="1799"/>
                  <a:pt x="2543" y="1798"/>
                </a:cubicBezTo>
                <a:cubicBezTo>
                  <a:pt x="2543" y="1797"/>
                  <a:pt x="2542" y="1797"/>
                  <a:pt x="2541" y="1798"/>
                </a:cubicBezTo>
                <a:cubicBezTo>
                  <a:pt x="2541" y="1798"/>
                  <a:pt x="2541" y="1798"/>
                  <a:pt x="2541" y="1798"/>
                </a:cubicBezTo>
                <a:cubicBezTo>
                  <a:pt x="2542" y="1799"/>
                  <a:pt x="2543" y="1799"/>
                  <a:pt x="2544" y="1799"/>
                </a:cubicBezTo>
                <a:cubicBezTo>
                  <a:pt x="2544" y="1800"/>
                  <a:pt x="2545" y="1799"/>
                  <a:pt x="2545" y="1798"/>
                </a:cubicBezTo>
                <a:close/>
                <a:moveTo>
                  <a:pt x="2497" y="1771"/>
                </a:moveTo>
                <a:cubicBezTo>
                  <a:pt x="2497" y="1771"/>
                  <a:pt x="2497" y="1772"/>
                  <a:pt x="2497" y="1772"/>
                </a:cubicBezTo>
                <a:cubicBezTo>
                  <a:pt x="2497" y="1773"/>
                  <a:pt x="2497" y="1774"/>
                  <a:pt x="2497" y="1775"/>
                </a:cubicBezTo>
                <a:cubicBezTo>
                  <a:pt x="2497" y="1775"/>
                  <a:pt x="2496" y="1777"/>
                  <a:pt x="2497" y="1776"/>
                </a:cubicBezTo>
                <a:cubicBezTo>
                  <a:pt x="2497" y="1776"/>
                  <a:pt x="2497" y="1775"/>
                  <a:pt x="2498" y="1775"/>
                </a:cubicBezTo>
                <a:cubicBezTo>
                  <a:pt x="2498" y="1775"/>
                  <a:pt x="2499" y="1775"/>
                  <a:pt x="2499" y="1776"/>
                </a:cubicBezTo>
                <a:cubicBezTo>
                  <a:pt x="2499" y="1777"/>
                  <a:pt x="2499" y="1778"/>
                  <a:pt x="2499" y="1779"/>
                </a:cubicBezTo>
                <a:cubicBezTo>
                  <a:pt x="2499" y="1780"/>
                  <a:pt x="2499" y="1780"/>
                  <a:pt x="2499" y="1780"/>
                </a:cubicBezTo>
                <a:cubicBezTo>
                  <a:pt x="2500" y="1781"/>
                  <a:pt x="2499" y="1781"/>
                  <a:pt x="2499" y="1782"/>
                </a:cubicBezTo>
                <a:cubicBezTo>
                  <a:pt x="2499" y="1783"/>
                  <a:pt x="2501" y="1784"/>
                  <a:pt x="2500" y="1785"/>
                </a:cubicBezTo>
                <a:cubicBezTo>
                  <a:pt x="2498" y="1785"/>
                  <a:pt x="2501" y="1787"/>
                  <a:pt x="2501" y="1788"/>
                </a:cubicBezTo>
                <a:cubicBezTo>
                  <a:pt x="2503" y="1791"/>
                  <a:pt x="2501" y="1796"/>
                  <a:pt x="2503" y="1799"/>
                </a:cubicBezTo>
                <a:cubicBezTo>
                  <a:pt x="2504" y="1799"/>
                  <a:pt x="2504" y="1800"/>
                  <a:pt x="2505" y="1799"/>
                </a:cubicBezTo>
                <a:cubicBezTo>
                  <a:pt x="2505" y="1799"/>
                  <a:pt x="2505" y="1798"/>
                  <a:pt x="2505" y="1798"/>
                </a:cubicBezTo>
                <a:cubicBezTo>
                  <a:pt x="2505" y="1798"/>
                  <a:pt x="2505" y="1797"/>
                  <a:pt x="2505" y="1797"/>
                </a:cubicBezTo>
                <a:cubicBezTo>
                  <a:pt x="2506" y="1797"/>
                  <a:pt x="2506" y="1798"/>
                  <a:pt x="2506" y="1798"/>
                </a:cubicBezTo>
                <a:cubicBezTo>
                  <a:pt x="2506" y="1799"/>
                  <a:pt x="2506" y="1801"/>
                  <a:pt x="2507" y="1801"/>
                </a:cubicBezTo>
                <a:cubicBezTo>
                  <a:pt x="2507" y="1802"/>
                  <a:pt x="2509" y="1802"/>
                  <a:pt x="2508" y="1803"/>
                </a:cubicBezTo>
                <a:cubicBezTo>
                  <a:pt x="2508" y="1804"/>
                  <a:pt x="2508" y="1804"/>
                  <a:pt x="2508" y="1805"/>
                </a:cubicBezTo>
                <a:cubicBezTo>
                  <a:pt x="2508" y="1805"/>
                  <a:pt x="2509" y="1805"/>
                  <a:pt x="2509" y="1805"/>
                </a:cubicBezTo>
                <a:cubicBezTo>
                  <a:pt x="2510" y="1806"/>
                  <a:pt x="2510" y="1806"/>
                  <a:pt x="2510" y="1806"/>
                </a:cubicBezTo>
                <a:cubicBezTo>
                  <a:pt x="2510" y="1806"/>
                  <a:pt x="2511" y="1806"/>
                  <a:pt x="2511" y="1806"/>
                </a:cubicBezTo>
                <a:cubicBezTo>
                  <a:pt x="2511" y="1806"/>
                  <a:pt x="2511" y="1806"/>
                  <a:pt x="2512" y="1806"/>
                </a:cubicBezTo>
                <a:cubicBezTo>
                  <a:pt x="2513" y="1805"/>
                  <a:pt x="2513" y="1805"/>
                  <a:pt x="2513" y="1804"/>
                </a:cubicBezTo>
                <a:cubicBezTo>
                  <a:pt x="2513" y="1803"/>
                  <a:pt x="2512" y="1802"/>
                  <a:pt x="2512" y="1801"/>
                </a:cubicBezTo>
                <a:cubicBezTo>
                  <a:pt x="2511" y="1801"/>
                  <a:pt x="2511" y="1799"/>
                  <a:pt x="2512" y="1798"/>
                </a:cubicBezTo>
                <a:cubicBezTo>
                  <a:pt x="2512" y="1797"/>
                  <a:pt x="2513" y="1799"/>
                  <a:pt x="2513" y="1799"/>
                </a:cubicBezTo>
                <a:cubicBezTo>
                  <a:pt x="2514" y="1800"/>
                  <a:pt x="2515" y="1799"/>
                  <a:pt x="2516" y="1799"/>
                </a:cubicBezTo>
                <a:cubicBezTo>
                  <a:pt x="2518" y="1799"/>
                  <a:pt x="2518" y="1800"/>
                  <a:pt x="2519" y="1801"/>
                </a:cubicBezTo>
                <a:cubicBezTo>
                  <a:pt x="2519" y="1803"/>
                  <a:pt x="2519" y="1804"/>
                  <a:pt x="2518" y="1805"/>
                </a:cubicBezTo>
                <a:cubicBezTo>
                  <a:pt x="2518" y="1805"/>
                  <a:pt x="2517" y="1806"/>
                  <a:pt x="2517" y="1806"/>
                </a:cubicBezTo>
                <a:cubicBezTo>
                  <a:pt x="2516" y="1807"/>
                  <a:pt x="2516" y="1807"/>
                  <a:pt x="2515" y="1808"/>
                </a:cubicBezTo>
                <a:cubicBezTo>
                  <a:pt x="2514" y="1809"/>
                  <a:pt x="2512" y="1809"/>
                  <a:pt x="2512" y="1811"/>
                </a:cubicBezTo>
                <a:cubicBezTo>
                  <a:pt x="2512" y="1812"/>
                  <a:pt x="2513" y="1813"/>
                  <a:pt x="2513" y="1814"/>
                </a:cubicBezTo>
                <a:cubicBezTo>
                  <a:pt x="2513" y="1815"/>
                  <a:pt x="2513" y="1816"/>
                  <a:pt x="2513" y="1817"/>
                </a:cubicBezTo>
                <a:cubicBezTo>
                  <a:pt x="2513" y="1817"/>
                  <a:pt x="2513" y="1819"/>
                  <a:pt x="2514" y="1819"/>
                </a:cubicBezTo>
                <a:cubicBezTo>
                  <a:pt x="2514" y="1818"/>
                  <a:pt x="2514" y="1818"/>
                  <a:pt x="2514" y="1817"/>
                </a:cubicBezTo>
                <a:cubicBezTo>
                  <a:pt x="2514" y="1817"/>
                  <a:pt x="2514" y="1818"/>
                  <a:pt x="2515" y="1817"/>
                </a:cubicBezTo>
                <a:cubicBezTo>
                  <a:pt x="2515" y="1817"/>
                  <a:pt x="2514" y="1817"/>
                  <a:pt x="2514" y="1816"/>
                </a:cubicBezTo>
                <a:cubicBezTo>
                  <a:pt x="2515" y="1815"/>
                  <a:pt x="2516" y="1816"/>
                  <a:pt x="2516" y="1816"/>
                </a:cubicBezTo>
                <a:cubicBezTo>
                  <a:pt x="2517" y="1816"/>
                  <a:pt x="2519" y="1816"/>
                  <a:pt x="2519" y="1817"/>
                </a:cubicBezTo>
                <a:cubicBezTo>
                  <a:pt x="2519" y="1818"/>
                  <a:pt x="2519" y="1818"/>
                  <a:pt x="2518" y="1819"/>
                </a:cubicBezTo>
                <a:cubicBezTo>
                  <a:pt x="2518" y="1819"/>
                  <a:pt x="2517" y="1820"/>
                  <a:pt x="2518" y="1820"/>
                </a:cubicBezTo>
                <a:cubicBezTo>
                  <a:pt x="2519" y="1821"/>
                  <a:pt x="2519" y="1818"/>
                  <a:pt x="2521" y="1819"/>
                </a:cubicBezTo>
                <a:cubicBezTo>
                  <a:pt x="2521" y="1819"/>
                  <a:pt x="2521" y="1820"/>
                  <a:pt x="2521" y="1820"/>
                </a:cubicBezTo>
                <a:cubicBezTo>
                  <a:pt x="2522" y="1821"/>
                  <a:pt x="2521" y="1821"/>
                  <a:pt x="2521" y="1822"/>
                </a:cubicBezTo>
                <a:cubicBezTo>
                  <a:pt x="2522" y="1822"/>
                  <a:pt x="2523" y="1821"/>
                  <a:pt x="2524" y="1822"/>
                </a:cubicBezTo>
                <a:cubicBezTo>
                  <a:pt x="2525" y="1822"/>
                  <a:pt x="2525" y="1822"/>
                  <a:pt x="2525" y="1822"/>
                </a:cubicBezTo>
                <a:cubicBezTo>
                  <a:pt x="2526" y="1823"/>
                  <a:pt x="2526" y="1822"/>
                  <a:pt x="2527" y="1822"/>
                </a:cubicBezTo>
                <a:cubicBezTo>
                  <a:pt x="2527" y="1821"/>
                  <a:pt x="2528" y="1821"/>
                  <a:pt x="2528" y="1821"/>
                </a:cubicBezTo>
                <a:cubicBezTo>
                  <a:pt x="2529" y="1821"/>
                  <a:pt x="2529" y="1821"/>
                  <a:pt x="2529" y="1820"/>
                </a:cubicBezTo>
                <a:cubicBezTo>
                  <a:pt x="2528" y="1819"/>
                  <a:pt x="2529" y="1818"/>
                  <a:pt x="2529" y="1818"/>
                </a:cubicBezTo>
                <a:cubicBezTo>
                  <a:pt x="2530" y="1817"/>
                  <a:pt x="2532" y="1817"/>
                  <a:pt x="2532" y="1817"/>
                </a:cubicBezTo>
                <a:cubicBezTo>
                  <a:pt x="2533" y="1816"/>
                  <a:pt x="2534" y="1816"/>
                  <a:pt x="2534" y="1816"/>
                </a:cubicBezTo>
                <a:cubicBezTo>
                  <a:pt x="2534" y="1815"/>
                  <a:pt x="2534" y="1815"/>
                  <a:pt x="2535" y="1815"/>
                </a:cubicBezTo>
                <a:cubicBezTo>
                  <a:pt x="2536" y="1816"/>
                  <a:pt x="2536" y="1816"/>
                  <a:pt x="2537" y="1816"/>
                </a:cubicBezTo>
                <a:cubicBezTo>
                  <a:pt x="2537" y="1817"/>
                  <a:pt x="2538" y="1817"/>
                  <a:pt x="2538" y="1817"/>
                </a:cubicBezTo>
                <a:cubicBezTo>
                  <a:pt x="2539" y="1817"/>
                  <a:pt x="2539" y="1818"/>
                  <a:pt x="2540" y="1818"/>
                </a:cubicBezTo>
                <a:cubicBezTo>
                  <a:pt x="2540" y="1819"/>
                  <a:pt x="2541" y="1819"/>
                  <a:pt x="2542" y="1819"/>
                </a:cubicBezTo>
                <a:cubicBezTo>
                  <a:pt x="2543" y="1820"/>
                  <a:pt x="2543" y="1821"/>
                  <a:pt x="2543" y="1822"/>
                </a:cubicBezTo>
                <a:cubicBezTo>
                  <a:pt x="2545" y="1823"/>
                  <a:pt x="2546" y="1823"/>
                  <a:pt x="2547" y="1824"/>
                </a:cubicBezTo>
                <a:cubicBezTo>
                  <a:pt x="2549" y="1826"/>
                  <a:pt x="2550" y="1827"/>
                  <a:pt x="2550" y="1829"/>
                </a:cubicBezTo>
                <a:cubicBezTo>
                  <a:pt x="2550" y="1830"/>
                  <a:pt x="2551" y="1831"/>
                  <a:pt x="2551" y="1831"/>
                </a:cubicBezTo>
                <a:cubicBezTo>
                  <a:pt x="2552" y="1831"/>
                  <a:pt x="2552" y="1831"/>
                  <a:pt x="2552" y="1830"/>
                </a:cubicBezTo>
                <a:cubicBezTo>
                  <a:pt x="2553" y="1830"/>
                  <a:pt x="2553" y="1830"/>
                  <a:pt x="2553" y="1829"/>
                </a:cubicBezTo>
                <a:cubicBezTo>
                  <a:pt x="2553" y="1828"/>
                  <a:pt x="2553" y="1827"/>
                  <a:pt x="2552" y="1826"/>
                </a:cubicBezTo>
                <a:cubicBezTo>
                  <a:pt x="2552" y="1826"/>
                  <a:pt x="2552" y="1825"/>
                  <a:pt x="2552" y="1825"/>
                </a:cubicBezTo>
                <a:cubicBezTo>
                  <a:pt x="2551" y="1824"/>
                  <a:pt x="2551" y="1824"/>
                  <a:pt x="2551" y="1823"/>
                </a:cubicBezTo>
                <a:cubicBezTo>
                  <a:pt x="2551" y="1823"/>
                  <a:pt x="2551" y="1824"/>
                  <a:pt x="2552" y="1824"/>
                </a:cubicBezTo>
                <a:cubicBezTo>
                  <a:pt x="2552" y="1823"/>
                  <a:pt x="2551" y="1823"/>
                  <a:pt x="2550" y="1822"/>
                </a:cubicBezTo>
                <a:cubicBezTo>
                  <a:pt x="2550" y="1822"/>
                  <a:pt x="2549" y="1821"/>
                  <a:pt x="2549" y="1820"/>
                </a:cubicBezTo>
                <a:cubicBezTo>
                  <a:pt x="2549" y="1820"/>
                  <a:pt x="2549" y="1819"/>
                  <a:pt x="2549" y="1819"/>
                </a:cubicBezTo>
                <a:cubicBezTo>
                  <a:pt x="2550" y="1819"/>
                  <a:pt x="2550" y="1818"/>
                  <a:pt x="2549" y="1818"/>
                </a:cubicBezTo>
                <a:cubicBezTo>
                  <a:pt x="2549" y="1817"/>
                  <a:pt x="2549" y="1817"/>
                  <a:pt x="2549" y="1816"/>
                </a:cubicBezTo>
                <a:cubicBezTo>
                  <a:pt x="2548" y="1816"/>
                  <a:pt x="2548" y="1816"/>
                  <a:pt x="2548" y="1816"/>
                </a:cubicBezTo>
                <a:cubicBezTo>
                  <a:pt x="2548" y="1815"/>
                  <a:pt x="2550" y="1817"/>
                  <a:pt x="2550" y="1815"/>
                </a:cubicBezTo>
                <a:cubicBezTo>
                  <a:pt x="2550" y="1815"/>
                  <a:pt x="2550" y="1815"/>
                  <a:pt x="2550" y="1816"/>
                </a:cubicBezTo>
                <a:cubicBezTo>
                  <a:pt x="2551" y="1816"/>
                  <a:pt x="2550" y="1816"/>
                  <a:pt x="2551" y="1816"/>
                </a:cubicBezTo>
                <a:cubicBezTo>
                  <a:pt x="2551" y="1817"/>
                  <a:pt x="2551" y="1816"/>
                  <a:pt x="2552" y="1817"/>
                </a:cubicBezTo>
                <a:cubicBezTo>
                  <a:pt x="2552" y="1817"/>
                  <a:pt x="2552" y="1818"/>
                  <a:pt x="2552" y="1818"/>
                </a:cubicBezTo>
                <a:cubicBezTo>
                  <a:pt x="2553" y="1818"/>
                  <a:pt x="2554" y="1818"/>
                  <a:pt x="2554" y="1818"/>
                </a:cubicBezTo>
                <a:cubicBezTo>
                  <a:pt x="2555" y="1819"/>
                  <a:pt x="2557" y="1820"/>
                  <a:pt x="2556" y="1821"/>
                </a:cubicBezTo>
                <a:cubicBezTo>
                  <a:pt x="2555" y="1822"/>
                  <a:pt x="2557" y="1822"/>
                  <a:pt x="2557" y="1823"/>
                </a:cubicBezTo>
                <a:cubicBezTo>
                  <a:pt x="2557" y="1823"/>
                  <a:pt x="2557" y="1824"/>
                  <a:pt x="2558" y="1824"/>
                </a:cubicBezTo>
                <a:cubicBezTo>
                  <a:pt x="2559" y="1824"/>
                  <a:pt x="2559" y="1824"/>
                  <a:pt x="2560" y="1824"/>
                </a:cubicBezTo>
                <a:cubicBezTo>
                  <a:pt x="2561" y="1824"/>
                  <a:pt x="2563" y="1825"/>
                  <a:pt x="2563" y="1826"/>
                </a:cubicBezTo>
                <a:cubicBezTo>
                  <a:pt x="2563" y="1827"/>
                  <a:pt x="2563" y="1828"/>
                  <a:pt x="2564" y="1828"/>
                </a:cubicBezTo>
                <a:cubicBezTo>
                  <a:pt x="2564" y="1828"/>
                  <a:pt x="2565" y="1829"/>
                  <a:pt x="2565" y="1829"/>
                </a:cubicBezTo>
                <a:cubicBezTo>
                  <a:pt x="2565" y="1830"/>
                  <a:pt x="2565" y="1830"/>
                  <a:pt x="2565" y="1831"/>
                </a:cubicBezTo>
                <a:cubicBezTo>
                  <a:pt x="2564" y="1832"/>
                  <a:pt x="2564" y="1832"/>
                  <a:pt x="2565" y="1833"/>
                </a:cubicBezTo>
                <a:cubicBezTo>
                  <a:pt x="2565" y="1834"/>
                  <a:pt x="2566" y="1834"/>
                  <a:pt x="2567" y="1833"/>
                </a:cubicBezTo>
                <a:cubicBezTo>
                  <a:pt x="2568" y="1832"/>
                  <a:pt x="2568" y="1835"/>
                  <a:pt x="2569" y="1835"/>
                </a:cubicBezTo>
                <a:cubicBezTo>
                  <a:pt x="2569" y="1835"/>
                  <a:pt x="2570" y="1835"/>
                  <a:pt x="2570" y="1836"/>
                </a:cubicBezTo>
                <a:cubicBezTo>
                  <a:pt x="2571" y="1836"/>
                  <a:pt x="2571" y="1836"/>
                  <a:pt x="2572" y="1836"/>
                </a:cubicBezTo>
                <a:cubicBezTo>
                  <a:pt x="2572" y="1836"/>
                  <a:pt x="2572" y="1836"/>
                  <a:pt x="2573" y="1837"/>
                </a:cubicBezTo>
                <a:cubicBezTo>
                  <a:pt x="2573" y="1837"/>
                  <a:pt x="2573" y="1837"/>
                  <a:pt x="2574" y="1837"/>
                </a:cubicBezTo>
                <a:cubicBezTo>
                  <a:pt x="2574" y="1837"/>
                  <a:pt x="2575" y="1836"/>
                  <a:pt x="2576" y="1836"/>
                </a:cubicBezTo>
                <a:cubicBezTo>
                  <a:pt x="2576" y="1835"/>
                  <a:pt x="2577" y="1834"/>
                  <a:pt x="2578" y="1835"/>
                </a:cubicBezTo>
                <a:cubicBezTo>
                  <a:pt x="2578" y="1836"/>
                  <a:pt x="2578" y="1836"/>
                  <a:pt x="2577" y="1837"/>
                </a:cubicBezTo>
                <a:cubicBezTo>
                  <a:pt x="2577" y="1837"/>
                  <a:pt x="2577" y="1837"/>
                  <a:pt x="2576" y="1837"/>
                </a:cubicBezTo>
                <a:cubicBezTo>
                  <a:pt x="2574" y="1837"/>
                  <a:pt x="2575" y="1839"/>
                  <a:pt x="2576" y="1840"/>
                </a:cubicBezTo>
                <a:cubicBezTo>
                  <a:pt x="2576" y="1841"/>
                  <a:pt x="2576" y="1841"/>
                  <a:pt x="2577" y="1842"/>
                </a:cubicBezTo>
                <a:cubicBezTo>
                  <a:pt x="2578" y="1842"/>
                  <a:pt x="2578" y="1844"/>
                  <a:pt x="2580" y="1843"/>
                </a:cubicBezTo>
                <a:cubicBezTo>
                  <a:pt x="2580" y="1843"/>
                  <a:pt x="2581" y="1841"/>
                  <a:pt x="2581" y="1840"/>
                </a:cubicBezTo>
                <a:cubicBezTo>
                  <a:pt x="2581" y="1839"/>
                  <a:pt x="2581" y="1839"/>
                  <a:pt x="2581" y="1838"/>
                </a:cubicBezTo>
                <a:cubicBezTo>
                  <a:pt x="2582" y="1837"/>
                  <a:pt x="2581" y="1836"/>
                  <a:pt x="2581" y="1835"/>
                </a:cubicBezTo>
                <a:cubicBezTo>
                  <a:pt x="2581" y="1834"/>
                  <a:pt x="2582" y="1834"/>
                  <a:pt x="2582" y="1834"/>
                </a:cubicBezTo>
                <a:cubicBezTo>
                  <a:pt x="2582" y="1833"/>
                  <a:pt x="2582" y="1832"/>
                  <a:pt x="2581" y="1833"/>
                </a:cubicBezTo>
                <a:cubicBezTo>
                  <a:pt x="2580" y="1833"/>
                  <a:pt x="2581" y="1834"/>
                  <a:pt x="2580" y="1834"/>
                </a:cubicBezTo>
                <a:cubicBezTo>
                  <a:pt x="2580" y="1834"/>
                  <a:pt x="2580" y="1833"/>
                  <a:pt x="2579" y="1833"/>
                </a:cubicBezTo>
                <a:cubicBezTo>
                  <a:pt x="2579" y="1833"/>
                  <a:pt x="2579" y="1833"/>
                  <a:pt x="2579" y="1833"/>
                </a:cubicBezTo>
                <a:cubicBezTo>
                  <a:pt x="2578" y="1833"/>
                  <a:pt x="2579" y="1832"/>
                  <a:pt x="2578" y="1832"/>
                </a:cubicBezTo>
                <a:cubicBezTo>
                  <a:pt x="2578" y="1832"/>
                  <a:pt x="2577" y="1832"/>
                  <a:pt x="2577" y="1832"/>
                </a:cubicBezTo>
                <a:cubicBezTo>
                  <a:pt x="2575" y="1831"/>
                  <a:pt x="2575" y="1833"/>
                  <a:pt x="2574" y="1833"/>
                </a:cubicBezTo>
                <a:cubicBezTo>
                  <a:pt x="2574" y="1833"/>
                  <a:pt x="2574" y="1832"/>
                  <a:pt x="2574" y="1832"/>
                </a:cubicBezTo>
                <a:cubicBezTo>
                  <a:pt x="2574" y="1831"/>
                  <a:pt x="2574" y="1831"/>
                  <a:pt x="2574" y="1830"/>
                </a:cubicBezTo>
                <a:cubicBezTo>
                  <a:pt x="2574" y="1830"/>
                  <a:pt x="2575" y="1829"/>
                  <a:pt x="2576" y="1829"/>
                </a:cubicBezTo>
                <a:cubicBezTo>
                  <a:pt x="2576" y="1829"/>
                  <a:pt x="2577" y="1829"/>
                  <a:pt x="2576" y="1829"/>
                </a:cubicBezTo>
                <a:cubicBezTo>
                  <a:pt x="2576" y="1828"/>
                  <a:pt x="2577" y="1828"/>
                  <a:pt x="2577" y="1828"/>
                </a:cubicBezTo>
                <a:cubicBezTo>
                  <a:pt x="2577" y="1827"/>
                  <a:pt x="2576" y="1827"/>
                  <a:pt x="2576" y="1827"/>
                </a:cubicBezTo>
                <a:cubicBezTo>
                  <a:pt x="2575" y="1827"/>
                  <a:pt x="2576" y="1827"/>
                  <a:pt x="2576" y="1828"/>
                </a:cubicBezTo>
                <a:cubicBezTo>
                  <a:pt x="2576" y="1830"/>
                  <a:pt x="2573" y="1826"/>
                  <a:pt x="2572" y="1825"/>
                </a:cubicBezTo>
                <a:cubicBezTo>
                  <a:pt x="2571" y="1824"/>
                  <a:pt x="2569" y="1824"/>
                  <a:pt x="2569" y="1822"/>
                </a:cubicBezTo>
                <a:cubicBezTo>
                  <a:pt x="2569" y="1821"/>
                  <a:pt x="2570" y="1820"/>
                  <a:pt x="2571" y="1820"/>
                </a:cubicBezTo>
                <a:cubicBezTo>
                  <a:pt x="2571" y="1820"/>
                  <a:pt x="2572" y="1820"/>
                  <a:pt x="2572" y="1820"/>
                </a:cubicBezTo>
                <a:cubicBezTo>
                  <a:pt x="2573" y="1820"/>
                  <a:pt x="2574" y="1820"/>
                  <a:pt x="2574" y="1820"/>
                </a:cubicBezTo>
                <a:cubicBezTo>
                  <a:pt x="2575" y="1820"/>
                  <a:pt x="2575" y="1820"/>
                  <a:pt x="2576" y="1820"/>
                </a:cubicBezTo>
                <a:cubicBezTo>
                  <a:pt x="2576" y="1819"/>
                  <a:pt x="2577" y="1820"/>
                  <a:pt x="2578" y="1820"/>
                </a:cubicBezTo>
                <a:cubicBezTo>
                  <a:pt x="2578" y="1819"/>
                  <a:pt x="2577" y="1819"/>
                  <a:pt x="2577" y="1818"/>
                </a:cubicBezTo>
                <a:cubicBezTo>
                  <a:pt x="2576" y="1818"/>
                  <a:pt x="2576" y="1818"/>
                  <a:pt x="2575" y="1817"/>
                </a:cubicBezTo>
                <a:cubicBezTo>
                  <a:pt x="2574" y="1817"/>
                  <a:pt x="2574" y="1817"/>
                  <a:pt x="2573" y="1817"/>
                </a:cubicBezTo>
                <a:cubicBezTo>
                  <a:pt x="2573" y="1816"/>
                  <a:pt x="2573" y="1815"/>
                  <a:pt x="2573" y="1816"/>
                </a:cubicBezTo>
                <a:cubicBezTo>
                  <a:pt x="2572" y="1816"/>
                  <a:pt x="2572" y="1816"/>
                  <a:pt x="2572" y="1816"/>
                </a:cubicBezTo>
                <a:cubicBezTo>
                  <a:pt x="2572" y="1817"/>
                  <a:pt x="2571" y="1817"/>
                  <a:pt x="2571" y="1816"/>
                </a:cubicBezTo>
                <a:cubicBezTo>
                  <a:pt x="2571" y="1816"/>
                  <a:pt x="2570" y="1816"/>
                  <a:pt x="2570" y="1816"/>
                </a:cubicBezTo>
                <a:cubicBezTo>
                  <a:pt x="2571" y="1816"/>
                  <a:pt x="2571" y="1816"/>
                  <a:pt x="2571" y="1816"/>
                </a:cubicBezTo>
                <a:cubicBezTo>
                  <a:pt x="2572" y="1816"/>
                  <a:pt x="2572" y="1815"/>
                  <a:pt x="2572" y="1815"/>
                </a:cubicBezTo>
                <a:cubicBezTo>
                  <a:pt x="2571" y="1815"/>
                  <a:pt x="2571" y="1815"/>
                  <a:pt x="2571" y="1815"/>
                </a:cubicBezTo>
                <a:cubicBezTo>
                  <a:pt x="2570" y="1815"/>
                  <a:pt x="2570" y="1815"/>
                  <a:pt x="2570" y="1815"/>
                </a:cubicBezTo>
                <a:cubicBezTo>
                  <a:pt x="2570" y="1815"/>
                  <a:pt x="2570" y="1815"/>
                  <a:pt x="2570" y="1815"/>
                </a:cubicBezTo>
                <a:cubicBezTo>
                  <a:pt x="2570" y="1816"/>
                  <a:pt x="2570" y="1816"/>
                  <a:pt x="2569" y="1816"/>
                </a:cubicBezTo>
                <a:cubicBezTo>
                  <a:pt x="2569" y="1816"/>
                  <a:pt x="2568" y="1815"/>
                  <a:pt x="2568" y="1815"/>
                </a:cubicBezTo>
                <a:cubicBezTo>
                  <a:pt x="2567" y="1815"/>
                  <a:pt x="2567" y="1816"/>
                  <a:pt x="2567" y="1815"/>
                </a:cubicBezTo>
                <a:cubicBezTo>
                  <a:pt x="2567" y="1815"/>
                  <a:pt x="2567" y="1814"/>
                  <a:pt x="2566" y="1814"/>
                </a:cubicBezTo>
                <a:cubicBezTo>
                  <a:pt x="2566" y="1814"/>
                  <a:pt x="2566" y="1814"/>
                  <a:pt x="2566" y="1813"/>
                </a:cubicBezTo>
                <a:cubicBezTo>
                  <a:pt x="2566" y="1812"/>
                  <a:pt x="2565" y="1812"/>
                  <a:pt x="2565" y="1813"/>
                </a:cubicBezTo>
                <a:cubicBezTo>
                  <a:pt x="2565" y="1813"/>
                  <a:pt x="2565" y="1813"/>
                  <a:pt x="2564" y="1813"/>
                </a:cubicBezTo>
                <a:cubicBezTo>
                  <a:pt x="2564" y="1813"/>
                  <a:pt x="2564" y="1814"/>
                  <a:pt x="2564" y="1814"/>
                </a:cubicBezTo>
                <a:cubicBezTo>
                  <a:pt x="2563" y="1815"/>
                  <a:pt x="2563" y="1815"/>
                  <a:pt x="2564" y="1815"/>
                </a:cubicBezTo>
                <a:cubicBezTo>
                  <a:pt x="2565" y="1816"/>
                  <a:pt x="2565" y="1815"/>
                  <a:pt x="2565" y="1815"/>
                </a:cubicBezTo>
                <a:cubicBezTo>
                  <a:pt x="2565" y="1816"/>
                  <a:pt x="2564" y="1816"/>
                  <a:pt x="2565" y="1817"/>
                </a:cubicBezTo>
                <a:cubicBezTo>
                  <a:pt x="2565" y="1817"/>
                  <a:pt x="2565" y="1818"/>
                  <a:pt x="2565" y="1819"/>
                </a:cubicBezTo>
                <a:cubicBezTo>
                  <a:pt x="2564" y="1819"/>
                  <a:pt x="2564" y="1819"/>
                  <a:pt x="2564" y="1819"/>
                </a:cubicBezTo>
                <a:cubicBezTo>
                  <a:pt x="2564" y="1820"/>
                  <a:pt x="2563" y="1820"/>
                  <a:pt x="2562" y="1820"/>
                </a:cubicBezTo>
                <a:cubicBezTo>
                  <a:pt x="2561" y="1820"/>
                  <a:pt x="2562" y="1821"/>
                  <a:pt x="2561" y="1821"/>
                </a:cubicBezTo>
                <a:cubicBezTo>
                  <a:pt x="2561" y="1820"/>
                  <a:pt x="2561" y="1820"/>
                  <a:pt x="2561" y="1819"/>
                </a:cubicBezTo>
                <a:cubicBezTo>
                  <a:pt x="2561" y="1819"/>
                  <a:pt x="2560" y="1819"/>
                  <a:pt x="2560" y="1819"/>
                </a:cubicBezTo>
                <a:cubicBezTo>
                  <a:pt x="2559" y="1817"/>
                  <a:pt x="2561" y="1817"/>
                  <a:pt x="2561" y="1816"/>
                </a:cubicBezTo>
                <a:cubicBezTo>
                  <a:pt x="2561" y="1815"/>
                  <a:pt x="2560" y="1815"/>
                  <a:pt x="2560" y="1814"/>
                </a:cubicBezTo>
                <a:cubicBezTo>
                  <a:pt x="2560" y="1813"/>
                  <a:pt x="2560" y="1813"/>
                  <a:pt x="2560" y="1812"/>
                </a:cubicBezTo>
                <a:cubicBezTo>
                  <a:pt x="2559" y="1812"/>
                  <a:pt x="2559" y="1812"/>
                  <a:pt x="2558" y="1812"/>
                </a:cubicBezTo>
                <a:cubicBezTo>
                  <a:pt x="2558" y="1811"/>
                  <a:pt x="2558" y="1811"/>
                  <a:pt x="2558" y="1810"/>
                </a:cubicBezTo>
                <a:cubicBezTo>
                  <a:pt x="2557" y="1810"/>
                  <a:pt x="2556" y="1809"/>
                  <a:pt x="2556" y="1809"/>
                </a:cubicBezTo>
                <a:cubicBezTo>
                  <a:pt x="2555" y="1809"/>
                  <a:pt x="2555" y="1809"/>
                  <a:pt x="2555" y="1808"/>
                </a:cubicBezTo>
                <a:cubicBezTo>
                  <a:pt x="2554" y="1808"/>
                  <a:pt x="2554" y="1808"/>
                  <a:pt x="2553" y="1808"/>
                </a:cubicBezTo>
                <a:cubicBezTo>
                  <a:pt x="2552" y="1807"/>
                  <a:pt x="2553" y="1809"/>
                  <a:pt x="2552" y="1808"/>
                </a:cubicBezTo>
                <a:cubicBezTo>
                  <a:pt x="2552" y="1808"/>
                  <a:pt x="2551" y="1808"/>
                  <a:pt x="2551" y="1808"/>
                </a:cubicBezTo>
                <a:cubicBezTo>
                  <a:pt x="2550" y="1808"/>
                  <a:pt x="2550" y="1808"/>
                  <a:pt x="2549" y="1808"/>
                </a:cubicBezTo>
                <a:cubicBezTo>
                  <a:pt x="2548" y="1808"/>
                  <a:pt x="2547" y="1809"/>
                  <a:pt x="2547" y="1810"/>
                </a:cubicBezTo>
                <a:cubicBezTo>
                  <a:pt x="2546" y="1810"/>
                  <a:pt x="2546" y="1810"/>
                  <a:pt x="2546" y="1811"/>
                </a:cubicBezTo>
                <a:cubicBezTo>
                  <a:pt x="2546" y="1811"/>
                  <a:pt x="2546" y="1812"/>
                  <a:pt x="2546" y="1812"/>
                </a:cubicBezTo>
                <a:cubicBezTo>
                  <a:pt x="2546" y="1813"/>
                  <a:pt x="2545" y="1812"/>
                  <a:pt x="2545" y="1812"/>
                </a:cubicBezTo>
                <a:cubicBezTo>
                  <a:pt x="2545" y="1811"/>
                  <a:pt x="2545" y="1811"/>
                  <a:pt x="2545" y="1811"/>
                </a:cubicBezTo>
                <a:cubicBezTo>
                  <a:pt x="2545" y="1810"/>
                  <a:pt x="2545" y="1810"/>
                  <a:pt x="2545" y="1810"/>
                </a:cubicBezTo>
                <a:cubicBezTo>
                  <a:pt x="2545" y="1809"/>
                  <a:pt x="2544" y="1810"/>
                  <a:pt x="2544" y="1810"/>
                </a:cubicBezTo>
                <a:cubicBezTo>
                  <a:pt x="2544" y="1811"/>
                  <a:pt x="2543" y="1811"/>
                  <a:pt x="2543" y="1811"/>
                </a:cubicBezTo>
                <a:cubicBezTo>
                  <a:pt x="2543" y="1812"/>
                  <a:pt x="2543" y="1812"/>
                  <a:pt x="2543" y="1813"/>
                </a:cubicBezTo>
                <a:cubicBezTo>
                  <a:pt x="2544" y="1813"/>
                  <a:pt x="2546" y="1814"/>
                  <a:pt x="2546" y="1815"/>
                </a:cubicBezTo>
                <a:cubicBezTo>
                  <a:pt x="2545" y="1816"/>
                  <a:pt x="2544" y="1815"/>
                  <a:pt x="2544" y="1815"/>
                </a:cubicBezTo>
                <a:cubicBezTo>
                  <a:pt x="2543" y="1815"/>
                  <a:pt x="2544" y="1815"/>
                  <a:pt x="2544" y="1815"/>
                </a:cubicBezTo>
                <a:cubicBezTo>
                  <a:pt x="2544" y="1815"/>
                  <a:pt x="2545" y="1816"/>
                  <a:pt x="2544" y="1816"/>
                </a:cubicBezTo>
                <a:cubicBezTo>
                  <a:pt x="2543" y="1817"/>
                  <a:pt x="2542" y="1816"/>
                  <a:pt x="2542" y="1816"/>
                </a:cubicBezTo>
                <a:cubicBezTo>
                  <a:pt x="2540" y="1816"/>
                  <a:pt x="2539" y="1815"/>
                  <a:pt x="2538" y="1814"/>
                </a:cubicBezTo>
                <a:cubicBezTo>
                  <a:pt x="2537" y="1814"/>
                  <a:pt x="2537" y="1813"/>
                  <a:pt x="2536" y="1813"/>
                </a:cubicBezTo>
                <a:cubicBezTo>
                  <a:pt x="2536" y="1812"/>
                  <a:pt x="2535" y="1812"/>
                  <a:pt x="2535" y="1812"/>
                </a:cubicBezTo>
                <a:cubicBezTo>
                  <a:pt x="2535" y="1811"/>
                  <a:pt x="2534" y="1811"/>
                  <a:pt x="2535" y="1811"/>
                </a:cubicBezTo>
                <a:cubicBezTo>
                  <a:pt x="2535" y="1810"/>
                  <a:pt x="2535" y="1810"/>
                  <a:pt x="2535" y="1809"/>
                </a:cubicBezTo>
                <a:cubicBezTo>
                  <a:pt x="2534" y="1809"/>
                  <a:pt x="2534" y="1809"/>
                  <a:pt x="2534" y="1808"/>
                </a:cubicBezTo>
                <a:cubicBezTo>
                  <a:pt x="2534" y="1808"/>
                  <a:pt x="2534" y="1807"/>
                  <a:pt x="2533" y="1807"/>
                </a:cubicBezTo>
                <a:cubicBezTo>
                  <a:pt x="2533" y="1806"/>
                  <a:pt x="2533" y="1805"/>
                  <a:pt x="2532" y="1804"/>
                </a:cubicBezTo>
                <a:cubicBezTo>
                  <a:pt x="2532" y="1803"/>
                  <a:pt x="2532" y="1802"/>
                  <a:pt x="2533" y="1801"/>
                </a:cubicBezTo>
                <a:cubicBezTo>
                  <a:pt x="2533" y="1801"/>
                  <a:pt x="2535" y="1801"/>
                  <a:pt x="2534" y="1800"/>
                </a:cubicBezTo>
                <a:cubicBezTo>
                  <a:pt x="2534" y="1800"/>
                  <a:pt x="2533" y="1799"/>
                  <a:pt x="2533" y="1799"/>
                </a:cubicBezTo>
                <a:cubicBezTo>
                  <a:pt x="2531" y="1798"/>
                  <a:pt x="2532" y="1797"/>
                  <a:pt x="2531" y="1796"/>
                </a:cubicBezTo>
                <a:cubicBezTo>
                  <a:pt x="2531" y="1794"/>
                  <a:pt x="2530" y="1794"/>
                  <a:pt x="2530" y="1792"/>
                </a:cubicBezTo>
                <a:cubicBezTo>
                  <a:pt x="2530" y="1792"/>
                  <a:pt x="2530" y="1791"/>
                  <a:pt x="2529" y="1791"/>
                </a:cubicBezTo>
                <a:cubicBezTo>
                  <a:pt x="2529" y="1790"/>
                  <a:pt x="2528" y="1790"/>
                  <a:pt x="2528" y="1790"/>
                </a:cubicBezTo>
                <a:cubicBezTo>
                  <a:pt x="2528" y="1788"/>
                  <a:pt x="2527" y="1787"/>
                  <a:pt x="2529" y="1787"/>
                </a:cubicBezTo>
                <a:cubicBezTo>
                  <a:pt x="2530" y="1786"/>
                  <a:pt x="2529" y="1785"/>
                  <a:pt x="2530" y="1784"/>
                </a:cubicBezTo>
                <a:cubicBezTo>
                  <a:pt x="2530" y="1784"/>
                  <a:pt x="2530" y="1783"/>
                  <a:pt x="2531" y="1783"/>
                </a:cubicBezTo>
                <a:cubicBezTo>
                  <a:pt x="2531" y="1782"/>
                  <a:pt x="2532" y="1782"/>
                  <a:pt x="2532" y="1781"/>
                </a:cubicBezTo>
                <a:cubicBezTo>
                  <a:pt x="2532" y="1780"/>
                  <a:pt x="2533" y="1780"/>
                  <a:pt x="2532" y="1779"/>
                </a:cubicBezTo>
                <a:cubicBezTo>
                  <a:pt x="2532" y="1779"/>
                  <a:pt x="2532" y="1778"/>
                  <a:pt x="2531" y="1778"/>
                </a:cubicBezTo>
                <a:cubicBezTo>
                  <a:pt x="2530" y="1778"/>
                  <a:pt x="2531" y="1776"/>
                  <a:pt x="2532" y="1776"/>
                </a:cubicBezTo>
                <a:cubicBezTo>
                  <a:pt x="2532" y="1775"/>
                  <a:pt x="2533" y="1775"/>
                  <a:pt x="2533" y="1774"/>
                </a:cubicBezTo>
                <a:cubicBezTo>
                  <a:pt x="2534" y="1774"/>
                  <a:pt x="2535" y="1773"/>
                  <a:pt x="2536" y="1773"/>
                </a:cubicBezTo>
                <a:cubicBezTo>
                  <a:pt x="2537" y="1772"/>
                  <a:pt x="2539" y="1772"/>
                  <a:pt x="2540" y="1771"/>
                </a:cubicBezTo>
                <a:cubicBezTo>
                  <a:pt x="2541" y="1771"/>
                  <a:pt x="2541" y="1770"/>
                  <a:pt x="2541" y="1770"/>
                </a:cubicBezTo>
                <a:cubicBezTo>
                  <a:pt x="2541" y="1769"/>
                  <a:pt x="2542" y="1769"/>
                  <a:pt x="2542" y="1770"/>
                </a:cubicBezTo>
                <a:cubicBezTo>
                  <a:pt x="2542" y="1770"/>
                  <a:pt x="2542" y="1770"/>
                  <a:pt x="2542" y="1770"/>
                </a:cubicBezTo>
                <a:cubicBezTo>
                  <a:pt x="2541" y="1771"/>
                  <a:pt x="2541" y="1771"/>
                  <a:pt x="2541" y="1771"/>
                </a:cubicBezTo>
                <a:cubicBezTo>
                  <a:pt x="2541" y="1772"/>
                  <a:pt x="2539" y="1773"/>
                  <a:pt x="2539" y="1774"/>
                </a:cubicBezTo>
                <a:cubicBezTo>
                  <a:pt x="2539" y="1774"/>
                  <a:pt x="2540" y="1773"/>
                  <a:pt x="2540" y="1773"/>
                </a:cubicBezTo>
                <a:cubicBezTo>
                  <a:pt x="2541" y="1773"/>
                  <a:pt x="2541" y="1772"/>
                  <a:pt x="2541" y="1772"/>
                </a:cubicBezTo>
                <a:cubicBezTo>
                  <a:pt x="2542" y="1771"/>
                  <a:pt x="2543" y="1770"/>
                  <a:pt x="2544" y="1769"/>
                </a:cubicBezTo>
                <a:cubicBezTo>
                  <a:pt x="2544" y="1769"/>
                  <a:pt x="2544" y="1769"/>
                  <a:pt x="2544" y="1768"/>
                </a:cubicBezTo>
                <a:cubicBezTo>
                  <a:pt x="2544" y="1768"/>
                  <a:pt x="2544" y="1768"/>
                  <a:pt x="2543" y="1768"/>
                </a:cubicBezTo>
                <a:cubicBezTo>
                  <a:pt x="2543" y="1769"/>
                  <a:pt x="2543" y="1768"/>
                  <a:pt x="2543" y="1768"/>
                </a:cubicBezTo>
                <a:cubicBezTo>
                  <a:pt x="2544" y="1767"/>
                  <a:pt x="2544" y="1767"/>
                  <a:pt x="2544" y="1767"/>
                </a:cubicBezTo>
                <a:cubicBezTo>
                  <a:pt x="2544" y="1766"/>
                  <a:pt x="2544" y="1766"/>
                  <a:pt x="2543" y="1766"/>
                </a:cubicBezTo>
                <a:cubicBezTo>
                  <a:pt x="2543" y="1766"/>
                  <a:pt x="2543" y="1766"/>
                  <a:pt x="2543" y="1765"/>
                </a:cubicBezTo>
                <a:cubicBezTo>
                  <a:pt x="2544" y="1764"/>
                  <a:pt x="2546" y="1762"/>
                  <a:pt x="2546" y="1761"/>
                </a:cubicBezTo>
                <a:cubicBezTo>
                  <a:pt x="2548" y="1759"/>
                  <a:pt x="2548" y="1757"/>
                  <a:pt x="2549" y="1754"/>
                </a:cubicBezTo>
                <a:cubicBezTo>
                  <a:pt x="2549" y="1754"/>
                  <a:pt x="2550" y="1752"/>
                  <a:pt x="2550" y="1751"/>
                </a:cubicBezTo>
                <a:cubicBezTo>
                  <a:pt x="2550" y="1750"/>
                  <a:pt x="2548" y="1752"/>
                  <a:pt x="2548" y="1750"/>
                </a:cubicBezTo>
                <a:cubicBezTo>
                  <a:pt x="2548" y="1750"/>
                  <a:pt x="2548" y="1749"/>
                  <a:pt x="2548" y="1748"/>
                </a:cubicBezTo>
                <a:cubicBezTo>
                  <a:pt x="2547" y="1747"/>
                  <a:pt x="2545" y="1747"/>
                  <a:pt x="2545" y="1746"/>
                </a:cubicBezTo>
                <a:cubicBezTo>
                  <a:pt x="2545" y="1745"/>
                  <a:pt x="2545" y="1745"/>
                  <a:pt x="2544" y="1744"/>
                </a:cubicBezTo>
                <a:cubicBezTo>
                  <a:pt x="2544" y="1744"/>
                  <a:pt x="2543" y="1743"/>
                  <a:pt x="2543" y="1743"/>
                </a:cubicBezTo>
                <a:cubicBezTo>
                  <a:pt x="2543" y="1741"/>
                  <a:pt x="2543" y="1740"/>
                  <a:pt x="2543" y="1738"/>
                </a:cubicBezTo>
                <a:cubicBezTo>
                  <a:pt x="2544" y="1737"/>
                  <a:pt x="2544" y="1736"/>
                  <a:pt x="2544" y="1735"/>
                </a:cubicBezTo>
                <a:cubicBezTo>
                  <a:pt x="2544" y="1734"/>
                  <a:pt x="2544" y="1733"/>
                  <a:pt x="2544" y="1733"/>
                </a:cubicBezTo>
                <a:cubicBezTo>
                  <a:pt x="2544" y="1732"/>
                  <a:pt x="2545" y="1732"/>
                  <a:pt x="2545" y="1732"/>
                </a:cubicBezTo>
                <a:cubicBezTo>
                  <a:pt x="2546" y="1731"/>
                  <a:pt x="2546" y="1729"/>
                  <a:pt x="2546" y="1727"/>
                </a:cubicBezTo>
                <a:cubicBezTo>
                  <a:pt x="2546" y="1727"/>
                  <a:pt x="2545" y="1726"/>
                  <a:pt x="2545" y="1726"/>
                </a:cubicBezTo>
                <a:cubicBezTo>
                  <a:pt x="2544" y="1725"/>
                  <a:pt x="2545" y="1724"/>
                  <a:pt x="2545" y="1724"/>
                </a:cubicBezTo>
                <a:cubicBezTo>
                  <a:pt x="2545" y="1723"/>
                  <a:pt x="2543" y="1723"/>
                  <a:pt x="2543" y="1724"/>
                </a:cubicBezTo>
                <a:cubicBezTo>
                  <a:pt x="2542" y="1725"/>
                  <a:pt x="2542" y="1726"/>
                  <a:pt x="2542" y="1727"/>
                </a:cubicBezTo>
                <a:cubicBezTo>
                  <a:pt x="2541" y="1728"/>
                  <a:pt x="2540" y="1729"/>
                  <a:pt x="2539" y="1729"/>
                </a:cubicBezTo>
                <a:cubicBezTo>
                  <a:pt x="2537" y="1729"/>
                  <a:pt x="2536" y="1728"/>
                  <a:pt x="2534" y="1728"/>
                </a:cubicBezTo>
                <a:cubicBezTo>
                  <a:pt x="2534" y="1728"/>
                  <a:pt x="2533" y="1727"/>
                  <a:pt x="2532" y="1727"/>
                </a:cubicBezTo>
                <a:cubicBezTo>
                  <a:pt x="2532" y="1727"/>
                  <a:pt x="2531" y="1727"/>
                  <a:pt x="2531" y="1726"/>
                </a:cubicBezTo>
                <a:cubicBezTo>
                  <a:pt x="2530" y="1726"/>
                  <a:pt x="2529" y="1725"/>
                  <a:pt x="2527" y="1724"/>
                </a:cubicBezTo>
                <a:cubicBezTo>
                  <a:pt x="2527" y="1724"/>
                  <a:pt x="2526" y="1724"/>
                  <a:pt x="2526" y="1723"/>
                </a:cubicBezTo>
                <a:cubicBezTo>
                  <a:pt x="2525" y="1723"/>
                  <a:pt x="2525" y="1723"/>
                  <a:pt x="2524" y="1722"/>
                </a:cubicBezTo>
                <a:cubicBezTo>
                  <a:pt x="2523" y="1722"/>
                  <a:pt x="2522" y="1722"/>
                  <a:pt x="2521" y="1722"/>
                </a:cubicBezTo>
                <a:cubicBezTo>
                  <a:pt x="2521" y="1722"/>
                  <a:pt x="2520" y="1723"/>
                  <a:pt x="2519" y="1722"/>
                </a:cubicBezTo>
                <a:cubicBezTo>
                  <a:pt x="2519" y="1722"/>
                  <a:pt x="2520" y="1721"/>
                  <a:pt x="2519" y="1721"/>
                </a:cubicBezTo>
                <a:cubicBezTo>
                  <a:pt x="2517" y="1720"/>
                  <a:pt x="2517" y="1723"/>
                  <a:pt x="2517" y="1723"/>
                </a:cubicBezTo>
                <a:cubicBezTo>
                  <a:pt x="2515" y="1724"/>
                  <a:pt x="2515" y="1723"/>
                  <a:pt x="2514" y="1722"/>
                </a:cubicBezTo>
                <a:cubicBezTo>
                  <a:pt x="2513" y="1722"/>
                  <a:pt x="2512" y="1722"/>
                  <a:pt x="2512" y="1723"/>
                </a:cubicBezTo>
                <a:cubicBezTo>
                  <a:pt x="2511" y="1724"/>
                  <a:pt x="2512" y="1724"/>
                  <a:pt x="2512" y="1725"/>
                </a:cubicBezTo>
                <a:cubicBezTo>
                  <a:pt x="2513" y="1727"/>
                  <a:pt x="2512" y="1729"/>
                  <a:pt x="2511" y="1730"/>
                </a:cubicBezTo>
                <a:cubicBezTo>
                  <a:pt x="2511" y="1731"/>
                  <a:pt x="2510" y="1732"/>
                  <a:pt x="2510" y="1733"/>
                </a:cubicBezTo>
                <a:cubicBezTo>
                  <a:pt x="2510" y="1734"/>
                  <a:pt x="2510" y="1734"/>
                  <a:pt x="2510" y="1735"/>
                </a:cubicBezTo>
                <a:cubicBezTo>
                  <a:pt x="2510" y="1736"/>
                  <a:pt x="2510" y="1736"/>
                  <a:pt x="2510" y="1737"/>
                </a:cubicBezTo>
                <a:cubicBezTo>
                  <a:pt x="2510" y="1738"/>
                  <a:pt x="2509" y="1739"/>
                  <a:pt x="2509" y="1740"/>
                </a:cubicBezTo>
                <a:cubicBezTo>
                  <a:pt x="2508" y="1741"/>
                  <a:pt x="2507" y="1743"/>
                  <a:pt x="2509" y="1744"/>
                </a:cubicBezTo>
                <a:cubicBezTo>
                  <a:pt x="2509" y="1744"/>
                  <a:pt x="2509" y="1744"/>
                  <a:pt x="2510" y="1745"/>
                </a:cubicBezTo>
                <a:cubicBezTo>
                  <a:pt x="2510" y="1746"/>
                  <a:pt x="2510" y="1746"/>
                  <a:pt x="2510" y="1747"/>
                </a:cubicBezTo>
                <a:cubicBezTo>
                  <a:pt x="2510" y="1747"/>
                  <a:pt x="2509" y="1748"/>
                  <a:pt x="2509" y="1748"/>
                </a:cubicBezTo>
                <a:cubicBezTo>
                  <a:pt x="2509" y="1749"/>
                  <a:pt x="2509" y="1750"/>
                  <a:pt x="2509" y="1750"/>
                </a:cubicBezTo>
                <a:cubicBezTo>
                  <a:pt x="2509" y="1751"/>
                  <a:pt x="2510" y="1752"/>
                  <a:pt x="2510" y="1752"/>
                </a:cubicBezTo>
                <a:cubicBezTo>
                  <a:pt x="2510" y="1754"/>
                  <a:pt x="2510" y="1755"/>
                  <a:pt x="2509" y="1757"/>
                </a:cubicBezTo>
                <a:cubicBezTo>
                  <a:pt x="2509" y="1757"/>
                  <a:pt x="2508" y="1757"/>
                  <a:pt x="2508" y="1758"/>
                </a:cubicBezTo>
                <a:cubicBezTo>
                  <a:pt x="2507" y="1758"/>
                  <a:pt x="2508" y="1759"/>
                  <a:pt x="2508" y="1759"/>
                </a:cubicBezTo>
                <a:cubicBezTo>
                  <a:pt x="2508" y="1761"/>
                  <a:pt x="2506" y="1761"/>
                  <a:pt x="2506" y="1762"/>
                </a:cubicBezTo>
                <a:cubicBezTo>
                  <a:pt x="2506" y="1763"/>
                  <a:pt x="2507" y="1764"/>
                  <a:pt x="2507" y="1765"/>
                </a:cubicBezTo>
                <a:cubicBezTo>
                  <a:pt x="2507" y="1766"/>
                  <a:pt x="2507" y="1766"/>
                  <a:pt x="2507" y="1767"/>
                </a:cubicBezTo>
                <a:cubicBezTo>
                  <a:pt x="2508" y="1768"/>
                  <a:pt x="2508" y="1769"/>
                  <a:pt x="2508" y="1770"/>
                </a:cubicBezTo>
                <a:cubicBezTo>
                  <a:pt x="2508" y="1771"/>
                  <a:pt x="2508" y="1771"/>
                  <a:pt x="2508" y="1772"/>
                </a:cubicBezTo>
                <a:cubicBezTo>
                  <a:pt x="2508" y="1773"/>
                  <a:pt x="2506" y="1774"/>
                  <a:pt x="2504" y="1774"/>
                </a:cubicBezTo>
                <a:cubicBezTo>
                  <a:pt x="2504" y="1774"/>
                  <a:pt x="2504" y="1773"/>
                  <a:pt x="2503" y="1773"/>
                </a:cubicBezTo>
                <a:cubicBezTo>
                  <a:pt x="2503" y="1773"/>
                  <a:pt x="2502" y="1773"/>
                  <a:pt x="2503" y="1772"/>
                </a:cubicBezTo>
                <a:cubicBezTo>
                  <a:pt x="2503" y="1772"/>
                  <a:pt x="2503" y="1771"/>
                  <a:pt x="2503" y="1771"/>
                </a:cubicBezTo>
                <a:cubicBezTo>
                  <a:pt x="2502" y="1771"/>
                  <a:pt x="2502" y="1771"/>
                  <a:pt x="2501" y="1771"/>
                </a:cubicBezTo>
                <a:cubicBezTo>
                  <a:pt x="2501" y="1771"/>
                  <a:pt x="2501" y="1770"/>
                  <a:pt x="2500" y="1770"/>
                </a:cubicBezTo>
                <a:cubicBezTo>
                  <a:pt x="2500" y="1770"/>
                  <a:pt x="2499" y="1770"/>
                  <a:pt x="2499" y="1769"/>
                </a:cubicBezTo>
                <a:cubicBezTo>
                  <a:pt x="2499" y="1769"/>
                  <a:pt x="2500" y="1767"/>
                  <a:pt x="2499" y="1767"/>
                </a:cubicBezTo>
                <a:cubicBezTo>
                  <a:pt x="2497" y="1767"/>
                  <a:pt x="2496" y="1769"/>
                  <a:pt x="2497" y="1771"/>
                </a:cubicBezTo>
                <a:close/>
                <a:moveTo>
                  <a:pt x="2522" y="1805"/>
                </a:moveTo>
                <a:cubicBezTo>
                  <a:pt x="2522" y="1804"/>
                  <a:pt x="2523" y="1804"/>
                  <a:pt x="2523" y="1804"/>
                </a:cubicBezTo>
                <a:cubicBezTo>
                  <a:pt x="2524" y="1805"/>
                  <a:pt x="2524" y="1805"/>
                  <a:pt x="2524" y="1805"/>
                </a:cubicBezTo>
                <a:cubicBezTo>
                  <a:pt x="2524" y="1806"/>
                  <a:pt x="2524" y="1806"/>
                  <a:pt x="2525" y="1807"/>
                </a:cubicBezTo>
                <a:cubicBezTo>
                  <a:pt x="2525" y="1807"/>
                  <a:pt x="2524" y="1803"/>
                  <a:pt x="2526" y="1805"/>
                </a:cubicBezTo>
                <a:cubicBezTo>
                  <a:pt x="2526" y="1805"/>
                  <a:pt x="2527" y="1806"/>
                  <a:pt x="2527" y="1806"/>
                </a:cubicBezTo>
                <a:cubicBezTo>
                  <a:pt x="2527" y="1807"/>
                  <a:pt x="2526" y="1807"/>
                  <a:pt x="2526" y="1807"/>
                </a:cubicBezTo>
                <a:cubicBezTo>
                  <a:pt x="2526" y="1808"/>
                  <a:pt x="2526" y="1808"/>
                  <a:pt x="2526" y="1809"/>
                </a:cubicBezTo>
                <a:cubicBezTo>
                  <a:pt x="2526" y="1809"/>
                  <a:pt x="2527" y="1808"/>
                  <a:pt x="2528" y="1808"/>
                </a:cubicBezTo>
                <a:cubicBezTo>
                  <a:pt x="2528" y="1807"/>
                  <a:pt x="2528" y="1807"/>
                  <a:pt x="2529" y="1806"/>
                </a:cubicBezTo>
                <a:cubicBezTo>
                  <a:pt x="2530" y="1806"/>
                  <a:pt x="2530" y="1807"/>
                  <a:pt x="2529" y="1808"/>
                </a:cubicBezTo>
                <a:cubicBezTo>
                  <a:pt x="2529" y="1808"/>
                  <a:pt x="2528" y="1808"/>
                  <a:pt x="2528" y="1808"/>
                </a:cubicBezTo>
                <a:cubicBezTo>
                  <a:pt x="2527" y="1809"/>
                  <a:pt x="2527" y="1809"/>
                  <a:pt x="2527" y="1809"/>
                </a:cubicBezTo>
                <a:cubicBezTo>
                  <a:pt x="2527" y="1810"/>
                  <a:pt x="2526" y="1810"/>
                  <a:pt x="2526" y="1810"/>
                </a:cubicBezTo>
                <a:cubicBezTo>
                  <a:pt x="2525" y="1810"/>
                  <a:pt x="2524" y="1811"/>
                  <a:pt x="2524" y="1811"/>
                </a:cubicBezTo>
                <a:cubicBezTo>
                  <a:pt x="2524" y="1811"/>
                  <a:pt x="2524" y="1810"/>
                  <a:pt x="2524" y="1810"/>
                </a:cubicBezTo>
                <a:cubicBezTo>
                  <a:pt x="2524" y="1810"/>
                  <a:pt x="2524" y="1809"/>
                  <a:pt x="2523" y="1809"/>
                </a:cubicBezTo>
                <a:cubicBezTo>
                  <a:pt x="2523" y="1809"/>
                  <a:pt x="2523" y="1809"/>
                  <a:pt x="2523" y="1808"/>
                </a:cubicBezTo>
                <a:cubicBezTo>
                  <a:pt x="2522" y="1808"/>
                  <a:pt x="2522" y="1808"/>
                  <a:pt x="2522" y="1807"/>
                </a:cubicBezTo>
                <a:cubicBezTo>
                  <a:pt x="2521" y="1807"/>
                  <a:pt x="2521" y="1806"/>
                  <a:pt x="2522" y="1805"/>
                </a:cubicBezTo>
                <a:close/>
                <a:moveTo>
                  <a:pt x="2521" y="1813"/>
                </a:moveTo>
                <a:cubicBezTo>
                  <a:pt x="2522" y="1813"/>
                  <a:pt x="2521" y="1813"/>
                  <a:pt x="2522" y="1814"/>
                </a:cubicBezTo>
                <a:cubicBezTo>
                  <a:pt x="2522" y="1814"/>
                  <a:pt x="2522" y="1814"/>
                  <a:pt x="2522" y="1814"/>
                </a:cubicBezTo>
                <a:cubicBezTo>
                  <a:pt x="2522" y="1814"/>
                  <a:pt x="2522" y="1815"/>
                  <a:pt x="2522" y="1815"/>
                </a:cubicBezTo>
                <a:cubicBezTo>
                  <a:pt x="2522" y="1815"/>
                  <a:pt x="2521" y="1815"/>
                  <a:pt x="2521" y="1816"/>
                </a:cubicBezTo>
                <a:cubicBezTo>
                  <a:pt x="2521" y="1816"/>
                  <a:pt x="2521" y="1817"/>
                  <a:pt x="2520" y="1817"/>
                </a:cubicBezTo>
                <a:cubicBezTo>
                  <a:pt x="2520" y="1817"/>
                  <a:pt x="2519" y="1816"/>
                  <a:pt x="2519" y="1816"/>
                </a:cubicBezTo>
                <a:cubicBezTo>
                  <a:pt x="2519" y="1815"/>
                  <a:pt x="2520" y="1814"/>
                  <a:pt x="2519" y="1814"/>
                </a:cubicBezTo>
                <a:cubicBezTo>
                  <a:pt x="2518" y="1812"/>
                  <a:pt x="2520" y="1812"/>
                  <a:pt x="2521" y="1813"/>
                </a:cubicBezTo>
                <a:close/>
                <a:moveTo>
                  <a:pt x="2545" y="1800"/>
                </a:moveTo>
                <a:cubicBezTo>
                  <a:pt x="2546" y="1801"/>
                  <a:pt x="2548" y="1801"/>
                  <a:pt x="2548" y="1801"/>
                </a:cubicBezTo>
                <a:cubicBezTo>
                  <a:pt x="2548" y="1799"/>
                  <a:pt x="2546" y="1800"/>
                  <a:pt x="2545" y="1800"/>
                </a:cubicBezTo>
                <a:close/>
                <a:moveTo>
                  <a:pt x="2540" y="1812"/>
                </a:moveTo>
                <a:cubicBezTo>
                  <a:pt x="2540" y="1813"/>
                  <a:pt x="2542" y="1815"/>
                  <a:pt x="2543" y="1814"/>
                </a:cubicBezTo>
                <a:cubicBezTo>
                  <a:pt x="2544" y="1814"/>
                  <a:pt x="2542" y="1813"/>
                  <a:pt x="2542" y="1812"/>
                </a:cubicBezTo>
                <a:cubicBezTo>
                  <a:pt x="2541" y="1812"/>
                  <a:pt x="2541" y="1812"/>
                  <a:pt x="2541" y="1812"/>
                </a:cubicBezTo>
                <a:cubicBezTo>
                  <a:pt x="2540" y="1811"/>
                  <a:pt x="2539" y="1811"/>
                  <a:pt x="2539" y="1810"/>
                </a:cubicBezTo>
                <a:cubicBezTo>
                  <a:pt x="2538" y="1810"/>
                  <a:pt x="2538" y="1810"/>
                  <a:pt x="2538" y="1811"/>
                </a:cubicBezTo>
                <a:cubicBezTo>
                  <a:pt x="2539" y="1811"/>
                  <a:pt x="2539" y="1812"/>
                  <a:pt x="2540" y="1812"/>
                </a:cubicBezTo>
                <a:close/>
                <a:moveTo>
                  <a:pt x="2538" y="1802"/>
                </a:moveTo>
                <a:cubicBezTo>
                  <a:pt x="2539" y="1802"/>
                  <a:pt x="2539" y="1801"/>
                  <a:pt x="2539" y="1801"/>
                </a:cubicBezTo>
                <a:cubicBezTo>
                  <a:pt x="2540" y="1800"/>
                  <a:pt x="2540" y="1799"/>
                  <a:pt x="2539" y="1798"/>
                </a:cubicBezTo>
                <a:cubicBezTo>
                  <a:pt x="2539" y="1798"/>
                  <a:pt x="2539" y="1797"/>
                  <a:pt x="2539" y="1797"/>
                </a:cubicBezTo>
                <a:cubicBezTo>
                  <a:pt x="2539" y="1796"/>
                  <a:pt x="2540" y="1796"/>
                  <a:pt x="2540" y="1795"/>
                </a:cubicBezTo>
                <a:cubicBezTo>
                  <a:pt x="2539" y="1795"/>
                  <a:pt x="2540" y="1795"/>
                  <a:pt x="2540" y="1795"/>
                </a:cubicBezTo>
                <a:cubicBezTo>
                  <a:pt x="2541" y="1795"/>
                  <a:pt x="2540" y="1795"/>
                  <a:pt x="2540" y="1794"/>
                </a:cubicBezTo>
                <a:cubicBezTo>
                  <a:pt x="2539" y="1793"/>
                  <a:pt x="2538" y="1794"/>
                  <a:pt x="2537" y="1794"/>
                </a:cubicBezTo>
                <a:cubicBezTo>
                  <a:pt x="2536" y="1794"/>
                  <a:pt x="2536" y="1795"/>
                  <a:pt x="2536" y="1795"/>
                </a:cubicBezTo>
                <a:cubicBezTo>
                  <a:pt x="2536" y="1795"/>
                  <a:pt x="2536" y="1796"/>
                  <a:pt x="2536" y="1796"/>
                </a:cubicBezTo>
                <a:cubicBezTo>
                  <a:pt x="2537" y="1796"/>
                  <a:pt x="2537" y="1796"/>
                  <a:pt x="2537" y="1797"/>
                </a:cubicBezTo>
                <a:cubicBezTo>
                  <a:pt x="2537" y="1797"/>
                  <a:pt x="2537" y="1797"/>
                  <a:pt x="2537" y="1798"/>
                </a:cubicBezTo>
                <a:cubicBezTo>
                  <a:pt x="2538" y="1798"/>
                  <a:pt x="2538" y="1799"/>
                  <a:pt x="2538" y="1799"/>
                </a:cubicBezTo>
                <a:cubicBezTo>
                  <a:pt x="2538" y="1799"/>
                  <a:pt x="2538" y="1799"/>
                  <a:pt x="2539" y="1800"/>
                </a:cubicBezTo>
                <a:cubicBezTo>
                  <a:pt x="2539" y="1800"/>
                  <a:pt x="2538" y="1800"/>
                  <a:pt x="2538" y="1800"/>
                </a:cubicBezTo>
                <a:cubicBezTo>
                  <a:pt x="2537" y="1801"/>
                  <a:pt x="2538" y="1801"/>
                  <a:pt x="2538" y="1802"/>
                </a:cubicBezTo>
                <a:close/>
                <a:moveTo>
                  <a:pt x="2598" y="1841"/>
                </a:moveTo>
                <a:cubicBezTo>
                  <a:pt x="2598" y="1841"/>
                  <a:pt x="2597" y="1842"/>
                  <a:pt x="2597" y="1842"/>
                </a:cubicBezTo>
                <a:cubicBezTo>
                  <a:pt x="2597" y="1842"/>
                  <a:pt x="2598" y="1842"/>
                  <a:pt x="2598" y="1842"/>
                </a:cubicBezTo>
                <a:cubicBezTo>
                  <a:pt x="2599" y="1842"/>
                  <a:pt x="2599" y="1842"/>
                  <a:pt x="2598" y="1842"/>
                </a:cubicBezTo>
                <a:cubicBezTo>
                  <a:pt x="2598" y="1842"/>
                  <a:pt x="2599" y="1841"/>
                  <a:pt x="2598" y="1841"/>
                </a:cubicBezTo>
                <a:close/>
                <a:moveTo>
                  <a:pt x="2599" y="1886"/>
                </a:moveTo>
                <a:cubicBezTo>
                  <a:pt x="2600" y="1887"/>
                  <a:pt x="2600" y="1889"/>
                  <a:pt x="2600" y="1890"/>
                </a:cubicBezTo>
                <a:cubicBezTo>
                  <a:pt x="2601" y="1890"/>
                  <a:pt x="2601" y="1890"/>
                  <a:pt x="2601" y="1889"/>
                </a:cubicBezTo>
                <a:cubicBezTo>
                  <a:pt x="2601" y="1889"/>
                  <a:pt x="2601" y="1888"/>
                  <a:pt x="2601" y="1888"/>
                </a:cubicBezTo>
                <a:cubicBezTo>
                  <a:pt x="2602" y="1888"/>
                  <a:pt x="2603" y="1889"/>
                  <a:pt x="2603" y="1888"/>
                </a:cubicBezTo>
                <a:cubicBezTo>
                  <a:pt x="2604" y="1887"/>
                  <a:pt x="2603" y="1886"/>
                  <a:pt x="2603" y="1886"/>
                </a:cubicBezTo>
                <a:cubicBezTo>
                  <a:pt x="2602" y="1885"/>
                  <a:pt x="2602" y="1883"/>
                  <a:pt x="2602" y="1883"/>
                </a:cubicBezTo>
                <a:cubicBezTo>
                  <a:pt x="2602" y="1882"/>
                  <a:pt x="2601" y="1882"/>
                  <a:pt x="2601" y="1881"/>
                </a:cubicBezTo>
                <a:cubicBezTo>
                  <a:pt x="2601" y="1881"/>
                  <a:pt x="2601" y="1880"/>
                  <a:pt x="2600" y="1880"/>
                </a:cubicBezTo>
                <a:cubicBezTo>
                  <a:pt x="2600" y="1879"/>
                  <a:pt x="2599" y="1880"/>
                  <a:pt x="2598" y="1878"/>
                </a:cubicBezTo>
                <a:cubicBezTo>
                  <a:pt x="2598" y="1877"/>
                  <a:pt x="2598" y="1877"/>
                  <a:pt x="2599" y="1876"/>
                </a:cubicBezTo>
                <a:cubicBezTo>
                  <a:pt x="2599" y="1875"/>
                  <a:pt x="2599" y="1875"/>
                  <a:pt x="2599" y="1874"/>
                </a:cubicBezTo>
                <a:cubicBezTo>
                  <a:pt x="2599" y="1874"/>
                  <a:pt x="2599" y="1874"/>
                  <a:pt x="2599" y="1873"/>
                </a:cubicBezTo>
                <a:cubicBezTo>
                  <a:pt x="2599" y="1873"/>
                  <a:pt x="2599" y="1873"/>
                  <a:pt x="2599" y="1872"/>
                </a:cubicBezTo>
                <a:cubicBezTo>
                  <a:pt x="2599" y="1872"/>
                  <a:pt x="2599" y="1871"/>
                  <a:pt x="2599" y="1871"/>
                </a:cubicBezTo>
                <a:cubicBezTo>
                  <a:pt x="2599" y="1870"/>
                  <a:pt x="2599" y="1869"/>
                  <a:pt x="2598" y="1869"/>
                </a:cubicBezTo>
                <a:cubicBezTo>
                  <a:pt x="2598" y="1869"/>
                  <a:pt x="2598" y="1868"/>
                  <a:pt x="2597" y="1868"/>
                </a:cubicBezTo>
                <a:cubicBezTo>
                  <a:pt x="2597" y="1867"/>
                  <a:pt x="2597" y="1867"/>
                  <a:pt x="2597" y="1866"/>
                </a:cubicBezTo>
                <a:cubicBezTo>
                  <a:pt x="2597" y="1866"/>
                  <a:pt x="2597" y="1866"/>
                  <a:pt x="2597" y="1865"/>
                </a:cubicBezTo>
                <a:cubicBezTo>
                  <a:pt x="2596" y="1865"/>
                  <a:pt x="2596" y="1865"/>
                  <a:pt x="2596" y="1865"/>
                </a:cubicBezTo>
                <a:cubicBezTo>
                  <a:pt x="2595" y="1866"/>
                  <a:pt x="2595" y="1865"/>
                  <a:pt x="2594" y="1866"/>
                </a:cubicBezTo>
                <a:cubicBezTo>
                  <a:pt x="2593" y="1867"/>
                  <a:pt x="2593" y="1868"/>
                  <a:pt x="2591" y="1868"/>
                </a:cubicBezTo>
                <a:cubicBezTo>
                  <a:pt x="2590" y="1868"/>
                  <a:pt x="2589" y="1867"/>
                  <a:pt x="2589" y="1866"/>
                </a:cubicBezTo>
                <a:cubicBezTo>
                  <a:pt x="2589" y="1865"/>
                  <a:pt x="2588" y="1864"/>
                  <a:pt x="2588" y="1865"/>
                </a:cubicBezTo>
                <a:cubicBezTo>
                  <a:pt x="2588" y="1865"/>
                  <a:pt x="2588" y="1866"/>
                  <a:pt x="2588" y="1866"/>
                </a:cubicBezTo>
                <a:cubicBezTo>
                  <a:pt x="2587" y="1866"/>
                  <a:pt x="2587" y="1865"/>
                  <a:pt x="2586" y="1864"/>
                </a:cubicBezTo>
                <a:cubicBezTo>
                  <a:pt x="2586" y="1864"/>
                  <a:pt x="2586" y="1863"/>
                  <a:pt x="2585" y="1863"/>
                </a:cubicBezTo>
                <a:cubicBezTo>
                  <a:pt x="2585" y="1863"/>
                  <a:pt x="2585" y="1863"/>
                  <a:pt x="2585" y="1863"/>
                </a:cubicBezTo>
                <a:cubicBezTo>
                  <a:pt x="2584" y="1864"/>
                  <a:pt x="2585" y="1864"/>
                  <a:pt x="2585" y="1865"/>
                </a:cubicBezTo>
                <a:cubicBezTo>
                  <a:pt x="2585" y="1866"/>
                  <a:pt x="2585" y="1866"/>
                  <a:pt x="2586" y="1867"/>
                </a:cubicBezTo>
                <a:cubicBezTo>
                  <a:pt x="2586" y="1867"/>
                  <a:pt x="2586" y="1868"/>
                  <a:pt x="2586" y="1868"/>
                </a:cubicBezTo>
                <a:cubicBezTo>
                  <a:pt x="2586" y="1869"/>
                  <a:pt x="2586" y="1869"/>
                  <a:pt x="2586" y="1870"/>
                </a:cubicBezTo>
                <a:cubicBezTo>
                  <a:pt x="2586" y="1871"/>
                  <a:pt x="2587" y="1871"/>
                  <a:pt x="2586" y="1872"/>
                </a:cubicBezTo>
                <a:cubicBezTo>
                  <a:pt x="2586" y="1873"/>
                  <a:pt x="2587" y="1873"/>
                  <a:pt x="2587" y="1874"/>
                </a:cubicBezTo>
                <a:cubicBezTo>
                  <a:pt x="2587" y="1874"/>
                  <a:pt x="2587" y="1875"/>
                  <a:pt x="2587" y="1875"/>
                </a:cubicBezTo>
                <a:cubicBezTo>
                  <a:pt x="2587" y="1876"/>
                  <a:pt x="2588" y="1876"/>
                  <a:pt x="2588" y="1876"/>
                </a:cubicBezTo>
                <a:cubicBezTo>
                  <a:pt x="2589" y="1877"/>
                  <a:pt x="2589" y="1875"/>
                  <a:pt x="2589" y="1875"/>
                </a:cubicBezTo>
                <a:cubicBezTo>
                  <a:pt x="2590" y="1873"/>
                  <a:pt x="2591" y="1874"/>
                  <a:pt x="2592" y="1875"/>
                </a:cubicBezTo>
                <a:cubicBezTo>
                  <a:pt x="2593" y="1876"/>
                  <a:pt x="2594" y="1877"/>
                  <a:pt x="2594" y="1878"/>
                </a:cubicBezTo>
                <a:cubicBezTo>
                  <a:pt x="2595" y="1880"/>
                  <a:pt x="2594" y="1881"/>
                  <a:pt x="2594" y="1882"/>
                </a:cubicBezTo>
                <a:cubicBezTo>
                  <a:pt x="2594" y="1883"/>
                  <a:pt x="2593" y="1884"/>
                  <a:pt x="2593" y="1886"/>
                </a:cubicBezTo>
                <a:cubicBezTo>
                  <a:pt x="2593" y="1887"/>
                  <a:pt x="2594" y="1887"/>
                  <a:pt x="2594" y="1888"/>
                </a:cubicBezTo>
                <a:cubicBezTo>
                  <a:pt x="2594" y="1889"/>
                  <a:pt x="2594" y="1889"/>
                  <a:pt x="2594" y="1890"/>
                </a:cubicBezTo>
                <a:cubicBezTo>
                  <a:pt x="2594" y="1891"/>
                  <a:pt x="2595" y="1891"/>
                  <a:pt x="2595" y="1891"/>
                </a:cubicBezTo>
                <a:cubicBezTo>
                  <a:pt x="2596" y="1891"/>
                  <a:pt x="2596" y="1891"/>
                  <a:pt x="2596" y="1891"/>
                </a:cubicBezTo>
                <a:cubicBezTo>
                  <a:pt x="2597" y="1892"/>
                  <a:pt x="2597" y="1892"/>
                  <a:pt x="2598" y="1892"/>
                </a:cubicBezTo>
                <a:cubicBezTo>
                  <a:pt x="2598" y="1893"/>
                  <a:pt x="2598" y="1893"/>
                  <a:pt x="2599" y="1893"/>
                </a:cubicBezTo>
                <a:cubicBezTo>
                  <a:pt x="2599" y="1893"/>
                  <a:pt x="2599" y="1892"/>
                  <a:pt x="2599" y="1891"/>
                </a:cubicBezTo>
                <a:cubicBezTo>
                  <a:pt x="2599" y="1891"/>
                  <a:pt x="2598" y="1890"/>
                  <a:pt x="2598" y="1890"/>
                </a:cubicBezTo>
                <a:cubicBezTo>
                  <a:pt x="2598" y="1889"/>
                  <a:pt x="2598" y="1888"/>
                  <a:pt x="2598" y="1887"/>
                </a:cubicBezTo>
                <a:cubicBezTo>
                  <a:pt x="2598" y="1887"/>
                  <a:pt x="2598" y="1886"/>
                  <a:pt x="2598" y="1886"/>
                </a:cubicBezTo>
                <a:cubicBezTo>
                  <a:pt x="2599" y="1886"/>
                  <a:pt x="2599" y="1886"/>
                  <a:pt x="2599" y="1886"/>
                </a:cubicBezTo>
                <a:close/>
                <a:moveTo>
                  <a:pt x="2593" y="1909"/>
                </a:moveTo>
                <a:cubicBezTo>
                  <a:pt x="2592" y="1909"/>
                  <a:pt x="2591" y="1910"/>
                  <a:pt x="2592" y="1911"/>
                </a:cubicBezTo>
                <a:cubicBezTo>
                  <a:pt x="2592" y="1911"/>
                  <a:pt x="2593" y="1911"/>
                  <a:pt x="2593" y="1912"/>
                </a:cubicBezTo>
                <a:cubicBezTo>
                  <a:pt x="2594" y="1912"/>
                  <a:pt x="2594" y="1912"/>
                  <a:pt x="2594" y="1912"/>
                </a:cubicBezTo>
                <a:cubicBezTo>
                  <a:pt x="2595" y="1912"/>
                  <a:pt x="2595" y="1910"/>
                  <a:pt x="2595" y="1910"/>
                </a:cubicBezTo>
                <a:cubicBezTo>
                  <a:pt x="2594" y="1909"/>
                  <a:pt x="2594" y="1910"/>
                  <a:pt x="2594" y="1909"/>
                </a:cubicBezTo>
                <a:cubicBezTo>
                  <a:pt x="2593" y="1909"/>
                  <a:pt x="2593" y="1909"/>
                  <a:pt x="2593" y="1909"/>
                </a:cubicBezTo>
                <a:close/>
                <a:moveTo>
                  <a:pt x="2572" y="1909"/>
                </a:moveTo>
                <a:cubicBezTo>
                  <a:pt x="2572" y="1909"/>
                  <a:pt x="2572" y="1908"/>
                  <a:pt x="2571" y="1908"/>
                </a:cubicBezTo>
                <a:cubicBezTo>
                  <a:pt x="2570" y="1908"/>
                  <a:pt x="2570" y="1910"/>
                  <a:pt x="2570" y="1910"/>
                </a:cubicBezTo>
                <a:cubicBezTo>
                  <a:pt x="2570" y="1910"/>
                  <a:pt x="2568" y="1910"/>
                  <a:pt x="2568" y="1911"/>
                </a:cubicBezTo>
                <a:cubicBezTo>
                  <a:pt x="2569" y="1912"/>
                  <a:pt x="2570" y="1911"/>
                  <a:pt x="2570" y="1912"/>
                </a:cubicBezTo>
                <a:cubicBezTo>
                  <a:pt x="2571" y="1912"/>
                  <a:pt x="2571" y="1912"/>
                  <a:pt x="2572" y="1912"/>
                </a:cubicBezTo>
                <a:cubicBezTo>
                  <a:pt x="2573" y="1912"/>
                  <a:pt x="2574" y="1911"/>
                  <a:pt x="2573" y="1911"/>
                </a:cubicBezTo>
                <a:cubicBezTo>
                  <a:pt x="2573" y="1911"/>
                  <a:pt x="2572" y="1910"/>
                  <a:pt x="2573" y="1910"/>
                </a:cubicBezTo>
                <a:cubicBezTo>
                  <a:pt x="2573" y="1910"/>
                  <a:pt x="2573" y="1909"/>
                  <a:pt x="2572" y="1909"/>
                </a:cubicBezTo>
                <a:close/>
                <a:moveTo>
                  <a:pt x="2614" y="1879"/>
                </a:moveTo>
                <a:cubicBezTo>
                  <a:pt x="2614" y="1878"/>
                  <a:pt x="2613" y="1879"/>
                  <a:pt x="2612" y="1878"/>
                </a:cubicBezTo>
                <a:cubicBezTo>
                  <a:pt x="2612" y="1878"/>
                  <a:pt x="2612" y="1878"/>
                  <a:pt x="2612" y="1877"/>
                </a:cubicBezTo>
                <a:cubicBezTo>
                  <a:pt x="2612" y="1877"/>
                  <a:pt x="2612" y="1877"/>
                  <a:pt x="2611" y="1877"/>
                </a:cubicBezTo>
                <a:cubicBezTo>
                  <a:pt x="2611" y="1878"/>
                  <a:pt x="2612" y="1879"/>
                  <a:pt x="2612" y="1879"/>
                </a:cubicBezTo>
                <a:cubicBezTo>
                  <a:pt x="2613" y="1879"/>
                  <a:pt x="2615" y="1880"/>
                  <a:pt x="2614" y="1879"/>
                </a:cubicBezTo>
                <a:close/>
                <a:moveTo>
                  <a:pt x="2588" y="1843"/>
                </a:moveTo>
                <a:cubicBezTo>
                  <a:pt x="2587" y="1843"/>
                  <a:pt x="2587" y="1844"/>
                  <a:pt x="2587" y="1843"/>
                </a:cubicBezTo>
                <a:cubicBezTo>
                  <a:pt x="2587" y="1843"/>
                  <a:pt x="2587" y="1843"/>
                  <a:pt x="2587" y="1843"/>
                </a:cubicBezTo>
                <a:cubicBezTo>
                  <a:pt x="2586" y="1843"/>
                  <a:pt x="2586" y="1843"/>
                  <a:pt x="2585" y="1843"/>
                </a:cubicBezTo>
                <a:cubicBezTo>
                  <a:pt x="2585" y="1843"/>
                  <a:pt x="2585" y="1843"/>
                  <a:pt x="2584" y="1843"/>
                </a:cubicBezTo>
                <a:cubicBezTo>
                  <a:pt x="2584" y="1842"/>
                  <a:pt x="2584" y="1842"/>
                  <a:pt x="2584" y="1843"/>
                </a:cubicBezTo>
                <a:cubicBezTo>
                  <a:pt x="2584" y="1844"/>
                  <a:pt x="2584" y="1845"/>
                  <a:pt x="2585" y="1845"/>
                </a:cubicBezTo>
                <a:cubicBezTo>
                  <a:pt x="2585" y="1847"/>
                  <a:pt x="2584" y="1848"/>
                  <a:pt x="2585" y="1849"/>
                </a:cubicBezTo>
                <a:cubicBezTo>
                  <a:pt x="2586" y="1849"/>
                  <a:pt x="2586" y="1850"/>
                  <a:pt x="2586" y="1850"/>
                </a:cubicBezTo>
                <a:cubicBezTo>
                  <a:pt x="2587" y="1851"/>
                  <a:pt x="2587" y="1851"/>
                  <a:pt x="2588" y="1851"/>
                </a:cubicBezTo>
                <a:cubicBezTo>
                  <a:pt x="2588" y="1852"/>
                  <a:pt x="2588" y="1852"/>
                  <a:pt x="2589" y="1852"/>
                </a:cubicBezTo>
                <a:cubicBezTo>
                  <a:pt x="2589" y="1853"/>
                  <a:pt x="2590" y="1853"/>
                  <a:pt x="2590" y="1853"/>
                </a:cubicBezTo>
                <a:cubicBezTo>
                  <a:pt x="2592" y="1853"/>
                  <a:pt x="2592" y="1854"/>
                  <a:pt x="2593" y="1855"/>
                </a:cubicBezTo>
                <a:cubicBezTo>
                  <a:pt x="2593" y="1856"/>
                  <a:pt x="2595" y="1857"/>
                  <a:pt x="2595" y="1857"/>
                </a:cubicBezTo>
                <a:cubicBezTo>
                  <a:pt x="2595" y="1858"/>
                  <a:pt x="2596" y="1858"/>
                  <a:pt x="2596" y="1859"/>
                </a:cubicBezTo>
                <a:cubicBezTo>
                  <a:pt x="2596" y="1859"/>
                  <a:pt x="2597" y="1859"/>
                  <a:pt x="2597" y="1858"/>
                </a:cubicBezTo>
                <a:cubicBezTo>
                  <a:pt x="2598" y="1858"/>
                  <a:pt x="2599" y="1858"/>
                  <a:pt x="2599" y="1859"/>
                </a:cubicBezTo>
                <a:cubicBezTo>
                  <a:pt x="2599" y="1860"/>
                  <a:pt x="2598" y="1860"/>
                  <a:pt x="2598" y="1860"/>
                </a:cubicBezTo>
                <a:cubicBezTo>
                  <a:pt x="2598" y="1861"/>
                  <a:pt x="2598" y="1861"/>
                  <a:pt x="2598" y="1861"/>
                </a:cubicBezTo>
                <a:cubicBezTo>
                  <a:pt x="2598" y="1862"/>
                  <a:pt x="2598" y="1862"/>
                  <a:pt x="2598" y="1862"/>
                </a:cubicBezTo>
                <a:cubicBezTo>
                  <a:pt x="2597" y="1862"/>
                  <a:pt x="2597" y="1862"/>
                  <a:pt x="2597" y="1862"/>
                </a:cubicBezTo>
                <a:cubicBezTo>
                  <a:pt x="2597" y="1863"/>
                  <a:pt x="2596" y="1862"/>
                  <a:pt x="2596" y="1862"/>
                </a:cubicBezTo>
                <a:cubicBezTo>
                  <a:pt x="2596" y="1863"/>
                  <a:pt x="2596" y="1863"/>
                  <a:pt x="2596" y="1863"/>
                </a:cubicBezTo>
                <a:cubicBezTo>
                  <a:pt x="2595" y="1863"/>
                  <a:pt x="2595" y="1863"/>
                  <a:pt x="2595" y="1864"/>
                </a:cubicBezTo>
                <a:cubicBezTo>
                  <a:pt x="2595" y="1864"/>
                  <a:pt x="2596" y="1865"/>
                  <a:pt x="2596" y="1864"/>
                </a:cubicBezTo>
                <a:cubicBezTo>
                  <a:pt x="2596" y="1864"/>
                  <a:pt x="2596" y="1864"/>
                  <a:pt x="2597" y="1864"/>
                </a:cubicBezTo>
                <a:cubicBezTo>
                  <a:pt x="2597" y="1865"/>
                  <a:pt x="2598" y="1865"/>
                  <a:pt x="2598" y="1865"/>
                </a:cubicBezTo>
                <a:cubicBezTo>
                  <a:pt x="2598" y="1866"/>
                  <a:pt x="2598" y="1866"/>
                  <a:pt x="2598" y="1867"/>
                </a:cubicBezTo>
                <a:cubicBezTo>
                  <a:pt x="2598" y="1867"/>
                  <a:pt x="2598" y="1868"/>
                  <a:pt x="2598" y="1868"/>
                </a:cubicBezTo>
                <a:cubicBezTo>
                  <a:pt x="2598" y="1868"/>
                  <a:pt x="2599" y="1868"/>
                  <a:pt x="2599" y="1868"/>
                </a:cubicBezTo>
                <a:cubicBezTo>
                  <a:pt x="2601" y="1868"/>
                  <a:pt x="2602" y="1869"/>
                  <a:pt x="2602" y="1870"/>
                </a:cubicBezTo>
                <a:cubicBezTo>
                  <a:pt x="2602" y="1871"/>
                  <a:pt x="2602" y="1873"/>
                  <a:pt x="2603" y="1872"/>
                </a:cubicBezTo>
                <a:cubicBezTo>
                  <a:pt x="2604" y="1871"/>
                  <a:pt x="2604" y="1871"/>
                  <a:pt x="2605" y="1871"/>
                </a:cubicBezTo>
                <a:cubicBezTo>
                  <a:pt x="2605" y="1871"/>
                  <a:pt x="2606" y="1871"/>
                  <a:pt x="2606" y="1872"/>
                </a:cubicBezTo>
                <a:cubicBezTo>
                  <a:pt x="2607" y="1872"/>
                  <a:pt x="2607" y="1872"/>
                  <a:pt x="2607" y="1871"/>
                </a:cubicBezTo>
                <a:cubicBezTo>
                  <a:pt x="2608" y="1871"/>
                  <a:pt x="2608" y="1872"/>
                  <a:pt x="2608" y="1872"/>
                </a:cubicBezTo>
                <a:cubicBezTo>
                  <a:pt x="2608" y="1872"/>
                  <a:pt x="2608" y="1871"/>
                  <a:pt x="2609" y="1871"/>
                </a:cubicBezTo>
                <a:cubicBezTo>
                  <a:pt x="2609" y="1871"/>
                  <a:pt x="2609" y="1871"/>
                  <a:pt x="2609" y="1871"/>
                </a:cubicBezTo>
                <a:cubicBezTo>
                  <a:pt x="2610" y="1872"/>
                  <a:pt x="2610" y="1871"/>
                  <a:pt x="2611" y="1871"/>
                </a:cubicBezTo>
                <a:cubicBezTo>
                  <a:pt x="2611" y="1871"/>
                  <a:pt x="2611" y="1871"/>
                  <a:pt x="2611" y="1871"/>
                </a:cubicBezTo>
                <a:cubicBezTo>
                  <a:pt x="2611" y="1872"/>
                  <a:pt x="2611" y="1872"/>
                  <a:pt x="2611" y="1872"/>
                </a:cubicBezTo>
                <a:cubicBezTo>
                  <a:pt x="2611" y="1873"/>
                  <a:pt x="2612" y="1873"/>
                  <a:pt x="2612" y="1873"/>
                </a:cubicBezTo>
                <a:cubicBezTo>
                  <a:pt x="2612" y="1873"/>
                  <a:pt x="2613" y="1873"/>
                  <a:pt x="2614" y="1874"/>
                </a:cubicBezTo>
                <a:cubicBezTo>
                  <a:pt x="2614" y="1874"/>
                  <a:pt x="2614" y="1874"/>
                  <a:pt x="2615" y="1875"/>
                </a:cubicBezTo>
                <a:cubicBezTo>
                  <a:pt x="2615" y="1874"/>
                  <a:pt x="2614" y="1873"/>
                  <a:pt x="2613" y="1873"/>
                </a:cubicBezTo>
                <a:cubicBezTo>
                  <a:pt x="2612" y="1872"/>
                  <a:pt x="2612" y="1871"/>
                  <a:pt x="2611" y="1870"/>
                </a:cubicBezTo>
                <a:cubicBezTo>
                  <a:pt x="2611" y="1869"/>
                  <a:pt x="2611" y="1869"/>
                  <a:pt x="2610" y="1870"/>
                </a:cubicBezTo>
                <a:cubicBezTo>
                  <a:pt x="2609" y="1870"/>
                  <a:pt x="2608" y="1870"/>
                  <a:pt x="2609" y="1869"/>
                </a:cubicBezTo>
                <a:cubicBezTo>
                  <a:pt x="2609" y="1868"/>
                  <a:pt x="2611" y="1867"/>
                  <a:pt x="2610" y="1866"/>
                </a:cubicBezTo>
                <a:cubicBezTo>
                  <a:pt x="2610" y="1866"/>
                  <a:pt x="2610" y="1866"/>
                  <a:pt x="2609" y="1866"/>
                </a:cubicBezTo>
                <a:cubicBezTo>
                  <a:pt x="2609" y="1865"/>
                  <a:pt x="2609" y="1865"/>
                  <a:pt x="2609" y="1865"/>
                </a:cubicBezTo>
                <a:cubicBezTo>
                  <a:pt x="2608" y="1865"/>
                  <a:pt x="2607" y="1863"/>
                  <a:pt x="2607" y="1862"/>
                </a:cubicBezTo>
                <a:cubicBezTo>
                  <a:pt x="2607" y="1861"/>
                  <a:pt x="2607" y="1861"/>
                  <a:pt x="2607" y="1860"/>
                </a:cubicBezTo>
                <a:cubicBezTo>
                  <a:pt x="2607" y="1859"/>
                  <a:pt x="2607" y="1859"/>
                  <a:pt x="2607" y="1858"/>
                </a:cubicBezTo>
                <a:cubicBezTo>
                  <a:pt x="2607" y="1856"/>
                  <a:pt x="2606" y="1855"/>
                  <a:pt x="2607" y="1854"/>
                </a:cubicBezTo>
                <a:cubicBezTo>
                  <a:pt x="2607" y="1853"/>
                  <a:pt x="2608" y="1853"/>
                  <a:pt x="2608" y="1853"/>
                </a:cubicBezTo>
                <a:cubicBezTo>
                  <a:pt x="2608" y="1853"/>
                  <a:pt x="2608" y="1852"/>
                  <a:pt x="2608" y="1852"/>
                </a:cubicBezTo>
                <a:cubicBezTo>
                  <a:pt x="2607" y="1852"/>
                  <a:pt x="2607" y="1852"/>
                  <a:pt x="2607" y="1851"/>
                </a:cubicBezTo>
                <a:cubicBezTo>
                  <a:pt x="2607" y="1851"/>
                  <a:pt x="2607" y="1851"/>
                  <a:pt x="2608" y="1850"/>
                </a:cubicBezTo>
                <a:cubicBezTo>
                  <a:pt x="2609" y="1851"/>
                  <a:pt x="2607" y="1849"/>
                  <a:pt x="2607" y="1849"/>
                </a:cubicBezTo>
                <a:cubicBezTo>
                  <a:pt x="2607" y="1848"/>
                  <a:pt x="2605" y="1848"/>
                  <a:pt x="2605" y="1848"/>
                </a:cubicBezTo>
                <a:cubicBezTo>
                  <a:pt x="2605" y="1848"/>
                  <a:pt x="2604" y="1849"/>
                  <a:pt x="2605" y="1848"/>
                </a:cubicBezTo>
                <a:cubicBezTo>
                  <a:pt x="2605" y="1847"/>
                  <a:pt x="2604" y="1848"/>
                  <a:pt x="2604" y="1848"/>
                </a:cubicBezTo>
                <a:cubicBezTo>
                  <a:pt x="2603" y="1847"/>
                  <a:pt x="2604" y="1846"/>
                  <a:pt x="2604" y="1846"/>
                </a:cubicBezTo>
                <a:cubicBezTo>
                  <a:pt x="2604" y="1846"/>
                  <a:pt x="2605" y="1846"/>
                  <a:pt x="2604" y="1845"/>
                </a:cubicBezTo>
                <a:cubicBezTo>
                  <a:pt x="2603" y="1845"/>
                  <a:pt x="2603" y="1844"/>
                  <a:pt x="2602" y="1843"/>
                </a:cubicBezTo>
                <a:cubicBezTo>
                  <a:pt x="2602" y="1843"/>
                  <a:pt x="2601" y="1842"/>
                  <a:pt x="2600" y="1842"/>
                </a:cubicBezTo>
                <a:cubicBezTo>
                  <a:pt x="2599" y="1842"/>
                  <a:pt x="2598" y="1843"/>
                  <a:pt x="2598" y="1843"/>
                </a:cubicBezTo>
                <a:cubicBezTo>
                  <a:pt x="2598" y="1843"/>
                  <a:pt x="2598" y="1842"/>
                  <a:pt x="2597" y="1842"/>
                </a:cubicBezTo>
                <a:cubicBezTo>
                  <a:pt x="2597" y="1842"/>
                  <a:pt x="2596" y="1842"/>
                  <a:pt x="2595" y="1843"/>
                </a:cubicBezTo>
                <a:cubicBezTo>
                  <a:pt x="2595" y="1843"/>
                  <a:pt x="2595" y="1843"/>
                  <a:pt x="2595" y="1844"/>
                </a:cubicBezTo>
                <a:cubicBezTo>
                  <a:pt x="2594" y="1844"/>
                  <a:pt x="2593" y="1844"/>
                  <a:pt x="2592" y="1844"/>
                </a:cubicBezTo>
                <a:cubicBezTo>
                  <a:pt x="2591" y="1844"/>
                  <a:pt x="2589" y="1843"/>
                  <a:pt x="2588" y="1843"/>
                </a:cubicBezTo>
                <a:close/>
                <a:moveTo>
                  <a:pt x="2591" y="1306"/>
                </a:moveTo>
                <a:cubicBezTo>
                  <a:pt x="2591" y="1306"/>
                  <a:pt x="2591" y="1307"/>
                  <a:pt x="2591" y="1307"/>
                </a:cubicBezTo>
                <a:cubicBezTo>
                  <a:pt x="2593" y="1306"/>
                  <a:pt x="2590" y="1305"/>
                  <a:pt x="2591" y="1306"/>
                </a:cubicBezTo>
                <a:close/>
                <a:moveTo>
                  <a:pt x="2610" y="1896"/>
                </a:moveTo>
                <a:cubicBezTo>
                  <a:pt x="2610" y="1896"/>
                  <a:pt x="2610" y="1897"/>
                  <a:pt x="2611" y="1897"/>
                </a:cubicBezTo>
                <a:cubicBezTo>
                  <a:pt x="2611" y="1897"/>
                  <a:pt x="2612" y="1897"/>
                  <a:pt x="2612" y="1896"/>
                </a:cubicBezTo>
                <a:cubicBezTo>
                  <a:pt x="2613" y="1896"/>
                  <a:pt x="2612" y="1895"/>
                  <a:pt x="2612" y="1895"/>
                </a:cubicBezTo>
                <a:cubicBezTo>
                  <a:pt x="2611" y="1894"/>
                  <a:pt x="2612" y="1893"/>
                  <a:pt x="2612" y="1892"/>
                </a:cubicBezTo>
                <a:cubicBezTo>
                  <a:pt x="2612" y="1892"/>
                  <a:pt x="2611" y="1891"/>
                  <a:pt x="2611" y="1890"/>
                </a:cubicBezTo>
                <a:cubicBezTo>
                  <a:pt x="2611" y="1890"/>
                  <a:pt x="2612" y="1889"/>
                  <a:pt x="2611" y="1889"/>
                </a:cubicBezTo>
                <a:cubicBezTo>
                  <a:pt x="2611" y="1889"/>
                  <a:pt x="2611" y="1889"/>
                  <a:pt x="2611" y="1888"/>
                </a:cubicBezTo>
                <a:cubicBezTo>
                  <a:pt x="2611" y="1888"/>
                  <a:pt x="2611" y="1888"/>
                  <a:pt x="2611" y="1887"/>
                </a:cubicBezTo>
                <a:cubicBezTo>
                  <a:pt x="2611" y="1886"/>
                  <a:pt x="2612" y="1885"/>
                  <a:pt x="2611" y="1884"/>
                </a:cubicBezTo>
                <a:cubicBezTo>
                  <a:pt x="2611" y="1884"/>
                  <a:pt x="2611" y="1885"/>
                  <a:pt x="2611" y="1885"/>
                </a:cubicBezTo>
                <a:cubicBezTo>
                  <a:pt x="2610" y="1885"/>
                  <a:pt x="2610" y="1887"/>
                  <a:pt x="2609" y="1886"/>
                </a:cubicBezTo>
                <a:cubicBezTo>
                  <a:pt x="2609" y="1886"/>
                  <a:pt x="2610" y="1887"/>
                  <a:pt x="2609" y="1887"/>
                </a:cubicBezTo>
                <a:cubicBezTo>
                  <a:pt x="2608" y="1887"/>
                  <a:pt x="2609" y="1888"/>
                  <a:pt x="2609" y="1888"/>
                </a:cubicBezTo>
                <a:cubicBezTo>
                  <a:pt x="2609" y="1888"/>
                  <a:pt x="2609" y="1888"/>
                  <a:pt x="2609" y="1889"/>
                </a:cubicBezTo>
                <a:cubicBezTo>
                  <a:pt x="2609" y="1889"/>
                  <a:pt x="2609" y="1890"/>
                  <a:pt x="2609" y="1890"/>
                </a:cubicBezTo>
                <a:cubicBezTo>
                  <a:pt x="2609" y="1890"/>
                  <a:pt x="2608" y="1891"/>
                  <a:pt x="2608" y="1891"/>
                </a:cubicBezTo>
                <a:cubicBezTo>
                  <a:pt x="2608" y="1892"/>
                  <a:pt x="2609" y="1892"/>
                  <a:pt x="2609" y="1892"/>
                </a:cubicBezTo>
                <a:cubicBezTo>
                  <a:pt x="2610" y="1892"/>
                  <a:pt x="2610" y="1893"/>
                  <a:pt x="2610" y="1893"/>
                </a:cubicBezTo>
                <a:cubicBezTo>
                  <a:pt x="2610" y="1894"/>
                  <a:pt x="2611" y="1894"/>
                  <a:pt x="2611" y="1895"/>
                </a:cubicBezTo>
                <a:cubicBezTo>
                  <a:pt x="2611" y="1895"/>
                  <a:pt x="2611" y="1896"/>
                  <a:pt x="2610" y="1896"/>
                </a:cubicBezTo>
                <a:close/>
                <a:moveTo>
                  <a:pt x="2599" y="1840"/>
                </a:moveTo>
                <a:cubicBezTo>
                  <a:pt x="2598" y="1840"/>
                  <a:pt x="2599" y="1841"/>
                  <a:pt x="2599" y="1842"/>
                </a:cubicBezTo>
                <a:cubicBezTo>
                  <a:pt x="2599" y="1842"/>
                  <a:pt x="2600" y="1842"/>
                  <a:pt x="2600" y="1841"/>
                </a:cubicBezTo>
                <a:cubicBezTo>
                  <a:pt x="2599" y="1841"/>
                  <a:pt x="2599" y="1841"/>
                  <a:pt x="2599" y="1841"/>
                </a:cubicBezTo>
                <a:cubicBezTo>
                  <a:pt x="2599" y="1841"/>
                  <a:pt x="2599" y="1841"/>
                  <a:pt x="2599" y="1840"/>
                </a:cubicBezTo>
                <a:cubicBezTo>
                  <a:pt x="2600" y="1840"/>
                  <a:pt x="2599" y="1840"/>
                  <a:pt x="2599" y="1840"/>
                </a:cubicBezTo>
                <a:close/>
                <a:moveTo>
                  <a:pt x="2577" y="1888"/>
                </a:moveTo>
                <a:cubicBezTo>
                  <a:pt x="2578" y="1886"/>
                  <a:pt x="2578" y="1885"/>
                  <a:pt x="2579" y="1884"/>
                </a:cubicBezTo>
                <a:cubicBezTo>
                  <a:pt x="2579" y="1883"/>
                  <a:pt x="2579" y="1883"/>
                  <a:pt x="2579" y="1882"/>
                </a:cubicBezTo>
                <a:cubicBezTo>
                  <a:pt x="2579" y="1882"/>
                  <a:pt x="2580" y="1881"/>
                  <a:pt x="2579" y="1880"/>
                </a:cubicBezTo>
                <a:cubicBezTo>
                  <a:pt x="2579" y="1879"/>
                  <a:pt x="2579" y="1878"/>
                  <a:pt x="2580" y="1876"/>
                </a:cubicBezTo>
                <a:cubicBezTo>
                  <a:pt x="2580" y="1876"/>
                  <a:pt x="2579" y="1876"/>
                  <a:pt x="2579" y="1875"/>
                </a:cubicBezTo>
                <a:cubicBezTo>
                  <a:pt x="2579" y="1874"/>
                  <a:pt x="2580" y="1874"/>
                  <a:pt x="2579" y="1873"/>
                </a:cubicBezTo>
                <a:cubicBezTo>
                  <a:pt x="2579" y="1873"/>
                  <a:pt x="2579" y="1872"/>
                  <a:pt x="2579" y="1872"/>
                </a:cubicBezTo>
                <a:cubicBezTo>
                  <a:pt x="2579" y="1871"/>
                  <a:pt x="2580" y="1871"/>
                  <a:pt x="2580" y="1870"/>
                </a:cubicBezTo>
                <a:cubicBezTo>
                  <a:pt x="2580" y="1870"/>
                  <a:pt x="2580" y="1868"/>
                  <a:pt x="2579" y="1868"/>
                </a:cubicBezTo>
                <a:cubicBezTo>
                  <a:pt x="2579" y="1869"/>
                  <a:pt x="2579" y="1869"/>
                  <a:pt x="2578" y="1870"/>
                </a:cubicBezTo>
                <a:cubicBezTo>
                  <a:pt x="2578" y="1870"/>
                  <a:pt x="2577" y="1870"/>
                  <a:pt x="2578" y="1871"/>
                </a:cubicBezTo>
                <a:cubicBezTo>
                  <a:pt x="2578" y="1872"/>
                  <a:pt x="2577" y="1872"/>
                  <a:pt x="2577" y="1873"/>
                </a:cubicBezTo>
                <a:cubicBezTo>
                  <a:pt x="2577" y="1874"/>
                  <a:pt x="2578" y="1874"/>
                  <a:pt x="2577" y="1875"/>
                </a:cubicBezTo>
                <a:cubicBezTo>
                  <a:pt x="2577" y="1875"/>
                  <a:pt x="2577" y="1876"/>
                  <a:pt x="2577" y="1876"/>
                </a:cubicBezTo>
                <a:cubicBezTo>
                  <a:pt x="2576" y="1877"/>
                  <a:pt x="2576" y="1878"/>
                  <a:pt x="2576" y="1878"/>
                </a:cubicBezTo>
                <a:cubicBezTo>
                  <a:pt x="2576" y="1879"/>
                  <a:pt x="2575" y="1879"/>
                  <a:pt x="2575" y="1880"/>
                </a:cubicBezTo>
                <a:cubicBezTo>
                  <a:pt x="2574" y="1882"/>
                  <a:pt x="2573" y="1883"/>
                  <a:pt x="2572" y="1885"/>
                </a:cubicBezTo>
                <a:cubicBezTo>
                  <a:pt x="2572" y="1886"/>
                  <a:pt x="2572" y="1887"/>
                  <a:pt x="2571" y="1887"/>
                </a:cubicBezTo>
                <a:cubicBezTo>
                  <a:pt x="2571" y="1888"/>
                  <a:pt x="2570" y="1888"/>
                  <a:pt x="2570" y="1889"/>
                </a:cubicBezTo>
                <a:cubicBezTo>
                  <a:pt x="2570" y="1890"/>
                  <a:pt x="2570" y="1890"/>
                  <a:pt x="2569" y="1891"/>
                </a:cubicBezTo>
                <a:cubicBezTo>
                  <a:pt x="2569" y="1891"/>
                  <a:pt x="2569" y="1892"/>
                  <a:pt x="2568" y="1893"/>
                </a:cubicBezTo>
                <a:cubicBezTo>
                  <a:pt x="2568" y="1893"/>
                  <a:pt x="2567" y="1894"/>
                  <a:pt x="2567" y="1894"/>
                </a:cubicBezTo>
                <a:cubicBezTo>
                  <a:pt x="2567" y="1895"/>
                  <a:pt x="2567" y="1896"/>
                  <a:pt x="2567" y="1897"/>
                </a:cubicBezTo>
                <a:cubicBezTo>
                  <a:pt x="2566" y="1898"/>
                  <a:pt x="2566" y="1899"/>
                  <a:pt x="2566" y="1901"/>
                </a:cubicBezTo>
                <a:cubicBezTo>
                  <a:pt x="2566" y="1902"/>
                  <a:pt x="2565" y="1903"/>
                  <a:pt x="2565" y="1904"/>
                </a:cubicBezTo>
                <a:cubicBezTo>
                  <a:pt x="2565" y="1905"/>
                  <a:pt x="2565" y="1906"/>
                  <a:pt x="2566" y="1906"/>
                </a:cubicBezTo>
                <a:cubicBezTo>
                  <a:pt x="2566" y="1906"/>
                  <a:pt x="2567" y="1905"/>
                  <a:pt x="2567" y="1905"/>
                </a:cubicBezTo>
                <a:cubicBezTo>
                  <a:pt x="2567" y="1904"/>
                  <a:pt x="2568" y="1904"/>
                  <a:pt x="2568" y="1903"/>
                </a:cubicBezTo>
                <a:cubicBezTo>
                  <a:pt x="2569" y="1902"/>
                  <a:pt x="2569" y="1901"/>
                  <a:pt x="2569" y="1900"/>
                </a:cubicBezTo>
                <a:cubicBezTo>
                  <a:pt x="2569" y="1898"/>
                  <a:pt x="2571" y="1897"/>
                  <a:pt x="2571" y="1895"/>
                </a:cubicBezTo>
                <a:cubicBezTo>
                  <a:pt x="2572" y="1895"/>
                  <a:pt x="2572" y="1895"/>
                  <a:pt x="2571" y="1894"/>
                </a:cubicBezTo>
                <a:cubicBezTo>
                  <a:pt x="2571" y="1894"/>
                  <a:pt x="2572" y="1893"/>
                  <a:pt x="2572" y="1893"/>
                </a:cubicBezTo>
                <a:cubicBezTo>
                  <a:pt x="2572" y="1892"/>
                  <a:pt x="2572" y="1892"/>
                  <a:pt x="2573" y="1892"/>
                </a:cubicBezTo>
                <a:cubicBezTo>
                  <a:pt x="2573" y="1891"/>
                  <a:pt x="2574" y="1890"/>
                  <a:pt x="2574" y="1890"/>
                </a:cubicBezTo>
                <a:cubicBezTo>
                  <a:pt x="2575" y="1889"/>
                  <a:pt x="2576" y="1889"/>
                  <a:pt x="2577" y="1888"/>
                </a:cubicBezTo>
                <a:close/>
                <a:moveTo>
                  <a:pt x="23" y="846"/>
                </a:moveTo>
                <a:cubicBezTo>
                  <a:pt x="23" y="846"/>
                  <a:pt x="23" y="847"/>
                  <a:pt x="24" y="846"/>
                </a:cubicBezTo>
                <a:cubicBezTo>
                  <a:pt x="24" y="845"/>
                  <a:pt x="24" y="844"/>
                  <a:pt x="24" y="844"/>
                </a:cubicBezTo>
                <a:cubicBezTo>
                  <a:pt x="24" y="843"/>
                  <a:pt x="24" y="843"/>
                  <a:pt x="23" y="842"/>
                </a:cubicBezTo>
                <a:cubicBezTo>
                  <a:pt x="22" y="842"/>
                  <a:pt x="22" y="842"/>
                  <a:pt x="21" y="842"/>
                </a:cubicBezTo>
                <a:cubicBezTo>
                  <a:pt x="20" y="841"/>
                  <a:pt x="20" y="841"/>
                  <a:pt x="19" y="841"/>
                </a:cubicBezTo>
                <a:cubicBezTo>
                  <a:pt x="18" y="841"/>
                  <a:pt x="18" y="839"/>
                  <a:pt x="17" y="838"/>
                </a:cubicBezTo>
                <a:cubicBezTo>
                  <a:pt x="17" y="838"/>
                  <a:pt x="16" y="837"/>
                  <a:pt x="16" y="837"/>
                </a:cubicBezTo>
                <a:cubicBezTo>
                  <a:pt x="15" y="836"/>
                  <a:pt x="13" y="838"/>
                  <a:pt x="12" y="838"/>
                </a:cubicBezTo>
                <a:cubicBezTo>
                  <a:pt x="12" y="838"/>
                  <a:pt x="12" y="838"/>
                  <a:pt x="11" y="838"/>
                </a:cubicBezTo>
                <a:cubicBezTo>
                  <a:pt x="11" y="838"/>
                  <a:pt x="11" y="839"/>
                  <a:pt x="11" y="839"/>
                </a:cubicBezTo>
                <a:cubicBezTo>
                  <a:pt x="11" y="840"/>
                  <a:pt x="12" y="840"/>
                  <a:pt x="13" y="840"/>
                </a:cubicBezTo>
                <a:cubicBezTo>
                  <a:pt x="14" y="841"/>
                  <a:pt x="13" y="842"/>
                  <a:pt x="14" y="842"/>
                </a:cubicBezTo>
                <a:cubicBezTo>
                  <a:pt x="15" y="842"/>
                  <a:pt x="17" y="841"/>
                  <a:pt x="17" y="842"/>
                </a:cubicBezTo>
                <a:cubicBezTo>
                  <a:pt x="18" y="843"/>
                  <a:pt x="15" y="844"/>
                  <a:pt x="18" y="844"/>
                </a:cubicBezTo>
                <a:cubicBezTo>
                  <a:pt x="18" y="845"/>
                  <a:pt x="17" y="845"/>
                  <a:pt x="16" y="845"/>
                </a:cubicBezTo>
                <a:cubicBezTo>
                  <a:pt x="15" y="845"/>
                  <a:pt x="15" y="846"/>
                  <a:pt x="14" y="846"/>
                </a:cubicBezTo>
                <a:cubicBezTo>
                  <a:pt x="14" y="846"/>
                  <a:pt x="13" y="846"/>
                  <a:pt x="13" y="846"/>
                </a:cubicBezTo>
                <a:cubicBezTo>
                  <a:pt x="12" y="846"/>
                  <a:pt x="12" y="846"/>
                  <a:pt x="11" y="846"/>
                </a:cubicBezTo>
                <a:cubicBezTo>
                  <a:pt x="11" y="846"/>
                  <a:pt x="11" y="847"/>
                  <a:pt x="12" y="848"/>
                </a:cubicBezTo>
                <a:cubicBezTo>
                  <a:pt x="13" y="849"/>
                  <a:pt x="14" y="847"/>
                  <a:pt x="15" y="847"/>
                </a:cubicBezTo>
                <a:cubicBezTo>
                  <a:pt x="16" y="847"/>
                  <a:pt x="16" y="847"/>
                  <a:pt x="17" y="847"/>
                </a:cubicBezTo>
                <a:cubicBezTo>
                  <a:pt x="18" y="846"/>
                  <a:pt x="18" y="846"/>
                  <a:pt x="19" y="846"/>
                </a:cubicBezTo>
                <a:cubicBezTo>
                  <a:pt x="20" y="846"/>
                  <a:pt x="20" y="846"/>
                  <a:pt x="21" y="847"/>
                </a:cubicBezTo>
                <a:cubicBezTo>
                  <a:pt x="21" y="847"/>
                  <a:pt x="22" y="847"/>
                  <a:pt x="22" y="847"/>
                </a:cubicBezTo>
                <a:cubicBezTo>
                  <a:pt x="22" y="846"/>
                  <a:pt x="21" y="845"/>
                  <a:pt x="23" y="846"/>
                </a:cubicBezTo>
                <a:close/>
                <a:moveTo>
                  <a:pt x="1184" y="376"/>
                </a:moveTo>
                <a:cubicBezTo>
                  <a:pt x="1183" y="374"/>
                  <a:pt x="1182" y="376"/>
                  <a:pt x="1180" y="376"/>
                </a:cubicBezTo>
                <a:cubicBezTo>
                  <a:pt x="1180" y="375"/>
                  <a:pt x="1180" y="374"/>
                  <a:pt x="1180" y="374"/>
                </a:cubicBezTo>
                <a:cubicBezTo>
                  <a:pt x="1179" y="373"/>
                  <a:pt x="1179" y="373"/>
                  <a:pt x="1178" y="372"/>
                </a:cubicBezTo>
                <a:cubicBezTo>
                  <a:pt x="1178" y="372"/>
                  <a:pt x="1178" y="371"/>
                  <a:pt x="1177" y="371"/>
                </a:cubicBezTo>
                <a:cubicBezTo>
                  <a:pt x="1176" y="370"/>
                  <a:pt x="1177" y="372"/>
                  <a:pt x="1177" y="372"/>
                </a:cubicBezTo>
                <a:cubicBezTo>
                  <a:pt x="1177" y="372"/>
                  <a:pt x="1178" y="372"/>
                  <a:pt x="1177" y="373"/>
                </a:cubicBezTo>
                <a:cubicBezTo>
                  <a:pt x="1177" y="373"/>
                  <a:pt x="1176" y="373"/>
                  <a:pt x="1176" y="373"/>
                </a:cubicBezTo>
                <a:cubicBezTo>
                  <a:pt x="1175" y="373"/>
                  <a:pt x="1176" y="372"/>
                  <a:pt x="1176" y="371"/>
                </a:cubicBezTo>
                <a:cubicBezTo>
                  <a:pt x="1176" y="370"/>
                  <a:pt x="1172" y="370"/>
                  <a:pt x="1171" y="370"/>
                </a:cubicBezTo>
                <a:cubicBezTo>
                  <a:pt x="1170" y="370"/>
                  <a:pt x="1169" y="370"/>
                  <a:pt x="1168" y="371"/>
                </a:cubicBezTo>
                <a:cubicBezTo>
                  <a:pt x="1168" y="371"/>
                  <a:pt x="1168" y="372"/>
                  <a:pt x="1167" y="372"/>
                </a:cubicBezTo>
                <a:cubicBezTo>
                  <a:pt x="1166" y="372"/>
                  <a:pt x="1164" y="371"/>
                  <a:pt x="1165" y="372"/>
                </a:cubicBezTo>
                <a:cubicBezTo>
                  <a:pt x="1165" y="373"/>
                  <a:pt x="1166" y="374"/>
                  <a:pt x="1167" y="374"/>
                </a:cubicBezTo>
                <a:cubicBezTo>
                  <a:pt x="1168" y="375"/>
                  <a:pt x="1169" y="376"/>
                  <a:pt x="1170" y="377"/>
                </a:cubicBezTo>
                <a:cubicBezTo>
                  <a:pt x="1171" y="379"/>
                  <a:pt x="1173" y="379"/>
                  <a:pt x="1174" y="380"/>
                </a:cubicBezTo>
                <a:cubicBezTo>
                  <a:pt x="1175" y="381"/>
                  <a:pt x="1175" y="383"/>
                  <a:pt x="1177" y="383"/>
                </a:cubicBezTo>
                <a:cubicBezTo>
                  <a:pt x="1178" y="383"/>
                  <a:pt x="1179" y="383"/>
                  <a:pt x="1179" y="384"/>
                </a:cubicBezTo>
                <a:cubicBezTo>
                  <a:pt x="1180" y="385"/>
                  <a:pt x="1180" y="386"/>
                  <a:pt x="1181" y="386"/>
                </a:cubicBezTo>
                <a:cubicBezTo>
                  <a:pt x="1183" y="387"/>
                  <a:pt x="1181" y="384"/>
                  <a:pt x="1181" y="383"/>
                </a:cubicBezTo>
                <a:cubicBezTo>
                  <a:pt x="1181" y="382"/>
                  <a:pt x="1181" y="382"/>
                  <a:pt x="1182" y="381"/>
                </a:cubicBezTo>
                <a:cubicBezTo>
                  <a:pt x="1183" y="381"/>
                  <a:pt x="1183" y="381"/>
                  <a:pt x="1184" y="380"/>
                </a:cubicBezTo>
                <a:cubicBezTo>
                  <a:pt x="1184" y="380"/>
                  <a:pt x="1183" y="379"/>
                  <a:pt x="1184" y="378"/>
                </a:cubicBezTo>
                <a:cubicBezTo>
                  <a:pt x="1184" y="378"/>
                  <a:pt x="1184" y="377"/>
                  <a:pt x="1184" y="376"/>
                </a:cubicBezTo>
                <a:close/>
                <a:moveTo>
                  <a:pt x="616" y="126"/>
                </a:moveTo>
                <a:cubicBezTo>
                  <a:pt x="617" y="125"/>
                  <a:pt x="618" y="125"/>
                  <a:pt x="619" y="124"/>
                </a:cubicBezTo>
                <a:cubicBezTo>
                  <a:pt x="620" y="123"/>
                  <a:pt x="622" y="122"/>
                  <a:pt x="623" y="122"/>
                </a:cubicBezTo>
                <a:cubicBezTo>
                  <a:pt x="624" y="122"/>
                  <a:pt x="627" y="122"/>
                  <a:pt x="626" y="121"/>
                </a:cubicBezTo>
                <a:cubicBezTo>
                  <a:pt x="625" y="120"/>
                  <a:pt x="624" y="120"/>
                  <a:pt x="624" y="120"/>
                </a:cubicBezTo>
                <a:cubicBezTo>
                  <a:pt x="623" y="120"/>
                  <a:pt x="623" y="119"/>
                  <a:pt x="622" y="119"/>
                </a:cubicBezTo>
                <a:cubicBezTo>
                  <a:pt x="621" y="119"/>
                  <a:pt x="619" y="118"/>
                  <a:pt x="618" y="118"/>
                </a:cubicBezTo>
                <a:cubicBezTo>
                  <a:pt x="617" y="117"/>
                  <a:pt x="616" y="116"/>
                  <a:pt x="615" y="116"/>
                </a:cubicBezTo>
                <a:cubicBezTo>
                  <a:pt x="614" y="115"/>
                  <a:pt x="612" y="116"/>
                  <a:pt x="611" y="116"/>
                </a:cubicBezTo>
                <a:cubicBezTo>
                  <a:pt x="609" y="116"/>
                  <a:pt x="608" y="117"/>
                  <a:pt x="607" y="117"/>
                </a:cubicBezTo>
                <a:cubicBezTo>
                  <a:pt x="605" y="117"/>
                  <a:pt x="604" y="117"/>
                  <a:pt x="602" y="117"/>
                </a:cubicBezTo>
                <a:cubicBezTo>
                  <a:pt x="601" y="117"/>
                  <a:pt x="600" y="115"/>
                  <a:pt x="599" y="115"/>
                </a:cubicBezTo>
                <a:cubicBezTo>
                  <a:pt x="598" y="114"/>
                  <a:pt x="597" y="114"/>
                  <a:pt x="596" y="113"/>
                </a:cubicBezTo>
                <a:cubicBezTo>
                  <a:pt x="595" y="113"/>
                  <a:pt x="593" y="113"/>
                  <a:pt x="593" y="112"/>
                </a:cubicBezTo>
                <a:cubicBezTo>
                  <a:pt x="593" y="112"/>
                  <a:pt x="594" y="111"/>
                  <a:pt x="594" y="110"/>
                </a:cubicBezTo>
                <a:cubicBezTo>
                  <a:pt x="594" y="110"/>
                  <a:pt x="594" y="110"/>
                  <a:pt x="594" y="109"/>
                </a:cubicBezTo>
                <a:cubicBezTo>
                  <a:pt x="595" y="107"/>
                  <a:pt x="598" y="107"/>
                  <a:pt x="597" y="104"/>
                </a:cubicBezTo>
                <a:cubicBezTo>
                  <a:pt x="597" y="103"/>
                  <a:pt x="595" y="102"/>
                  <a:pt x="594" y="102"/>
                </a:cubicBezTo>
                <a:cubicBezTo>
                  <a:pt x="592" y="102"/>
                  <a:pt x="591" y="101"/>
                  <a:pt x="589" y="101"/>
                </a:cubicBezTo>
                <a:cubicBezTo>
                  <a:pt x="588" y="101"/>
                  <a:pt x="586" y="101"/>
                  <a:pt x="585" y="101"/>
                </a:cubicBezTo>
                <a:cubicBezTo>
                  <a:pt x="583" y="100"/>
                  <a:pt x="580" y="101"/>
                  <a:pt x="578" y="102"/>
                </a:cubicBezTo>
                <a:cubicBezTo>
                  <a:pt x="578" y="102"/>
                  <a:pt x="577" y="103"/>
                  <a:pt x="577" y="103"/>
                </a:cubicBezTo>
                <a:cubicBezTo>
                  <a:pt x="576" y="104"/>
                  <a:pt x="575" y="103"/>
                  <a:pt x="574" y="102"/>
                </a:cubicBezTo>
                <a:cubicBezTo>
                  <a:pt x="573" y="102"/>
                  <a:pt x="572" y="102"/>
                  <a:pt x="572" y="102"/>
                </a:cubicBezTo>
                <a:cubicBezTo>
                  <a:pt x="570" y="102"/>
                  <a:pt x="569" y="102"/>
                  <a:pt x="567" y="102"/>
                </a:cubicBezTo>
                <a:cubicBezTo>
                  <a:pt x="566" y="102"/>
                  <a:pt x="566" y="103"/>
                  <a:pt x="565" y="103"/>
                </a:cubicBezTo>
                <a:cubicBezTo>
                  <a:pt x="564" y="103"/>
                  <a:pt x="563" y="103"/>
                  <a:pt x="563" y="103"/>
                </a:cubicBezTo>
                <a:cubicBezTo>
                  <a:pt x="561" y="102"/>
                  <a:pt x="560" y="103"/>
                  <a:pt x="558" y="103"/>
                </a:cubicBezTo>
                <a:cubicBezTo>
                  <a:pt x="557" y="104"/>
                  <a:pt x="556" y="104"/>
                  <a:pt x="554" y="104"/>
                </a:cubicBezTo>
                <a:cubicBezTo>
                  <a:pt x="553" y="104"/>
                  <a:pt x="551" y="105"/>
                  <a:pt x="550" y="105"/>
                </a:cubicBezTo>
                <a:cubicBezTo>
                  <a:pt x="549" y="105"/>
                  <a:pt x="546" y="105"/>
                  <a:pt x="547" y="107"/>
                </a:cubicBezTo>
                <a:cubicBezTo>
                  <a:pt x="547" y="109"/>
                  <a:pt x="549" y="109"/>
                  <a:pt x="550" y="109"/>
                </a:cubicBezTo>
                <a:cubicBezTo>
                  <a:pt x="551" y="109"/>
                  <a:pt x="551" y="110"/>
                  <a:pt x="552" y="110"/>
                </a:cubicBezTo>
                <a:cubicBezTo>
                  <a:pt x="553" y="111"/>
                  <a:pt x="555" y="111"/>
                  <a:pt x="556" y="113"/>
                </a:cubicBezTo>
                <a:cubicBezTo>
                  <a:pt x="557" y="113"/>
                  <a:pt x="557" y="113"/>
                  <a:pt x="559" y="113"/>
                </a:cubicBezTo>
                <a:cubicBezTo>
                  <a:pt x="559" y="113"/>
                  <a:pt x="560" y="113"/>
                  <a:pt x="561" y="114"/>
                </a:cubicBezTo>
                <a:cubicBezTo>
                  <a:pt x="561" y="114"/>
                  <a:pt x="560" y="115"/>
                  <a:pt x="560" y="115"/>
                </a:cubicBezTo>
                <a:cubicBezTo>
                  <a:pt x="560" y="116"/>
                  <a:pt x="560" y="116"/>
                  <a:pt x="559" y="117"/>
                </a:cubicBezTo>
                <a:cubicBezTo>
                  <a:pt x="559" y="118"/>
                  <a:pt x="558" y="118"/>
                  <a:pt x="558" y="118"/>
                </a:cubicBezTo>
                <a:cubicBezTo>
                  <a:pt x="557" y="119"/>
                  <a:pt x="556" y="120"/>
                  <a:pt x="555" y="122"/>
                </a:cubicBezTo>
                <a:cubicBezTo>
                  <a:pt x="554" y="123"/>
                  <a:pt x="554" y="124"/>
                  <a:pt x="554" y="125"/>
                </a:cubicBezTo>
                <a:cubicBezTo>
                  <a:pt x="554" y="126"/>
                  <a:pt x="554" y="127"/>
                  <a:pt x="552" y="128"/>
                </a:cubicBezTo>
                <a:cubicBezTo>
                  <a:pt x="552" y="128"/>
                  <a:pt x="551" y="128"/>
                  <a:pt x="550" y="128"/>
                </a:cubicBezTo>
                <a:cubicBezTo>
                  <a:pt x="549" y="129"/>
                  <a:pt x="547" y="128"/>
                  <a:pt x="547" y="130"/>
                </a:cubicBezTo>
                <a:cubicBezTo>
                  <a:pt x="546" y="131"/>
                  <a:pt x="547" y="131"/>
                  <a:pt x="546" y="132"/>
                </a:cubicBezTo>
                <a:cubicBezTo>
                  <a:pt x="546" y="132"/>
                  <a:pt x="545" y="133"/>
                  <a:pt x="546" y="133"/>
                </a:cubicBezTo>
                <a:cubicBezTo>
                  <a:pt x="546" y="134"/>
                  <a:pt x="549" y="133"/>
                  <a:pt x="549" y="133"/>
                </a:cubicBezTo>
                <a:cubicBezTo>
                  <a:pt x="551" y="133"/>
                  <a:pt x="552" y="133"/>
                  <a:pt x="554" y="133"/>
                </a:cubicBezTo>
                <a:cubicBezTo>
                  <a:pt x="555" y="132"/>
                  <a:pt x="557" y="132"/>
                  <a:pt x="558" y="132"/>
                </a:cubicBezTo>
                <a:cubicBezTo>
                  <a:pt x="560" y="132"/>
                  <a:pt x="561" y="132"/>
                  <a:pt x="563" y="132"/>
                </a:cubicBezTo>
                <a:cubicBezTo>
                  <a:pt x="564" y="132"/>
                  <a:pt x="566" y="132"/>
                  <a:pt x="567" y="132"/>
                </a:cubicBezTo>
                <a:cubicBezTo>
                  <a:pt x="569" y="132"/>
                  <a:pt x="570" y="132"/>
                  <a:pt x="571" y="131"/>
                </a:cubicBezTo>
                <a:cubicBezTo>
                  <a:pt x="573" y="131"/>
                  <a:pt x="574" y="130"/>
                  <a:pt x="576" y="131"/>
                </a:cubicBezTo>
                <a:cubicBezTo>
                  <a:pt x="577" y="131"/>
                  <a:pt x="579" y="131"/>
                  <a:pt x="580" y="131"/>
                </a:cubicBezTo>
                <a:cubicBezTo>
                  <a:pt x="581" y="131"/>
                  <a:pt x="584" y="130"/>
                  <a:pt x="582" y="132"/>
                </a:cubicBezTo>
                <a:cubicBezTo>
                  <a:pt x="582" y="132"/>
                  <a:pt x="582" y="132"/>
                  <a:pt x="582" y="132"/>
                </a:cubicBezTo>
                <a:cubicBezTo>
                  <a:pt x="581" y="132"/>
                  <a:pt x="581" y="133"/>
                  <a:pt x="581" y="133"/>
                </a:cubicBezTo>
                <a:cubicBezTo>
                  <a:pt x="581" y="134"/>
                  <a:pt x="580" y="134"/>
                  <a:pt x="579" y="134"/>
                </a:cubicBezTo>
                <a:cubicBezTo>
                  <a:pt x="579" y="134"/>
                  <a:pt x="578" y="134"/>
                  <a:pt x="577" y="135"/>
                </a:cubicBezTo>
                <a:cubicBezTo>
                  <a:pt x="577" y="136"/>
                  <a:pt x="577" y="136"/>
                  <a:pt x="578" y="137"/>
                </a:cubicBezTo>
                <a:cubicBezTo>
                  <a:pt x="578" y="137"/>
                  <a:pt x="579" y="137"/>
                  <a:pt x="579" y="138"/>
                </a:cubicBezTo>
                <a:cubicBezTo>
                  <a:pt x="580" y="138"/>
                  <a:pt x="580" y="139"/>
                  <a:pt x="580" y="139"/>
                </a:cubicBezTo>
                <a:cubicBezTo>
                  <a:pt x="581" y="140"/>
                  <a:pt x="581" y="140"/>
                  <a:pt x="582" y="141"/>
                </a:cubicBezTo>
                <a:cubicBezTo>
                  <a:pt x="583" y="141"/>
                  <a:pt x="583" y="141"/>
                  <a:pt x="583" y="142"/>
                </a:cubicBezTo>
                <a:cubicBezTo>
                  <a:pt x="585" y="144"/>
                  <a:pt x="586" y="141"/>
                  <a:pt x="586" y="140"/>
                </a:cubicBezTo>
                <a:cubicBezTo>
                  <a:pt x="586" y="140"/>
                  <a:pt x="587" y="140"/>
                  <a:pt x="587" y="139"/>
                </a:cubicBezTo>
                <a:cubicBezTo>
                  <a:pt x="588" y="139"/>
                  <a:pt x="588" y="139"/>
                  <a:pt x="589" y="138"/>
                </a:cubicBezTo>
                <a:cubicBezTo>
                  <a:pt x="592" y="137"/>
                  <a:pt x="595" y="139"/>
                  <a:pt x="598" y="137"/>
                </a:cubicBezTo>
                <a:cubicBezTo>
                  <a:pt x="599" y="136"/>
                  <a:pt x="600" y="135"/>
                  <a:pt x="601" y="135"/>
                </a:cubicBezTo>
                <a:cubicBezTo>
                  <a:pt x="603" y="134"/>
                  <a:pt x="604" y="135"/>
                  <a:pt x="606" y="134"/>
                </a:cubicBezTo>
                <a:cubicBezTo>
                  <a:pt x="607" y="133"/>
                  <a:pt x="607" y="131"/>
                  <a:pt x="608" y="130"/>
                </a:cubicBezTo>
                <a:cubicBezTo>
                  <a:pt x="609" y="129"/>
                  <a:pt x="610" y="128"/>
                  <a:pt x="612" y="128"/>
                </a:cubicBezTo>
                <a:cubicBezTo>
                  <a:pt x="613" y="127"/>
                  <a:pt x="614" y="127"/>
                  <a:pt x="616" y="126"/>
                </a:cubicBezTo>
                <a:close/>
                <a:moveTo>
                  <a:pt x="488" y="19"/>
                </a:moveTo>
                <a:cubicBezTo>
                  <a:pt x="489" y="19"/>
                  <a:pt x="491" y="19"/>
                  <a:pt x="492" y="19"/>
                </a:cubicBezTo>
                <a:cubicBezTo>
                  <a:pt x="493" y="20"/>
                  <a:pt x="495" y="20"/>
                  <a:pt x="496" y="20"/>
                </a:cubicBezTo>
                <a:cubicBezTo>
                  <a:pt x="498" y="20"/>
                  <a:pt x="500" y="20"/>
                  <a:pt x="501" y="21"/>
                </a:cubicBezTo>
                <a:cubicBezTo>
                  <a:pt x="502" y="21"/>
                  <a:pt x="503" y="21"/>
                  <a:pt x="504" y="21"/>
                </a:cubicBezTo>
                <a:cubicBezTo>
                  <a:pt x="504" y="21"/>
                  <a:pt x="505" y="21"/>
                  <a:pt x="506" y="22"/>
                </a:cubicBezTo>
                <a:cubicBezTo>
                  <a:pt x="506" y="22"/>
                  <a:pt x="507" y="21"/>
                  <a:pt x="507" y="22"/>
                </a:cubicBezTo>
                <a:cubicBezTo>
                  <a:pt x="507" y="23"/>
                  <a:pt x="506" y="22"/>
                  <a:pt x="506" y="23"/>
                </a:cubicBezTo>
                <a:cubicBezTo>
                  <a:pt x="505" y="23"/>
                  <a:pt x="506" y="24"/>
                  <a:pt x="505" y="25"/>
                </a:cubicBezTo>
                <a:cubicBezTo>
                  <a:pt x="504" y="25"/>
                  <a:pt x="504" y="24"/>
                  <a:pt x="503" y="23"/>
                </a:cubicBezTo>
                <a:cubicBezTo>
                  <a:pt x="501" y="23"/>
                  <a:pt x="503" y="24"/>
                  <a:pt x="503" y="25"/>
                </a:cubicBezTo>
                <a:cubicBezTo>
                  <a:pt x="503" y="26"/>
                  <a:pt x="502" y="26"/>
                  <a:pt x="502" y="26"/>
                </a:cubicBezTo>
                <a:cubicBezTo>
                  <a:pt x="501" y="25"/>
                  <a:pt x="500" y="25"/>
                  <a:pt x="500" y="26"/>
                </a:cubicBezTo>
                <a:cubicBezTo>
                  <a:pt x="500" y="27"/>
                  <a:pt x="500" y="27"/>
                  <a:pt x="501" y="28"/>
                </a:cubicBezTo>
                <a:cubicBezTo>
                  <a:pt x="501" y="29"/>
                  <a:pt x="501" y="30"/>
                  <a:pt x="501" y="30"/>
                </a:cubicBezTo>
                <a:cubicBezTo>
                  <a:pt x="501" y="31"/>
                  <a:pt x="502" y="31"/>
                  <a:pt x="502" y="32"/>
                </a:cubicBezTo>
                <a:cubicBezTo>
                  <a:pt x="504" y="33"/>
                  <a:pt x="503" y="35"/>
                  <a:pt x="505" y="36"/>
                </a:cubicBezTo>
                <a:cubicBezTo>
                  <a:pt x="506" y="36"/>
                  <a:pt x="506" y="36"/>
                  <a:pt x="507" y="36"/>
                </a:cubicBezTo>
                <a:cubicBezTo>
                  <a:pt x="508" y="37"/>
                  <a:pt x="510" y="37"/>
                  <a:pt x="511" y="37"/>
                </a:cubicBezTo>
                <a:cubicBezTo>
                  <a:pt x="513" y="37"/>
                  <a:pt x="515" y="36"/>
                  <a:pt x="517" y="36"/>
                </a:cubicBezTo>
                <a:cubicBezTo>
                  <a:pt x="519" y="36"/>
                  <a:pt x="520" y="36"/>
                  <a:pt x="522" y="36"/>
                </a:cubicBezTo>
                <a:cubicBezTo>
                  <a:pt x="524" y="36"/>
                  <a:pt x="525" y="35"/>
                  <a:pt x="527" y="35"/>
                </a:cubicBezTo>
                <a:cubicBezTo>
                  <a:pt x="528" y="35"/>
                  <a:pt x="530" y="35"/>
                  <a:pt x="531" y="35"/>
                </a:cubicBezTo>
                <a:cubicBezTo>
                  <a:pt x="532" y="35"/>
                  <a:pt x="533" y="34"/>
                  <a:pt x="534" y="34"/>
                </a:cubicBezTo>
                <a:cubicBezTo>
                  <a:pt x="534" y="34"/>
                  <a:pt x="534" y="33"/>
                  <a:pt x="535" y="33"/>
                </a:cubicBezTo>
                <a:cubicBezTo>
                  <a:pt x="536" y="33"/>
                  <a:pt x="538" y="33"/>
                  <a:pt x="539" y="33"/>
                </a:cubicBezTo>
                <a:cubicBezTo>
                  <a:pt x="542" y="32"/>
                  <a:pt x="545" y="32"/>
                  <a:pt x="549" y="32"/>
                </a:cubicBezTo>
                <a:cubicBezTo>
                  <a:pt x="550" y="32"/>
                  <a:pt x="552" y="32"/>
                  <a:pt x="554" y="33"/>
                </a:cubicBezTo>
                <a:cubicBezTo>
                  <a:pt x="555" y="33"/>
                  <a:pt x="555" y="33"/>
                  <a:pt x="556" y="33"/>
                </a:cubicBezTo>
                <a:cubicBezTo>
                  <a:pt x="557" y="33"/>
                  <a:pt x="558" y="32"/>
                  <a:pt x="559" y="32"/>
                </a:cubicBezTo>
                <a:cubicBezTo>
                  <a:pt x="561" y="32"/>
                  <a:pt x="563" y="32"/>
                  <a:pt x="565" y="32"/>
                </a:cubicBezTo>
                <a:cubicBezTo>
                  <a:pt x="566" y="33"/>
                  <a:pt x="567" y="33"/>
                  <a:pt x="569" y="33"/>
                </a:cubicBezTo>
                <a:cubicBezTo>
                  <a:pt x="569" y="34"/>
                  <a:pt x="573" y="33"/>
                  <a:pt x="573" y="34"/>
                </a:cubicBezTo>
                <a:cubicBezTo>
                  <a:pt x="572" y="35"/>
                  <a:pt x="569" y="34"/>
                  <a:pt x="568" y="34"/>
                </a:cubicBezTo>
                <a:cubicBezTo>
                  <a:pt x="568" y="35"/>
                  <a:pt x="567" y="35"/>
                  <a:pt x="566" y="36"/>
                </a:cubicBezTo>
                <a:cubicBezTo>
                  <a:pt x="565" y="36"/>
                  <a:pt x="565" y="36"/>
                  <a:pt x="565" y="37"/>
                </a:cubicBezTo>
                <a:cubicBezTo>
                  <a:pt x="563" y="38"/>
                  <a:pt x="562" y="37"/>
                  <a:pt x="561" y="37"/>
                </a:cubicBezTo>
                <a:cubicBezTo>
                  <a:pt x="560" y="37"/>
                  <a:pt x="559" y="37"/>
                  <a:pt x="558" y="37"/>
                </a:cubicBezTo>
                <a:cubicBezTo>
                  <a:pt x="557" y="37"/>
                  <a:pt x="557" y="37"/>
                  <a:pt x="556" y="37"/>
                </a:cubicBezTo>
                <a:cubicBezTo>
                  <a:pt x="554" y="37"/>
                  <a:pt x="553" y="37"/>
                  <a:pt x="551" y="37"/>
                </a:cubicBezTo>
                <a:cubicBezTo>
                  <a:pt x="550" y="37"/>
                  <a:pt x="548" y="37"/>
                  <a:pt x="547" y="37"/>
                </a:cubicBezTo>
                <a:cubicBezTo>
                  <a:pt x="546" y="37"/>
                  <a:pt x="546" y="37"/>
                  <a:pt x="545" y="37"/>
                </a:cubicBezTo>
                <a:cubicBezTo>
                  <a:pt x="544" y="38"/>
                  <a:pt x="545" y="38"/>
                  <a:pt x="545" y="39"/>
                </a:cubicBezTo>
                <a:cubicBezTo>
                  <a:pt x="546" y="39"/>
                  <a:pt x="548" y="40"/>
                  <a:pt x="548" y="41"/>
                </a:cubicBezTo>
                <a:cubicBezTo>
                  <a:pt x="549" y="41"/>
                  <a:pt x="548" y="41"/>
                  <a:pt x="549" y="42"/>
                </a:cubicBezTo>
                <a:cubicBezTo>
                  <a:pt x="549" y="42"/>
                  <a:pt x="549" y="42"/>
                  <a:pt x="549" y="42"/>
                </a:cubicBezTo>
                <a:cubicBezTo>
                  <a:pt x="550" y="42"/>
                  <a:pt x="551" y="42"/>
                  <a:pt x="551" y="43"/>
                </a:cubicBezTo>
                <a:cubicBezTo>
                  <a:pt x="551" y="45"/>
                  <a:pt x="549" y="43"/>
                  <a:pt x="548" y="43"/>
                </a:cubicBezTo>
                <a:cubicBezTo>
                  <a:pt x="546" y="43"/>
                  <a:pt x="545" y="43"/>
                  <a:pt x="543" y="43"/>
                </a:cubicBezTo>
                <a:cubicBezTo>
                  <a:pt x="542" y="43"/>
                  <a:pt x="541" y="42"/>
                  <a:pt x="540" y="42"/>
                </a:cubicBezTo>
                <a:cubicBezTo>
                  <a:pt x="538" y="41"/>
                  <a:pt x="536" y="41"/>
                  <a:pt x="535" y="41"/>
                </a:cubicBezTo>
                <a:cubicBezTo>
                  <a:pt x="534" y="40"/>
                  <a:pt x="534" y="40"/>
                  <a:pt x="533" y="40"/>
                </a:cubicBezTo>
                <a:cubicBezTo>
                  <a:pt x="532" y="40"/>
                  <a:pt x="531" y="40"/>
                  <a:pt x="531" y="40"/>
                </a:cubicBezTo>
                <a:cubicBezTo>
                  <a:pt x="530" y="40"/>
                  <a:pt x="529" y="39"/>
                  <a:pt x="529" y="39"/>
                </a:cubicBezTo>
                <a:cubicBezTo>
                  <a:pt x="529" y="40"/>
                  <a:pt x="530" y="41"/>
                  <a:pt x="530" y="41"/>
                </a:cubicBezTo>
                <a:cubicBezTo>
                  <a:pt x="531" y="44"/>
                  <a:pt x="533" y="46"/>
                  <a:pt x="535" y="47"/>
                </a:cubicBezTo>
                <a:cubicBezTo>
                  <a:pt x="536" y="48"/>
                  <a:pt x="538" y="48"/>
                  <a:pt x="539" y="49"/>
                </a:cubicBezTo>
                <a:cubicBezTo>
                  <a:pt x="540" y="49"/>
                  <a:pt x="540" y="50"/>
                  <a:pt x="541" y="50"/>
                </a:cubicBezTo>
                <a:cubicBezTo>
                  <a:pt x="541" y="51"/>
                  <a:pt x="542" y="51"/>
                  <a:pt x="543" y="51"/>
                </a:cubicBezTo>
                <a:cubicBezTo>
                  <a:pt x="544" y="51"/>
                  <a:pt x="546" y="52"/>
                  <a:pt x="547" y="52"/>
                </a:cubicBezTo>
                <a:cubicBezTo>
                  <a:pt x="549" y="52"/>
                  <a:pt x="550" y="51"/>
                  <a:pt x="552" y="51"/>
                </a:cubicBezTo>
                <a:cubicBezTo>
                  <a:pt x="553" y="51"/>
                  <a:pt x="555" y="50"/>
                  <a:pt x="556" y="50"/>
                </a:cubicBezTo>
                <a:cubicBezTo>
                  <a:pt x="557" y="50"/>
                  <a:pt x="558" y="51"/>
                  <a:pt x="558" y="51"/>
                </a:cubicBezTo>
                <a:cubicBezTo>
                  <a:pt x="559" y="51"/>
                  <a:pt x="559" y="51"/>
                  <a:pt x="560" y="51"/>
                </a:cubicBezTo>
                <a:cubicBezTo>
                  <a:pt x="561" y="51"/>
                  <a:pt x="561" y="52"/>
                  <a:pt x="562" y="52"/>
                </a:cubicBezTo>
                <a:cubicBezTo>
                  <a:pt x="562" y="53"/>
                  <a:pt x="563" y="52"/>
                  <a:pt x="564" y="52"/>
                </a:cubicBezTo>
                <a:cubicBezTo>
                  <a:pt x="564" y="52"/>
                  <a:pt x="565" y="52"/>
                  <a:pt x="566" y="51"/>
                </a:cubicBezTo>
                <a:cubicBezTo>
                  <a:pt x="569" y="50"/>
                  <a:pt x="574" y="50"/>
                  <a:pt x="578" y="51"/>
                </a:cubicBezTo>
                <a:cubicBezTo>
                  <a:pt x="580" y="51"/>
                  <a:pt x="581" y="51"/>
                  <a:pt x="583" y="51"/>
                </a:cubicBezTo>
                <a:cubicBezTo>
                  <a:pt x="584" y="51"/>
                  <a:pt x="585" y="52"/>
                  <a:pt x="586" y="52"/>
                </a:cubicBezTo>
                <a:cubicBezTo>
                  <a:pt x="588" y="52"/>
                  <a:pt x="589" y="53"/>
                  <a:pt x="591" y="53"/>
                </a:cubicBezTo>
                <a:cubicBezTo>
                  <a:pt x="592" y="54"/>
                  <a:pt x="593" y="55"/>
                  <a:pt x="594" y="56"/>
                </a:cubicBezTo>
                <a:cubicBezTo>
                  <a:pt x="596" y="57"/>
                  <a:pt x="599" y="58"/>
                  <a:pt x="601" y="59"/>
                </a:cubicBezTo>
                <a:cubicBezTo>
                  <a:pt x="604" y="60"/>
                  <a:pt x="607" y="61"/>
                  <a:pt x="610" y="60"/>
                </a:cubicBezTo>
                <a:cubicBezTo>
                  <a:pt x="611" y="59"/>
                  <a:pt x="612" y="58"/>
                  <a:pt x="613" y="56"/>
                </a:cubicBezTo>
                <a:cubicBezTo>
                  <a:pt x="614" y="56"/>
                  <a:pt x="614" y="55"/>
                  <a:pt x="615" y="55"/>
                </a:cubicBezTo>
                <a:cubicBezTo>
                  <a:pt x="616" y="54"/>
                  <a:pt x="616" y="54"/>
                  <a:pt x="617" y="54"/>
                </a:cubicBezTo>
                <a:cubicBezTo>
                  <a:pt x="618" y="54"/>
                  <a:pt x="619" y="53"/>
                  <a:pt x="621" y="54"/>
                </a:cubicBezTo>
                <a:cubicBezTo>
                  <a:pt x="622" y="54"/>
                  <a:pt x="624" y="54"/>
                  <a:pt x="625" y="54"/>
                </a:cubicBezTo>
                <a:cubicBezTo>
                  <a:pt x="628" y="54"/>
                  <a:pt x="631" y="54"/>
                  <a:pt x="634" y="53"/>
                </a:cubicBezTo>
                <a:cubicBezTo>
                  <a:pt x="635" y="52"/>
                  <a:pt x="637" y="51"/>
                  <a:pt x="639" y="51"/>
                </a:cubicBezTo>
                <a:cubicBezTo>
                  <a:pt x="639" y="51"/>
                  <a:pt x="640" y="51"/>
                  <a:pt x="641" y="51"/>
                </a:cubicBezTo>
                <a:cubicBezTo>
                  <a:pt x="642" y="50"/>
                  <a:pt x="643" y="50"/>
                  <a:pt x="644" y="49"/>
                </a:cubicBezTo>
                <a:cubicBezTo>
                  <a:pt x="644" y="49"/>
                  <a:pt x="644" y="48"/>
                  <a:pt x="644" y="47"/>
                </a:cubicBezTo>
                <a:cubicBezTo>
                  <a:pt x="645" y="46"/>
                  <a:pt x="646" y="47"/>
                  <a:pt x="646" y="46"/>
                </a:cubicBezTo>
                <a:cubicBezTo>
                  <a:pt x="649" y="46"/>
                  <a:pt x="646" y="45"/>
                  <a:pt x="646" y="44"/>
                </a:cubicBezTo>
                <a:cubicBezTo>
                  <a:pt x="645" y="43"/>
                  <a:pt x="644" y="41"/>
                  <a:pt x="645" y="40"/>
                </a:cubicBezTo>
                <a:cubicBezTo>
                  <a:pt x="646" y="39"/>
                  <a:pt x="648" y="39"/>
                  <a:pt x="649" y="39"/>
                </a:cubicBezTo>
                <a:cubicBezTo>
                  <a:pt x="651" y="39"/>
                  <a:pt x="652" y="39"/>
                  <a:pt x="654" y="38"/>
                </a:cubicBezTo>
                <a:cubicBezTo>
                  <a:pt x="655" y="37"/>
                  <a:pt x="656" y="36"/>
                  <a:pt x="658" y="35"/>
                </a:cubicBezTo>
                <a:cubicBezTo>
                  <a:pt x="659" y="35"/>
                  <a:pt x="659" y="35"/>
                  <a:pt x="660" y="34"/>
                </a:cubicBezTo>
                <a:cubicBezTo>
                  <a:pt x="661" y="34"/>
                  <a:pt x="662" y="33"/>
                  <a:pt x="662" y="33"/>
                </a:cubicBezTo>
                <a:cubicBezTo>
                  <a:pt x="663" y="32"/>
                  <a:pt x="664" y="32"/>
                  <a:pt x="665" y="32"/>
                </a:cubicBezTo>
                <a:cubicBezTo>
                  <a:pt x="665" y="31"/>
                  <a:pt x="666" y="31"/>
                  <a:pt x="667" y="31"/>
                </a:cubicBezTo>
                <a:cubicBezTo>
                  <a:pt x="667" y="31"/>
                  <a:pt x="668" y="32"/>
                  <a:pt x="669" y="31"/>
                </a:cubicBezTo>
                <a:cubicBezTo>
                  <a:pt x="670" y="31"/>
                  <a:pt x="669" y="31"/>
                  <a:pt x="670" y="30"/>
                </a:cubicBezTo>
                <a:cubicBezTo>
                  <a:pt x="670" y="29"/>
                  <a:pt x="672" y="29"/>
                  <a:pt x="672" y="28"/>
                </a:cubicBezTo>
                <a:cubicBezTo>
                  <a:pt x="672" y="27"/>
                  <a:pt x="671" y="27"/>
                  <a:pt x="671" y="27"/>
                </a:cubicBezTo>
                <a:cubicBezTo>
                  <a:pt x="671" y="26"/>
                  <a:pt x="671" y="26"/>
                  <a:pt x="671" y="26"/>
                </a:cubicBezTo>
                <a:cubicBezTo>
                  <a:pt x="670" y="25"/>
                  <a:pt x="670" y="25"/>
                  <a:pt x="670" y="25"/>
                </a:cubicBezTo>
                <a:cubicBezTo>
                  <a:pt x="668" y="24"/>
                  <a:pt x="670" y="24"/>
                  <a:pt x="670" y="23"/>
                </a:cubicBezTo>
                <a:cubicBezTo>
                  <a:pt x="671" y="22"/>
                  <a:pt x="670" y="21"/>
                  <a:pt x="671" y="20"/>
                </a:cubicBezTo>
                <a:cubicBezTo>
                  <a:pt x="672" y="20"/>
                  <a:pt x="673" y="20"/>
                  <a:pt x="672" y="19"/>
                </a:cubicBezTo>
                <a:cubicBezTo>
                  <a:pt x="672" y="19"/>
                  <a:pt x="671" y="19"/>
                  <a:pt x="670" y="19"/>
                </a:cubicBezTo>
                <a:cubicBezTo>
                  <a:pt x="670" y="19"/>
                  <a:pt x="670" y="19"/>
                  <a:pt x="670" y="19"/>
                </a:cubicBezTo>
                <a:cubicBezTo>
                  <a:pt x="669" y="18"/>
                  <a:pt x="669" y="18"/>
                  <a:pt x="668" y="18"/>
                </a:cubicBezTo>
                <a:cubicBezTo>
                  <a:pt x="667" y="18"/>
                  <a:pt x="666" y="18"/>
                  <a:pt x="664" y="18"/>
                </a:cubicBezTo>
                <a:cubicBezTo>
                  <a:pt x="662" y="17"/>
                  <a:pt x="661" y="16"/>
                  <a:pt x="658" y="16"/>
                </a:cubicBezTo>
                <a:cubicBezTo>
                  <a:pt x="657" y="16"/>
                  <a:pt x="655" y="16"/>
                  <a:pt x="654" y="16"/>
                </a:cubicBezTo>
                <a:cubicBezTo>
                  <a:pt x="653" y="15"/>
                  <a:pt x="652" y="15"/>
                  <a:pt x="651" y="15"/>
                </a:cubicBezTo>
                <a:cubicBezTo>
                  <a:pt x="649" y="14"/>
                  <a:pt x="646" y="15"/>
                  <a:pt x="643" y="14"/>
                </a:cubicBezTo>
                <a:cubicBezTo>
                  <a:pt x="642" y="14"/>
                  <a:pt x="642" y="13"/>
                  <a:pt x="641" y="13"/>
                </a:cubicBezTo>
                <a:cubicBezTo>
                  <a:pt x="640" y="12"/>
                  <a:pt x="639" y="12"/>
                  <a:pt x="637" y="12"/>
                </a:cubicBezTo>
                <a:cubicBezTo>
                  <a:pt x="636" y="12"/>
                  <a:pt x="635" y="12"/>
                  <a:pt x="634" y="12"/>
                </a:cubicBezTo>
                <a:cubicBezTo>
                  <a:pt x="633" y="12"/>
                  <a:pt x="632" y="11"/>
                  <a:pt x="631" y="11"/>
                </a:cubicBezTo>
                <a:cubicBezTo>
                  <a:pt x="629" y="10"/>
                  <a:pt x="626" y="10"/>
                  <a:pt x="624" y="9"/>
                </a:cubicBezTo>
                <a:cubicBezTo>
                  <a:pt x="622" y="9"/>
                  <a:pt x="620" y="9"/>
                  <a:pt x="619" y="8"/>
                </a:cubicBezTo>
                <a:cubicBezTo>
                  <a:pt x="618" y="8"/>
                  <a:pt x="616" y="8"/>
                  <a:pt x="615" y="7"/>
                </a:cubicBezTo>
                <a:cubicBezTo>
                  <a:pt x="614" y="7"/>
                  <a:pt x="614" y="7"/>
                  <a:pt x="613" y="7"/>
                </a:cubicBezTo>
                <a:cubicBezTo>
                  <a:pt x="612" y="7"/>
                  <a:pt x="612" y="7"/>
                  <a:pt x="613" y="8"/>
                </a:cubicBezTo>
                <a:cubicBezTo>
                  <a:pt x="613" y="9"/>
                  <a:pt x="613" y="9"/>
                  <a:pt x="612" y="10"/>
                </a:cubicBezTo>
                <a:cubicBezTo>
                  <a:pt x="612" y="10"/>
                  <a:pt x="611" y="10"/>
                  <a:pt x="611" y="10"/>
                </a:cubicBezTo>
                <a:cubicBezTo>
                  <a:pt x="610" y="10"/>
                  <a:pt x="609" y="9"/>
                  <a:pt x="608" y="10"/>
                </a:cubicBezTo>
                <a:cubicBezTo>
                  <a:pt x="608" y="10"/>
                  <a:pt x="607" y="10"/>
                  <a:pt x="606" y="10"/>
                </a:cubicBezTo>
                <a:cubicBezTo>
                  <a:pt x="606" y="10"/>
                  <a:pt x="605" y="10"/>
                  <a:pt x="604" y="10"/>
                </a:cubicBezTo>
                <a:cubicBezTo>
                  <a:pt x="603" y="10"/>
                  <a:pt x="603" y="11"/>
                  <a:pt x="603" y="12"/>
                </a:cubicBezTo>
                <a:cubicBezTo>
                  <a:pt x="603" y="13"/>
                  <a:pt x="604" y="13"/>
                  <a:pt x="602" y="14"/>
                </a:cubicBezTo>
                <a:cubicBezTo>
                  <a:pt x="601" y="15"/>
                  <a:pt x="600" y="15"/>
                  <a:pt x="599" y="15"/>
                </a:cubicBezTo>
                <a:cubicBezTo>
                  <a:pt x="598" y="16"/>
                  <a:pt x="597" y="17"/>
                  <a:pt x="596" y="17"/>
                </a:cubicBezTo>
                <a:cubicBezTo>
                  <a:pt x="595" y="18"/>
                  <a:pt x="592" y="19"/>
                  <a:pt x="590" y="18"/>
                </a:cubicBezTo>
                <a:cubicBezTo>
                  <a:pt x="589" y="18"/>
                  <a:pt x="590" y="17"/>
                  <a:pt x="590" y="16"/>
                </a:cubicBezTo>
                <a:cubicBezTo>
                  <a:pt x="590" y="15"/>
                  <a:pt x="589" y="15"/>
                  <a:pt x="589" y="14"/>
                </a:cubicBezTo>
                <a:cubicBezTo>
                  <a:pt x="589" y="13"/>
                  <a:pt x="589" y="13"/>
                  <a:pt x="589" y="13"/>
                </a:cubicBezTo>
                <a:cubicBezTo>
                  <a:pt x="590" y="12"/>
                  <a:pt x="591" y="13"/>
                  <a:pt x="591" y="13"/>
                </a:cubicBezTo>
                <a:cubicBezTo>
                  <a:pt x="592" y="12"/>
                  <a:pt x="592" y="11"/>
                  <a:pt x="593" y="11"/>
                </a:cubicBezTo>
                <a:cubicBezTo>
                  <a:pt x="593" y="11"/>
                  <a:pt x="594" y="11"/>
                  <a:pt x="595" y="10"/>
                </a:cubicBezTo>
                <a:cubicBezTo>
                  <a:pt x="595" y="9"/>
                  <a:pt x="594" y="8"/>
                  <a:pt x="593" y="7"/>
                </a:cubicBezTo>
                <a:cubicBezTo>
                  <a:pt x="592" y="7"/>
                  <a:pt x="591" y="6"/>
                  <a:pt x="591" y="5"/>
                </a:cubicBezTo>
                <a:cubicBezTo>
                  <a:pt x="590" y="5"/>
                  <a:pt x="590" y="4"/>
                  <a:pt x="590" y="4"/>
                </a:cubicBezTo>
                <a:cubicBezTo>
                  <a:pt x="589" y="3"/>
                  <a:pt x="587" y="4"/>
                  <a:pt x="586" y="3"/>
                </a:cubicBezTo>
                <a:cubicBezTo>
                  <a:pt x="584" y="3"/>
                  <a:pt x="584" y="3"/>
                  <a:pt x="584" y="3"/>
                </a:cubicBezTo>
                <a:cubicBezTo>
                  <a:pt x="583" y="4"/>
                  <a:pt x="582" y="3"/>
                  <a:pt x="581" y="4"/>
                </a:cubicBezTo>
                <a:cubicBezTo>
                  <a:pt x="580" y="4"/>
                  <a:pt x="580" y="4"/>
                  <a:pt x="579" y="4"/>
                </a:cubicBezTo>
                <a:cubicBezTo>
                  <a:pt x="578" y="4"/>
                  <a:pt x="578" y="4"/>
                  <a:pt x="577" y="4"/>
                </a:cubicBezTo>
                <a:cubicBezTo>
                  <a:pt x="575" y="4"/>
                  <a:pt x="575" y="7"/>
                  <a:pt x="576" y="8"/>
                </a:cubicBezTo>
                <a:cubicBezTo>
                  <a:pt x="576" y="8"/>
                  <a:pt x="576" y="8"/>
                  <a:pt x="577" y="8"/>
                </a:cubicBezTo>
                <a:cubicBezTo>
                  <a:pt x="577" y="8"/>
                  <a:pt x="578" y="8"/>
                  <a:pt x="578" y="8"/>
                </a:cubicBezTo>
                <a:cubicBezTo>
                  <a:pt x="578" y="9"/>
                  <a:pt x="578" y="9"/>
                  <a:pt x="579" y="10"/>
                </a:cubicBezTo>
                <a:cubicBezTo>
                  <a:pt x="579" y="10"/>
                  <a:pt x="581" y="10"/>
                  <a:pt x="580" y="11"/>
                </a:cubicBezTo>
                <a:cubicBezTo>
                  <a:pt x="580" y="12"/>
                  <a:pt x="579" y="11"/>
                  <a:pt x="578" y="11"/>
                </a:cubicBezTo>
                <a:cubicBezTo>
                  <a:pt x="577" y="12"/>
                  <a:pt x="578" y="15"/>
                  <a:pt x="578" y="16"/>
                </a:cubicBezTo>
                <a:cubicBezTo>
                  <a:pt x="577" y="18"/>
                  <a:pt x="576" y="19"/>
                  <a:pt x="576" y="21"/>
                </a:cubicBezTo>
                <a:cubicBezTo>
                  <a:pt x="575" y="21"/>
                  <a:pt x="574" y="26"/>
                  <a:pt x="573" y="24"/>
                </a:cubicBezTo>
                <a:cubicBezTo>
                  <a:pt x="573" y="23"/>
                  <a:pt x="573" y="22"/>
                  <a:pt x="572" y="22"/>
                </a:cubicBezTo>
                <a:cubicBezTo>
                  <a:pt x="572" y="21"/>
                  <a:pt x="571" y="21"/>
                  <a:pt x="571" y="21"/>
                </a:cubicBezTo>
                <a:cubicBezTo>
                  <a:pt x="570" y="20"/>
                  <a:pt x="570" y="20"/>
                  <a:pt x="569" y="19"/>
                </a:cubicBezTo>
                <a:cubicBezTo>
                  <a:pt x="568" y="19"/>
                  <a:pt x="568" y="19"/>
                  <a:pt x="567" y="19"/>
                </a:cubicBezTo>
                <a:cubicBezTo>
                  <a:pt x="566" y="19"/>
                  <a:pt x="565" y="19"/>
                  <a:pt x="563" y="19"/>
                </a:cubicBezTo>
                <a:cubicBezTo>
                  <a:pt x="563" y="19"/>
                  <a:pt x="561" y="18"/>
                  <a:pt x="561" y="18"/>
                </a:cubicBezTo>
                <a:cubicBezTo>
                  <a:pt x="561" y="17"/>
                  <a:pt x="562" y="18"/>
                  <a:pt x="563" y="17"/>
                </a:cubicBezTo>
                <a:cubicBezTo>
                  <a:pt x="563" y="16"/>
                  <a:pt x="561" y="16"/>
                  <a:pt x="561" y="16"/>
                </a:cubicBezTo>
                <a:cubicBezTo>
                  <a:pt x="559" y="15"/>
                  <a:pt x="558" y="15"/>
                  <a:pt x="556" y="15"/>
                </a:cubicBezTo>
                <a:cubicBezTo>
                  <a:pt x="554" y="15"/>
                  <a:pt x="553" y="15"/>
                  <a:pt x="551" y="15"/>
                </a:cubicBezTo>
                <a:cubicBezTo>
                  <a:pt x="549" y="15"/>
                  <a:pt x="548" y="15"/>
                  <a:pt x="546" y="14"/>
                </a:cubicBezTo>
                <a:cubicBezTo>
                  <a:pt x="544" y="14"/>
                  <a:pt x="544" y="12"/>
                  <a:pt x="542" y="11"/>
                </a:cubicBezTo>
                <a:cubicBezTo>
                  <a:pt x="541" y="10"/>
                  <a:pt x="539" y="9"/>
                  <a:pt x="538" y="8"/>
                </a:cubicBezTo>
                <a:cubicBezTo>
                  <a:pt x="536" y="8"/>
                  <a:pt x="535" y="7"/>
                  <a:pt x="533" y="6"/>
                </a:cubicBezTo>
                <a:cubicBezTo>
                  <a:pt x="532" y="6"/>
                  <a:pt x="531" y="4"/>
                  <a:pt x="529" y="4"/>
                </a:cubicBezTo>
                <a:cubicBezTo>
                  <a:pt x="528" y="4"/>
                  <a:pt x="527" y="4"/>
                  <a:pt x="526" y="4"/>
                </a:cubicBezTo>
                <a:cubicBezTo>
                  <a:pt x="525" y="3"/>
                  <a:pt x="525" y="2"/>
                  <a:pt x="524" y="2"/>
                </a:cubicBezTo>
                <a:cubicBezTo>
                  <a:pt x="523" y="0"/>
                  <a:pt x="522" y="2"/>
                  <a:pt x="520" y="3"/>
                </a:cubicBezTo>
                <a:cubicBezTo>
                  <a:pt x="519" y="3"/>
                  <a:pt x="519" y="3"/>
                  <a:pt x="518" y="4"/>
                </a:cubicBezTo>
                <a:cubicBezTo>
                  <a:pt x="517" y="4"/>
                  <a:pt x="517" y="5"/>
                  <a:pt x="518" y="5"/>
                </a:cubicBezTo>
                <a:cubicBezTo>
                  <a:pt x="519" y="6"/>
                  <a:pt x="520" y="5"/>
                  <a:pt x="521" y="5"/>
                </a:cubicBezTo>
                <a:cubicBezTo>
                  <a:pt x="522" y="5"/>
                  <a:pt x="522" y="6"/>
                  <a:pt x="523" y="6"/>
                </a:cubicBezTo>
                <a:cubicBezTo>
                  <a:pt x="524" y="6"/>
                  <a:pt x="527" y="6"/>
                  <a:pt x="526" y="8"/>
                </a:cubicBezTo>
                <a:cubicBezTo>
                  <a:pt x="526" y="8"/>
                  <a:pt x="525" y="9"/>
                  <a:pt x="525" y="9"/>
                </a:cubicBezTo>
                <a:cubicBezTo>
                  <a:pt x="524" y="10"/>
                  <a:pt x="524" y="10"/>
                  <a:pt x="524" y="11"/>
                </a:cubicBezTo>
                <a:cubicBezTo>
                  <a:pt x="523" y="13"/>
                  <a:pt x="522" y="14"/>
                  <a:pt x="520" y="13"/>
                </a:cubicBezTo>
                <a:cubicBezTo>
                  <a:pt x="519" y="13"/>
                  <a:pt x="518" y="12"/>
                  <a:pt x="517" y="11"/>
                </a:cubicBezTo>
                <a:cubicBezTo>
                  <a:pt x="516" y="10"/>
                  <a:pt x="516" y="10"/>
                  <a:pt x="515" y="10"/>
                </a:cubicBezTo>
                <a:cubicBezTo>
                  <a:pt x="514" y="9"/>
                  <a:pt x="514" y="9"/>
                  <a:pt x="513" y="9"/>
                </a:cubicBezTo>
                <a:cubicBezTo>
                  <a:pt x="511" y="9"/>
                  <a:pt x="511" y="7"/>
                  <a:pt x="509" y="8"/>
                </a:cubicBezTo>
                <a:cubicBezTo>
                  <a:pt x="509" y="9"/>
                  <a:pt x="510" y="9"/>
                  <a:pt x="510" y="10"/>
                </a:cubicBezTo>
                <a:cubicBezTo>
                  <a:pt x="511" y="11"/>
                  <a:pt x="510" y="12"/>
                  <a:pt x="511" y="13"/>
                </a:cubicBezTo>
                <a:cubicBezTo>
                  <a:pt x="511" y="13"/>
                  <a:pt x="512" y="13"/>
                  <a:pt x="512" y="13"/>
                </a:cubicBezTo>
                <a:cubicBezTo>
                  <a:pt x="512" y="14"/>
                  <a:pt x="511" y="14"/>
                  <a:pt x="511" y="14"/>
                </a:cubicBezTo>
                <a:cubicBezTo>
                  <a:pt x="510" y="14"/>
                  <a:pt x="509" y="14"/>
                  <a:pt x="508" y="14"/>
                </a:cubicBezTo>
                <a:cubicBezTo>
                  <a:pt x="506" y="14"/>
                  <a:pt x="505" y="15"/>
                  <a:pt x="503" y="15"/>
                </a:cubicBezTo>
                <a:cubicBezTo>
                  <a:pt x="502" y="16"/>
                  <a:pt x="500" y="15"/>
                  <a:pt x="498" y="16"/>
                </a:cubicBezTo>
                <a:cubicBezTo>
                  <a:pt x="496" y="16"/>
                  <a:pt x="493" y="17"/>
                  <a:pt x="490" y="17"/>
                </a:cubicBezTo>
                <a:cubicBezTo>
                  <a:pt x="489" y="17"/>
                  <a:pt x="489" y="18"/>
                  <a:pt x="488" y="18"/>
                </a:cubicBezTo>
                <a:cubicBezTo>
                  <a:pt x="487" y="17"/>
                  <a:pt x="485" y="17"/>
                  <a:pt x="485" y="17"/>
                </a:cubicBezTo>
                <a:cubicBezTo>
                  <a:pt x="485" y="18"/>
                  <a:pt x="487" y="19"/>
                  <a:pt x="488" y="19"/>
                </a:cubicBezTo>
                <a:close/>
                <a:moveTo>
                  <a:pt x="591" y="400"/>
                </a:moveTo>
                <a:cubicBezTo>
                  <a:pt x="591" y="400"/>
                  <a:pt x="591" y="399"/>
                  <a:pt x="591" y="398"/>
                </a:cubicBezTo>
                <a:cubicBezTo>
                  <a:pt x="592" y="396"/>
                  <a:pt x="594" y="397"/>
                  <a:pt x="595" y="396"/>
                </a:cubicBezTo>
                <a:cubicBezTo>
                  <a:pt x="596" y="395"/>
                  <a:pt x="595" y="395"/>
                  <a:pt x="596" y="394"/>
                </a:cubicBezTo>
                <a:cubicBezTo>
                  <a:pt x="596" y="393"/>
                  <a:pt x="597" y="393"/>
                  <a:pt x="597" y="393"/>
                </a:cubicBezTo>
                <a:cubicBezTo>
                  <a:pt x="599" y="393"/>
                  <a:pt x="599" y="391"/>
                  <a:pt x="598" y="390"/>
                </a:cubicBezTo>
                <a:cubicBezTo>
                  <a:pt x="596" y="389"/>
                  <a:pt x="596" y="391"/>
                  <a:pt x="595" y="392"/>
                </a:cubicBezTo>
                <a:cubicBezTo>
                  <a:pt x="594" y="393"/>
                  <a:pt x="592" y="393"/>
                  <a:pt x="591" y="394"/>
                </a:cubicBezTo>
                <a:cubicBezTo>
                  <a:pt x="591" y="394"/>
                  <a:pt x="590" y="395"/>
                  <a:pt x="589" y="395"/>
                </a:cubicBezTo>
                <a:cubicBezTo>
                  <a:pt x="589" y="396"/>
                  <a:pt x="588" y="396"/>
                  <a:pt x="587" y="396"/>
                </a:cubicBezTo>
                <a:cubicBezTo>
                  <a:pt x="586" y="396"/>
                  <a:pt x="584" y="395"/>
                  <a:pt x="583" y="396"/>
                </a:cubicBezTo>
                <a:cubicBezTo>
                  <a:pt x="582" y="396"/>
                  <a:pt x="581" y="396"/>
                  <a:pt x="580" y="396"/>
                </a:cubicBezTo>
                <a:cubicBezTo>
                  <a:pt x="579" y="396"/>
                  <a:pt x="579" y="395"/>
                  <a:pt x="578" y="395"/>
                </a:cubicBezTo>
                <a:cubicBezTo>
                  <a:pt x="577" y="394"/>
                  <a:pt x="577" y="395"/>
                  <a:pt x="576" y="395"/>
                </a:cubicBezTo>
                <a:cubicBezTo>
                  <a:pt x="576" y="396"/>
                  <a:pt x="576" y="397"/>
                  <a:pt x="575" y="396"/>
                </a:cubicBezTo>
                <a:cubicBezTo>
                  <a:pt x="575" y="396"/>
                  <a:pt x="575" y="396"/>
                  <a:pt x="574" y="396"/>
                </a:cubicBezTo>
                <a:cubicBezTo>
                  <a:pt x="574" y="396"/>
                  <a:pt x="573" y="396"/>
                  <a:pt x="573" y="396"/>
                </a:cubicBezTo>
                <a:cubicBezTo>
                  <a:pt x="573" y="397"/>
                  <a:pt x="573" y="398"/>
                  <a:pt x="572" y="398"/>
                </a:cubicBezTo>
                <a:cubicBezTo>
                  <a:pt x="571" y="397"/>
                  <a:pt x="571" y="396"/>
                  <a:pt x="570" y="395"/>
                </a:cubicBezTo>
                <a:cubicBezTo>
                  <a:pt x="569" y="395"/>
                  <a:pt x="569" y="397"/>
                  <a:pt x="569" y="398"/>
                </a:cubicBezTo>
                <a:cubicBezTo>
                  <a:pt x="569" y="399"/>
                  <a:pt x="570" y="400"/>
                  <a:pt x="571" y="400"/>
                </a:cubicBezTo>
                <a:cubicBezTo>
                  <a:pt x="572" y="401"/>
                  <a:pt x="571" y="403"/>
                  <a:pt x="572" y="403"/>
                </a:cubicBezTo>
                <a:cubicBezTo>
                  <a:pt x="574" y="404"/>
                  <a:pt x="576" y="402"/>
                  <a:pt x="577" y="402"/>
                </a:cubicBezTo>
                <a:cubicBezTo>
                  <a:pt x="578" y="402"/>
                  <a:pt x="578" y="402"/>
                  <a:pt x="579" y="402"/>
                </a:cubicBezTo>
                <a:cubicBezTo>
                  <a:pt x="580" y="402"/>
                  <a:pt x="580" y="402"/>
                  <a:pt x="581" y="401"/>
                </a:cubicBezTo>
                <a:cubicBezTo>
                  <a:pt x="583" y="400"/>
                  <a:pt x="583" y="402"/>
                  <a:pt x="585" y="402"/>
                </a:cubicBezTo>
                <a:cubicBezTo>
                  <a:pt x="586" y="402"/>
                  <a:pt x="587" y="401"/>
                  <a:pt x="589" y="401"/>
                </a:cubicBezTo>
                <a:cubicBezTo>
                  <a:pt x="589" y="401"/>
                  <a:pt x="590" y="401"/>
                  <a:pt x="591" y="400"/>
                </a:cubicBezTo>
                <a:close/>
                <a:moveTo>
                  <a:pt x="588" y="407"/>
                </a:moveTo>
                <a:cubicBezTo>
                  <a:pt x="589" y="407"/>
                  <a:pt x="589" y="408"/>
                  <a:pt x="589" y="408"/>
                </a:cubicBezTo>
                <a:cubicBezTo>
                  <a:pt x="590" y="409"/>
                  <a:pt x="590" y="409"/>
                  <a:pt x="591" y="409"/>
                </a:cubicBezTo>
                <a:cubicBezTo>
                  <a:pt x="592" y="410"/>
                  <a:pt x="593" y="409"/>
                  <a:pt x="594" y="408"/>
                </a:cubicBezTo>
                <a:cubicBezTo>
                  <a:pt x="596" y="408"/>
                  <a:pt x="597" y="407"/>
                  <a:pt x="598" y="406"/>
                </a:cubicBezTo>
                <a:cubicBezTo>
                  <a:pt x="599" y="404"/>
                  <a:pt x="600" y="404"/>
                  <a:pt x="601" y="403"/>
                </a:cubicBezTo>
                <a:cubicBezTo>
                  <a:pt x="602" y="402"/>
                  <a:pt x="602" y="400"/>
                  <a:pt x="601" y="399"/>
                </a:cubicBezTo>
                <a:cubicBezTo>
                  <a:pt x="600" y="399"/>
                  <a:pt x="600" y="399"/>
                  <a:pt x="599" y="398"/>
                </a:cubicBezTo>
                <a:cubicBezTo>
                  <a:pt x="599" y="398"/>
                  <a:pt x="598" y="397"/>
                  <a:pt x="597" y="398"/>
                </a:cubicBezTo>
                <a:cubicBezTo>
                  <a:pt x="596" y="399"/>
                  <a:pt x="599" y="399"/>
                  <a:pt x="598" y="401"/>
                </a:cubicBezTo>
                <a:cubicBezTo>
                  <a:pt x="598" y="402"/>
                  <a:pt x="596" y="402"/>
                  <a:pt x="595" y="402"/>
                </a:cubicBezTo>
                <a:cubicBezTo>
                  <a:pt x="594" y="403"/>
                  <a:pt x="593" y="403"/>
                  <a:pt x="592" y="403"/>
                </a:cubicBezTo>
                <a:cubicBezTo>
                  <a:pt x="591" y="403"/>
                  <a:pt x="590" y="404"/>
                  <a:pt x="589" y="405"/>
                </a:cubicBezTo>
                <a:cubicBezTo>
                  <a:pt x="588" y="405"/>
                  <a:pt x="587" y="404"/>
                  <a:pt x="586" y="404"/>
                </a:cubicBezTo>
                <a:cubicBezTo>
                  <a:pt x="584" y="405"/>
                  <a:pt x="587" y="407"/>
                  <a:pt x="588" y="407"/>
                </a:cubicBezTo>
                <a:close/>
                <a:moveTo>
                  <a:pt x="1077" y="2"/>
                </a:moveTo>
                <a:cubicBezTo>
                  <a:pt x="1082" y="2"/>
                  <a:pt x="1082" y="2"/>
                  <a:pt x="1082" y="2"/>
                </a:cubicBezTo>
                <a:cubicBezTo>
                  <a:pt x="1081" y="2"/>
                  <a:pt x="1081" y="2"/>
                  <a:pt x="1081" y="2"/>
                </a:cubicBezTo>
                <a:cubicBezTo>
                  <a:pt x="1079" y="2"/>
                  <a:pt x="1078" y="2"/>
                  <a:pt x="1077" y="2"/>
                </a:cubicBezTo>
                <a:close/>
                <a:moveTo>
                  <a:pt x="1111" y="439"/>
                </a:moveTo>
                <a:cubicBezTo>
                  <a:pt x="1110" y="439"/>
                  <a:pt x="1109" y="439"/>
                  <a:pt x="1108" y="438"/>
                </a:cubicBezTo>
                <a:cubicBezTo>
                  <a:pt x="1107" y="438"/>
                  <a:pt x="1106" y="438"/>
                  <a:pt x="1105" y="437"/>
                </a:cubicBezTo>
                <a:cubicBezTo>
                  <a:pt x="1103" y="437"/>
                  <a:pt x="1101" y="437"/>
                  <a:pt x="1100" y="437"/>
                </a:cubicBezTo>
                <a:cubicBezTo>
                  <a:pt x="1098" y="438"/>
                  <a:pt x="1097" y="438"/>
                  <a:pt x="1096" y="439"/>
                </a:cubicBezTo>
                <a:cubicBezTo>
                  <a:pt x="1094" y="440"/>
                  <a:pt x="1092" y="440"/>
                  <a:pt x="1091" y="441"/>
                </a:cubicBezTo>
                <a:cubicBezTo>
                  <a:pt x="1090" y="443"/>
                  <a:pt x="1089" y="444"/>
                  <a:pt x="1088" y="446"/>
                </a:cubicBezTo>
                <a:cubicBezTo>
                  <a:pt x="1088" y="446"/>
                  <a:pt x="1088" y="447"/>
                  <a:pt x="1087" y="448"/>
                </a:cubicBezTo>
                <a:cubicBezTo>
                  <a:pt x="1087" y="449"/>
                  <a:pt x="1087" y="450"/>
                  <a:pt x="1086" y="450"/>
                </a:cubicBezTo>
                <a:cubicBezTo>
                  <a:pt x="1085" y="452"/>
                  <a:pt x="1085" y="453"/>
                  <a:pt x="1085" y="455"/>
                </a:cubicBezTo>
                <a:cubicBezTo>
                  <a:pt x="1086" y="456"/>
                  <a:pt x="1086" y="457"/>
                  <a:pt x="1087" y="458"/>
                </a:cubicBezTo>
                <a:cubicBezTo>
                  <a:pt x="1088" y="459"/>
                  <a:pt x="1088" y="460"/>
                  <a:pt x="1089" y="461"/>
                </a:cubicBezTo>
                <a:cubicBezTo>
                  <a:pt x="1090" y="461"/>
                  <a:pt x="1092" y="462"/>
                  <a:pt x="1093" y="462"/>
                </a:cubicBezTo>
                <a:cubicBezTo>
                  <a:pt x="1094" y="463"/>
                  <a:pt x="1094" y="464"/>
                  <a:pt x="1095" y="464"/>
                </a:cubicBezTo>
                <a:cubicBezTo>
                  <a:pt x="1097" y="465"/>
                  <a:pt x="1098" y="464"/>
                  <a:pt x="1099" y="464"/>
                </a:cubicBezTo>
                <a:cubicBezTo>
                  <a:pt x="1101" y="463"/>
                  <a:pt x="1102" y="463"/>
                  <a:pt x="1104" y="463"/>
                </a:cubicBezTo>
                <a:cubicBezTo>
                  <a:pt x="1106" y="463"/>
                  <a:pt x="1107" y="462"/>
                  <a:pt x="1109" y="461"/>
                </a:cubicBezTo>
                <a:cubicBezTo>
                  <a:pt x="1110" y="460"/>
                  <a:pt x="1112" y="459"/>
                  <a:pt x="1114" y="459"/>
                </a:cubicBezTo>
                <a:cubicBezTo>
                  <a:pt x="1115" y="459"/>
                  <a:pt x="1116" y="458"/>
                  <a:pt x="1117" y="457"/>
                </a:cubicBezTo>
                <a:cubicBezTo>
                  <a:pt x="1118" y="456"/>
                  <a:pt x="1118" y="455"/>
                  <a:pt x="1119" y="454"/>
                </a:cubicBezTo>
                <a:cubicBezTo>
                  <a:pt x="1120" y="453"/>
                  <a:pt x="1121" y="452"/>
                  <a:pt x="1122" y="452"/>
                </a:cubicBezTo>
                <a:cubicBezTo>
                  <a:pt x="1123" y="451"/>
                  <a:pt x="1122" y="451"/>
                  <a:pt x="1123" y="450"/>
                </a:cubicBezTo>
                <a:cubicBezTo>
                  <a:pt x="1123" y="449"/>
                  <a:pt x="1124" y="449"/>
                  <a:pt x="1125" y="449"/>
                </a:cubicBezTo>
                <a:cubicBezTo>
                  <a:pt x="1125" y="450"/>
                  <a:pt x="1125" y="450"/>
                  <a:pt x="1124" y="451"/>
                </a:cubicBezTo>
                <a:cubicBezTo>
                  <a:pt x="1124" y="451"/>
                  <a:pt x="1124" y="452"/>
                  <a:pt x="1123" y="453"/>
                </a:cubicBezTo>
                <a:cubicBezTo>
                  <a:pt x="1123" y="453"/>
                  <a:pt x="1122" y="454"/>
                  <a:pt x="1122" y="454"/>
                </a:cubicBezTo>
                <a:cubicBezTo>
                  <a:pt x="1122" y="455"/>
                  <a:pt x="1122" y="456"/>
                  <a:pt x="1123" y="456"/>
                </a:cubicBezTo>
                <a:cubicBezTo>
                  <a:pt x="1123" y="456"/>
                  <a:pt x="1124" y="455"/>
                  <a:pt x="1124" y="454"/>
                </a:cubicBezTo>
                <a:cubicBezTo>
                  <a:pt x="1125" y="454"/>
                  <a:pt x="1125" y="454"/>
                  <a:pt x="1126" y="453"/>
                </a:cubicBezTo>
                <a:cubicBezTo>
                  <a:pt x="1127" y="452"/>
                  <a:pt x="1127" y="450"/>
                  <a:pt x="1126" y="449"/>
                </a:cubicBezTo>
                <a:cubicBezTo>
                  <a:pt x="1125" y="448"/>
                  <a:pt x="1125" y="447"/>
                  <a:pt x="1123" y="447"/>
                </a:cubicBezTo>
                <a:cubicBezTo>
                  <a:pt x="1122" y="446"/>
                  <a:pt x="1121" y="445"/>
                  <a:pt x="1120" y="444"/>
                </a:cubicBezTo>
                <a:cubicBezTo>
                  <a:pt x="1118" y="443"/>
                  <a:pt x="1117" y="442"/>
                  <a:pt x="1115" y="441"/>
                </a:cubicBezTo>
                <a:cubicBezTo>
                  <a:pt x="1114" y="441"/>
                  <a:pt x="1112" y="440"/>
                  <a:pt x="1111" y="439"/>
                </a:cubicBezTo>
                <a:close/>
                <a:moveTo>
                  <a:pt x="1076" y="2"/>
                </a:moveTo>
                <a:cubicBezTo>
                  <a:pt x="1076" y="2"/>
                  <a:pt x="1076" y="2"/>
                  <a:pt x="1077" y="2"/>
                </a:cubicBezTo>
                <a:cubicBezTo>
                  <a:pt x="1070" y="3"/>
                  <a:pt x="1070" y="3"/>
                  <a:pt x="1070" y="3"/>
                </a:cubicBezTo>
                <a:cubicBezTo>
                  <a:pt x="1070" y="4"/>
                  <a:pt x="1075" y="3"/>
                  <a:pt x="1076" y="2"/>
                </a:cubicBezTo>
                <a:close/>
                <a:moveTo>
                  <a:pt x="509" y="425"/>
                </a:moveTo>
                <a:cubicBezTo>
                  <a:pt x="510" y="425"/>
                  <a:pt x="510" y="425"/>
                  <a:pt x="511" y="426"/>
                </a:cubicBezTo>
                <a:cubicBezTo>
                  <a:pt x="511" y="426"/>
                  <a:pt x="511" y="426"/>
                  <a:pt x="512" y="426"/>
                </a:cubicBezTo>
                <a:cubicBezTo>
                  <a:pt x="513" y="427"/>
                  <a:pt x="513" y="426"/>
                  <a:pt x="514" y="426"/>
                </a:cubicBezTo>
                <a:cubicBezTo>
                  <a:pt x="515" y="426"/>
                  <a:pt x="517" y="427"/>
                  <a:pt x="518" y="426"/>
                </a:cubicBezTo>
                <a:cubicBezTo>
                  <a:pt x="519" y="426"/>
                  <a:pt x="520" y="424"/>
                  <a:pt x="521" y="423"/>
                </a:cubicBezTo>
                <a:cubicBezTo>
                  <a:pt x="522" y="423"/>
                  <a:pt x="523" y="422"/>
                  <a:pt x="523" y="420"/>
                </a:cubicBezTo>
                <a:cubicBezTo>
                  <a:pt x="523" y="419"/>
                  <a:pt x="522" y="418"/>
                  <a:pt x="521" y="418"/>
                </a:cubicBezTo>
                <a:cubicBezTo>
                  <a:pt x="520" y="418"/>
                  <a:pt x="518" y="417"/>
                  <a:pt x="517" y="417"/>
                </a:cubicBezTo>
                <a:cubicBezTo>
                  <a:pt x="515" y="417"/>
                  <a:pt x="514" y="416"/>
                  <a:pt x="513" y="417"/>
                </a:cubicBezTo>
                <a:cubicBezTo>
                  <a:pt x="512" y="417"/>
                  <a:pt x="512" y="418"/>
                  <a:pt x="512" y="418"/>
                </a:cubicBezTo>
                <a:cubicBezTo>
                  <a:pt x="511" y="419"/>
                  <a:pt x="511" y="418"/>
                  <a:pt x="510" y="418"/>
                </a:cubicBezTo>
                <a:cubicBezTo>
                  <a:pt x="509" y="419"/>
                  <a:pt x="509" y="419"/>
                  <a:pt x="508" y="420"/>
                </a:cubicBezTo>
                <a:cubicBezTo>
                  <a:pt x="508" y="420"/>
                  <a:pt x="508" y="419"/>
                  <a:pt x="507" y="419"/>
                </a:cubicBezTo>
                <a:cubicBezTo>
                  <a:pt x="507" y="419"/>
                  <a:pt x="507" y="420"/>
                  <a:pt x="507" y="420"/>
                </a:cubicBezTo>
                <a:cubicBezTo>
                  <a:pt x="506" y="421"/>
                  <a:pt x="507" y="423"/>
                  <a:pt x="505" y="424"/>
                </a:cubicBezTo>
                <a:cubicBezTo>
                  <a:pt x="505" y="424"/>
                  <a:pt x="505" y="424"/>
                  <a:pt x="504" y="424"/>
                </a:cubicBezTo>
                <a:cubicBezTo>
                  <a:pt x="504" y="424"/>
                  <a:pt x="504" y="425"/>
                  <a:pt x="504" y="425"/>
                </a:cubicBezTo>
                <a:cubicBezTo>
                  <a:pt x="504" y="426"/>
                  <a:pt x="504" y="426"/>
                  <a:pt x="503" y="427"/>
                </a:cubicBezTo>
                <a:cubicBezTo>
                  <a:pt x="503" y="427"/>
                  <a:pt x="502" y="427"/>
                  <a:pt x="502" y="427"/>
                </a:cubicBezTo>
                <a:cubicBezTo>
                  <a:pt x="502" y="427"/>
                  <a:pt x="502" y="427"/>
                  <a:pt x="501" y="427"/>
                </a:cubicBezTo>
                <a:cubicBezTo>
                  <a:pt x="501" y="428"/>
                  <a:pt x="500" y="428"/>
                  <a:pt x="500" y="428"/>
                </a:cubicBezTo>
                <a:cubicBezTo>
                  <a:pt x="499" y="427"/>
                  <a:pt x="499" y="427"/>
                  <a:pt x="498" y="427"/>
                </a:cubicBezTo>
                <a:cubicBezTo>
                  <a:pt x="497" y="427"/>
                  <a:pt x="497" y="427"/>
                  <a:pt x="497" y="428"/>
                </a:cubicBezTo>
                <a:cubicBezTo>
                  <a:pt x="497" y="429"/>
                  <a:pt x="497" y="430"/>
                  <a:pt x="496" y="430"/>
                </a:cubicBezTo>
                <a:cubicBezTo>
                  <a:pt x="496" y="430"/>
                  <a:pt x="495" y="429"/>
                  <a:pt x="495" y="430"/>
                </a:cubicBezTo>
                <a:cubicBezTo>
                  <a:pt x="494" y="432"/>
                  <a:pt x="497" y="432"/>
                  <a:pt x="496" y="433"/>
                </a:cubicBezTo>
                <a:cubicBezTo>
                  <a:pt x="496" y="434"/>
                  <a:pt x="495" y="433"/>
                  <a:pt x="494" y="433"/>
                </a:cubicBezTo>
                <a:cubicBezTo>
                  <a:pt x="493" y="432"/>
                  <a:pt x="493" y="432"/>
                  <a:pt x="492" y="433"/>
                </a:cubicBezTo>
                <a:cubicBezTo>
                  <a:pt x="492" y="433"/>
                  <a:pt x="491" y="434"/>
                  <a:pt x="491" y="434"/>
                </a:cubicBezTo>
                <a:cubicBezTo>
                  <a:pt x="491" y="435"/>
                  <a:pt x="493" y="435"/>
                  <a:pt x="494" y="435"/>
                </a:cubicBezTo>
                <a:cubicBezTo>
                  <a:pt x="495" y="435"/>
                  <a:pt x="495" y="435"/>
                  <a:pt x="495" y="435"/>
                </a:cubicBezTo>
                <a:cubicBezTo>
                  <a:pt x="497" y="435"/>
                  <a:pt x="498" y="435"/>
                  <a:pt x="500" y="435"/>
                </a:cubicBezTo>
                <a:cubicBezTo>
                  <a:pt x="502" y="435"/>
                  <a:pt x="503" y="436"/>
                  <a:pt x="505" y="435"/>
                </a:cubicBezTo>
                <a:cubicBezTo>
                  <a:pt x="506" y="435"/>
                  <a:pt x="506" y="435"/>
                  <a:pt x="506" y="434"/>
                </a:cubicBezTo>
                <a:cubicBezTo>
                  <a:pt x="507" y="433"/>
                  <a:pt x="507" y="433"/>
                  <a:pt x="507" y="432"/>
                </a:cubicBezTo>
                <a:cubicBezTo>
                  <a:pt x="507" y="430"/>
                  <a:pt x="509" y="432"/>
                  <a:pt x="510" y="430"/>
                </a:cubicBezTo>
                <a:cubicBezTo>
                  <a:pt x="510" y="430"/>
                  <a:pt x="510" y="429"/>
                  <a:pt x="510" y="429"/>
                </a:cubicBezTo>
                <a:cubicBezTo>
                  <a:pt x="511" y="428"/>
                  <a:pt x="512" y="428"/>
                  <a:pt x="512" y="428"/>
                </a:cubicBezTo>
                <a:cubicBezTo>
                  <a:pt x="512" y="427"/>
                  <a:pt x="510" y="426"/>
                  <a:pt x="510" y="426"/>
                </a:cubicBezTo>
                <a:cubicBezTo>
                  <a:pt x="509" y="425"/>
                  <a:pt x="509" y="425"/>
                  <a:pt x="508" y="425"/>
                </a:cubicBezTo>
                <a:cubicBezTo>
                  <a:pt x="507" y="425"/>
                  <a:pt x="506" y="424"/>
                  <a:pt x="507" y="424"/>
                </a:cubicBezTo>
                <a:cubicBezTo>
                  <a:pt x="508" y="424"/>
                  <a:pt x="509" y="425"/>
                  <a:pt x="509" y="425"/>
                </a:cubicBezTo>
                <a:close/>
                <a:moveTo>
                  <a:pt x="302" y="631"/>
                </a:moveTo>
                <a:cubicBezTo>
                  <a:pt x="303" y="631"/>
                  <a:pt x="305" y="630"/>
                  <a:pt x="306" y="630"/>
                </a:cubicBezTo>
                <a:cubicBezTo>
                  <a:pt x="307" y="629"/>
                  <a:pt x="310" y="630"/>
                  <a:pt x="309" y="628"/>
                </a:cubicBezTo>
                <a:cubicBezTo>
                  <a:pt x="309" y="626"/>
                  <a:pt x="307" y="629"/>
                  <a:pt x="306" y="629"/>
                </a:cubicBezTo>
                <a:cubicBezTo>
                  <a:pt x="305" y="629"/>
                  <a:pt x="304" y="629"/>
                  <a:pt x="304" y="629"/>
                </a:cubicBezTo>
                <a:cubicBezTo>
                  <a:pt x="303" y="629"/>
                  <a:pt x="301" y="629"/>
                  <a:pt x="301" y="630"/>
                </a:cubicBezTo>
                <a:cubicBezTo>
                  <a:pt x="300" y="631"/>
                  <a:pt x="301" y="631"/>
                  <a:pt x="302" y="631"/>
                </a:cubicBezTo>
                <a:close/>
                <a:moveTo>
                  <a:pt x="1057" y="12"/>
                </a:moveTo>
                <a:cubicBezTo>
                  <a:pt x="1058" y="12"/>
                  <a:pt x="1059" y="14"/>
                  <a:pt x="1060" y="15"/>
                </a:cubicBezTo>
                <a:cubicBezTo>
                  <a:pt x="1061" y="16"/>
                  <a:pt x="1062" y="16"/>
                  <a:pt x="1063" y="16"/>
                </a:cubicBezTo>
                <a:cubicBezTo>
                  <a:pt x="1064" y="16"/>
                  <a:pt x="1064" y="15"/>
                  <a:pt x="1065" y="15"/>
                </a:cubicBezTo>
                <a:cubicBezTo>
                  <a:pt x="1066" y="15"/>
                  <a:pt x="1066" y="15"/>
                  <a:pt x="1067" y="15"/>
                </a:cubicBezTo>
                <a:cubicBezTo>
                  <a:pt x="1068" y="15"/>
                  <a:pt x="1069" y="14"/>
                  <a:pt x="1069" y="13"/>
                </a:cubicBezTo>
                <a:cubicBezTo>
                  <a:pt x="1070" y="13"/>
                  <a:pt x="1071" y="13"/>
                  <a:pt x="1071" y="13"/>
                </a:cubicBezTo>
                <a:cubicBezTo>
                  <a:pt x="1073" y="13"/>
                  <a:pt x="1074" y="12"/>
                  <a:pt x="1076" y="13"/>
                </a:cubicBezTo>
                <a:cubicBezTo>
                  <a:pt x="1078" y="13"/>
                  <a:pt x="1079" y="13"/>
                  <a:pt x="1080" y="14"/>
                </a:cubicBezTo>
                <a:cubicBezTo>
                  <a:pt x="1080" y="14"/>
                  <a:pt x="1082" y="14"/>
                  <a:pt x="1082" y="14"/>
                </a:cubicBezTo>
                <a:cubicBezTo>
                  <a:pt x="1082" y="15"/>
                  <a:pt x="1081" y="15"/>
                  <a:pt x="1080" y="15"/>
                </a:cubicBezTo>
                <a:cubicBezTo>
                  <a:pt x="1079" y="15"/>
                  <a:pt x="1079" y="15"/>
                  <a:pt x="1078" y="15"/>
                </a:cubicBezTo>
                <a:cubicBezTo>
                  <a:pt x="1077" y="16"/>
                  <a:pt x="1077" y="16"/>
                  <a:pt x="1077" y="17"/>
                </a:cubicBezTo>
                <a:cubicBezTo>
                  <a:pt x="1076" y="17"/>
                  <a:pt x="1075" y="17"/>
                  <a:pt x="1075" y="18"/>
                </a:cubicBezTo>
                <a:cubicBezTo>
                  <a:pt x="1074" y="18"/>
                  <a:pt x="1074" y="19"/>
                  <a:pt x="1075" y="19"/>
                </a:cubicBezTo>
                <a:cubicBezTo>
                  <a:pt x="1076" y="20"/>
                  <a:pt x="1078" y="18"/>
                  <a:pt x="1079" y="18"/>
                </a:cubicBezTo>
                <a:cubicBezTo>
                  <a:pt x="1080" y="18"/>
                  <a:pt x="1082" y="18"/>
                  <a:pt x="1083" y="18"/>
                </a:cubicBezTo>
                <a:cubicBezTo>
                  <a:pt x="1086" y="18"/>
                  <a:pt x="1090" y="17"/>
                  <a:pt x="1093" y="18"/>
                </a:cubicBezTo>
                <a:cubicBezTo>
                  <a:pt x="1095" y="18"/>
                  <a:pt x="1097" y="17"/>
                  <a:pt x="1098" y="17"/>
                </a:cubicBezTo>
                <a:cubicBezTo>
                  <a:pt x="1100" y="17"/>
                  <a:pt x="1102" y="18"/>
                  <a:pt x="1103" y="17"/>
                </a:cubicBezTo>
                <a:cubicBezTo>
                  <a:pt x="1103" y="15"/>
                  <a:pt x="1102" y="16"/>
                  <a:pt x="1102" y="15"/>
                </a:cubicBezTo>
                <a:cubicBezTo>
                  <a:pt x="1101" y="15"/>
                  <a:pt x="1101" y="14"/>
                  <a:pt x="1101" y="14"/>
                </a:cubicBezTo>
                <a:cubicBezTo>
                  <a:pt x="1101" y="13"/>
                  <a:pt x="1100" y="13"/>
                  <a:pt x="1100" y="12"/>
                </a:cubicBezTo>
                <a:cubicBezTo>
                  <a:pt x="1100" y="11"/>
                  <a:pt x="1100" y="11"/>
                  <a:pt x="1099" y="10"/>
                </a:cubicBezTo>
                <a:cubicBezTo>
                  <a:pt x="1099" y="9"/>
                  <a:pt x="1097" y="8"/>
                  <a:pt x="1098" y="7"/>
                </a:cubicBezTo>
                <a:cubicBezTo>
                  <a:pt x="1099" y="5"/>
                  <a:pt x="1101" y="5"/>
                  <a:pt x="1102" y="5"/>
                </a:cubicBezTo>
                <a:cubicBezTo>
                  <a:pt x="1105" y="4"/>
                  <a:pt x="1109" y="3"/>
                  <a:pt x="1112" y="2"/>
                </a:cubicBezTo>
                <a:cubicBezTo>
                  <a:pt x="1114" y="2"/>
                  <a:pt x="1115" y="2"/>
                  <a:pt x="1116" y="2"/>
                </a:cubicBezTo>
                <a:cubicBezTo>
                  <a:pt x="1082" y="2"/>
                  <a:pt x="1082" y="2"/>
                  <a:pt x="1082" y="2"/>
                </a:cubicBezTo>
                <a:cubicBezTo>
                  <a:pt x="1082" y="2"/>
                  <a:pt x="1082" y="3"/>
                  <a:pt x="1082" y="3"/>
                </a:cubicBezTo>
                <a:cubicBezTo>
                  <a:pt x="1083" y="3"/>
                  <a:pt x="1084" y="3"/>
                  <a:pt x="1084" y="3"/>
                </a:cubicBezTo>
                <a:cubicBezTo>
                  <a:pt x="1085" y="4"/>
                  <a:pt x="1081" y="4"/>
                  <a:pt x="1080" y="4"/>
                </a:cubicBezTo>
                <a:cubicBezTo>
                  <a:pt x="1079" y="4"/>
                  <a:pt x="1078" y="5"/>
                  <a:pt x="1077" y="5"/>
                </a:cubicBezTo>
                <a:cubicBezTo>
                  <a:pt x="1077" y="5"/>
                  <a:pt x="1077" y="5"/>
                  <a:pt x="1076" y="5"/>
                </a:cubicBezTo>
                <a:cubicBezTo>
                  <a:pt x="1076" y="5"/>
                  <a:pt x="1076" y="5"/>
                  <a:pt x="1075" y="5"/>
                </a:cubicBezTo>
                <a:cubicBezTo>
                  <a:pt x="1075" y="6"/>
                  <a:pt x="1075" y="5"/>
                  <a:pt x="1074" y="5"/>
                </a:cubicBezTo>
                <a:cubicBezTo>
                  <a:pt x="1074" y="6"/>
                  <a:pt x="1074" y="6"/>
                  <a:pt x="1075" y="7"/>
                </a:cubicBezTo>
                <a:cubicBezTo>
                  <a:pt x="1076" y="7"/>
                  <a:pt x="1077" y="7"/>
                  <a:pt x="1078" y="7"/>
                </a:cubicBezTo>
                <a:cubicBezTo>
                  <a:pt x="1080" y="8"/>
                  <a:pt x="1081" y="8"/>
                  <a:pt x="1083" y="8"/>
                </a:cubicBezTo>
                <a:cubicBezTo>
                  <a:pt x="1083" y="9"/>
                  <a:pt x="1082" y="9"/>
                  <a:pt x="1081" y="9"/>
                </a:cubicBezTo>
                <a:cubicBezTo>
                  <a:pt x="1080" y="9"/>
                  <a:pt x="1080" y="10"/>
                  <a:pt x="1079" y="10"/>
                </a:cubicBezTo>
                <a:cubicBezTo>
                  <a:pt x="1077" y="10"/>
                  <a:pt x="1075" y="10"/>
                  <a:pt x="1074" y="9"/>
                </a:cubicBezTo>
                <a:cubicBezTo>
                  <a:pt x="1072" y="9"/>
                  <a:pt x="1070" y="10"/>
                  <a:pt x="1068" y="9"/>
                </a:cubicBezTo>
                <a:cubicBezTo>
                  <a:pt x="1067" y="9"/>
                  <a:pt x="1066" y="8"/>
                  <a:pt x="1064" y="7"/>
                </a:cubicBezTo>
                <a:cubicBezTo>
                  <a:pt x="1063" y="7"/>
                  <a:pt x="1062" y="7"/>
                  <a:pt x="1061" y="7"/>
                </a:cubicBezTo>
                <a:cubicBezTo>
                  <a:pt x="1060" y="7"/>
                  <a:pt x="1060" y="8"/>
                  <a:pt x="1059" y="8"/>
                </a:cubicBezTo>
                <a:cubicBezTo>
                  <a:pt x="1058" y="8"/>
                  <a:pt x="1057" y="8"/>
                  <a:pt x="1057" y="9"/>
                </a:cubicBezTo>
                <a:cubicBezTo>
                  <a:pt x="1056" y="9"/>
                  <a:pt x="1056" y="10"/>
                  <a:pt x="1056" y="10"/>
                </a:cubicBezTo>
                <a:cubicBezTo>
                  <a:pt x="1055" y="10"/>
                  <a:pt x="1055" y="10"/>
                  <a:pt x="1055" y="11"/>
                </a:cubicBezTo>
                <a:cubicBezTo>
                  <a:pt x="1055" y="12"/>
                  <a:pt x="1056" y="12"/>
                  <a:pt x="1057" y="12"/>
                </a:cubicBezTo>
                <a:close/>
                <a:moveTo>
                  <a:pt x="603" y="400"/>
                </a:moveTo>
                <a:cubicBezTo>
                  <a:pt x="604" y="401"/>
                  <a:pt x="605" y="401"/>
                  <a:pt x="606" y="401"/>
                </a:cubicBezTo>
                <a:cubicBezTo>
                  <a:pt x="608" y="402"/>
                  <a:pt x="609" y="401"/>
                  <a:pt x="610" y="400"/>
                </a:cubicBezTo>
                <a:cubicBezTo>
                  <a:pt x="611" y="399"/>
                  <a:pt x="611" y="397"/>
                  <a:pt x="610" y="397"/>
                </a:cubicBezTo>
                <a:cubicBezTo>
                  <a:pt x="608" y="396"/>
                  <a:pt x="608" y="395"/>
                  <a:pt x="606" y="395"/>
                </a:cubicBezTo>
                <a:cubicBezTo>
                  <a:pt x="605" y="395"/>
                  <a:pt x="605" y="395"/>
                  <a:pt x="604" y="394"/>
                </a:cubicBezTo>
                <a:cubicBezTo>
                  <a:pt x="604" y="394"/>
                  <a:pt x="603" y="393"/>
                  <a:pt x="603" y="394"/>
                </a:cubicBezTo>
                <a:cubicBezTo>
                  <a:pt x="602" y="395"/>
                  <a:pt x="603" y="396"/>
                  <a:pt x="603" y="396"/>
                </a:cubicBezTo>
                <a:cubicBezTo>
                  <a:pt x="603" y="398"/>
                  <a:pt x="602" y="399"/>
                  <a:pt x="603" y="400"/>
                </a:cubicBezTo>
                <a:close/>
                <a:moveTo>
                  <a:pt x="526" y="418"/>
                </a:moveTo>
                <a:cubicBezTo>
                  <a:pt x="527" y="419"/>
                  <a:pt x="528" y="418"/>
                  <a:pt x="529" y="418"/>
                </a:cubicBezTo>
                <a:cubicBezTo>
                  <a:pt x="531" y="417"/>
                  <a:pt x="533" y="416"/>
                  <a:pt x="531" y="415"/>
                </a:cubicBezTo>
                <a:cubicBezTo>
                  <a:pt x="531" y="415"/>
                  <a:pt x="530" y="415"/>
                  <a:pt x="530" y="415"/>
                </a:cubicBezTo>
                <a:cubicBezTo>
                  <a:pt x="529" y="415"/>
                  <a:pt x="529" y="414"/>
                  <a:pt x="529" y="414"/>
                </a:cubicBezTo>
                <a:cubicBezTo>
                  <a:pt x="528" y="413"/>
                  <a:pt x="528" y="413"/>
                  <a:pt x="527" y="412"/>
                </a:cubicBezTo>
                <a:cubicBezTo>
                  <a:pt x="525" y="412"/>
                  <a:pt x="525" y="412"/>
                  <a:pt x="524" y="411"/>
                </a:cubicBezTo>
                <a:cubicBezTo>
                  <a:pt x="523" y="411"/>
                  <a:pt x="521" y="410"/>
                  <a:pt x="521" y="411"/>
                </a:cubicBezTo>
                <a:cubicBezTo>
                  <a:pt x="521" y="413"/>
                  <a:pt x="523" y="414"/>
                  <a:pt x="524" y="415"/>
                </a:cubicBezTo>
                <a:cubicBezTo>
                  <a:pt x="525" y="416"/>
                  <a:pt x="524" y="418"/>
                  <a:pt x="526" y="418"/>
                </a:cubicBezTo>
                <a:close/>
                <a:moveTo>
                  <a:pt x="436" y="477"/>
                </a:moveTo>
                <a:cubicBezTo>
                  <a:pt x="437" y="477"/>
                  <a:pt x="438" y="477"/>
                  <a:pt x="438" y="477"/>
                </a:cubicBezTo>
                <a:cubicBezTo>
                  <a:pt x="440" y="477"/>
                  <a:pt x="442" y="478"/>
                  <a:pt x="444" y="478"/>
                </a:cubicBezTo>
                <a:cubicBezTo>
                  <a:pt x="445" y="479"/>
                  <a:pt x="446" y="478"/>
                  <a:pt x="447" y="476"/>
                </a:cubicBezTo>
                <a:cubicBezTo>
                  <a:pt x="448" y="475"/>
                  <a:pt x="449" y="474"/>
                  <a:pt x="450" y="473"/>
                </a:cubicBezTo>
                <a:cubicBezTo>
                  <a:pt x="451" y="472"/>
                  <a:pt x="452" y="471"/>
                  <a:pt x="453" y="471"/>
                </a:cubicBezTo>
                <a:cubicBezTo>
                  <a:pt x="455" y="470"/>
                  <a:pt x="456" y="470"/>
                  <a:pt x="458" y="470"/>
                </a:cubicBezTo>
                <a:cubicBezTo>
                  <a:pt x="459" y="470"/>
                  <a:pt x="461" y="470"/>
                  <a:pt x="462" y="468"/>
                </a:cubicBezTo>
                <a:cubicBezTo>
                  <a:pt x="462" y="467"/>
                  <a:pt x="462" y="465"/>
                  <a:pt x="462" y="464"/>
                </a:cubicBezTo>
                <a:cubicBezTo>
                  <a:pt x="463" y="463"/>
                  <a:pt x="464" y="461"/>
                  <a:pt x="462" y="460"/>
                </a:cubicBezTo>
                <a:cubicBezTo>
                  <a:pt x="462" y="460"/>
                  <a:pt x="461" y="460"/>
                  <a:pt x="460" y="460"/>
                </a:cubicBezTo>
                <a:cubicBezTo>
                  <a:pt x="459" y="460"/>
                  <a:pt x="459" y="459"/>
                  <a:pt x="459" y="459"/>
                </a:cubicBezTo>
                <a:cubicBezTo>
                  <a:pt x="458" y="458"/>
                  <a:pt x="457" y="458"/>
                  <a:pt x="456" y="459"/>
                </a:cubicBezTo>
                <a:cubicBezTo>
                  <a:pt x="456" y="459"/>
                  <a:pt x="456" y="460"/>
                  <a:pt x="455" y="460"/>
                </a:cubicBezTo>
                <a:cubicBezTo>
                  <a:pt x="454" y="461"/>
                  <a:pt x="454" y="460"/>
                  <a:pt x="454" y="461"/>
                </a:cubicBezTo>
                <a:cubicBezTo>
                  <a:pt x="453" y="462"/>
                  <a:pt x="454" y="462"/>
                  <a:pt x="454" y="463"/>
                </a:cubicBezTo>
                <a:cubicBezTo>
                  <a:pt x="456" y="464"/>
                  <a:pt x="454" y="465"/>
                  <a:pt x="453" y="466"/>
                </a:cubicBezTo>
                <a:cubicBezTo>
                  <a:pt x="452" y="467"/>
                  <a:pt x="452" y="467"/>
                  <a:pt x="451" y="467"/>
                </a:cubicBezTo>
                <a:cubicBezTo>
                  <a:pt x="451" y="467"/>
                  <a:pt x="450" y="468"/>
                  <a:pt x="450" y="469"/>
                </a:cubicBezTo>
                <a:cubicBezTo>
                  <a:pt x="449" y="469"/>
                  <a:pt x="448" y="471"/>
                  <a:pt x="448" y="470"/>
                </a:cubicBezTo>
                <a:cubicBezTo>
                  <a:pt x="447" y="470"/>
                  <a:pt x="448" y="469"/>
                  <a:pt x="448" y="468"/>
                </a:cubicBezTo>
                <a:cubicBezTo>
                  <a:pt x="448" y="467"/>
                  <a:pt x="448" y="467"/>
                  <a:pt x="449" y="467"/>
                </a:cubicBezTo>
                <a:cubicBezTo>
                  <a:pt x="450" y="466"/>
                  <a:pt x="450" y="466"/>
                  <a:pt x="450" y="465"/>
                </a:cubicBezTo>
                <a:cubicBezTo>
                  <a:pt x="450" y="464"/>
                  <a:pt x="449" y="465"/>
                  <a:pt x="448" y="464"/>
                </a:cubicBezTo>
                <a:cubicBezTo>
                  <a:pt x="448" y="464"/>
                  <a:pt x="448" y="463"/>
                  <a:pt x="449" y="462"/>
                </a:cubicBezTo>
                <a:cubicBezTo>
                  <a:pt x="449" y="461"/>
                  <a:pt x="450" y="459"/>
                  <a:pt x="450" y="457"/>
                </a:cubicBezTo>
                <a:cubicBezTo>
                  <a:pt x="450" y="455"/>
                  <a:pt x="447" y="455"/>
                  <a:pt x="446" y="456"/>
                </a:cubicBezTo>
                <a:cubicBezTo>
                  <a:pt x="444" y="457"/>
                  <a:pt x="445" y="459"/>
                  <a:pt x="445" y="460"/>
                </a:cubicBezTo>
                <a:cubicBezTo>
                  <a:pt x="444" y="461"/>
                  <a:pt x="444" y="461"/>
                  <a:pt x="443" y="461"/>
                </a:cubicBezTo>
                <a:cubicBezTo>
                  <a:pt x="443" y="462"/>
                  <a:pt x="443" y="462"/>
                  <a:pt x="443" y="463"/>
                </a:cubicBezTo>
                <a:cubicBezTo>
                  <a:pt x="442" y="464"/>
                  <a:pt x="439" y="464"/>
                  <a:pt x="441" y="465"/>
                </a:cubicBezTo>
                <a:cubicBezTo>
                  <a:pt x="441" y="466"/>
                  <a:pt x="442" y="466"/>
                  <a:pt x="441" y="467"/>
                </a:cubicBezTo>
                <a:cubicBezTo>
                  <a:pt x="441" y="467"/>
                  <a:pt x="441" y="468"/>
                  <a:pt x="440" y="468"/>
                </a:cubicBezTo>
                <a:cubicBezTo>
                  <a:pt x="439" y="468"/>
                  <a:pt x="439" y="469"/>
                  <a:pt x="438" y="470"/>
                </a:cubicBezTo>
                <a:cubicBezTo>
                  <a:pt x="438" y="470"/>
                  <a:pt x="438" y="471"/>
                  <a:pt x="438" y="472"/>
                </a:cubicBezTo>
                <a:cubicBezTo>
                  <a:pt x="438" y="473"/>
                  <a:pt x="438" y="474"/>
                  <a:pt x="436" y="475"/>
                </a:cubicBezTo>
                <a:cubicBezTo>
                  <a:pt x="435" y="475"/>
                  <a:pt x="433" y="476"/>
                  <a:pt x="433" y="477"/>
                </a:cubicBezTo>
                <a:cubicBezTo>
                  <a:pt x="434" y="478"/>
                  <a:pt x="435" y="477"/>
                  <a:pt x="436" y="477"/>
                </a:cubicBezTo>
                <a:close/>
                <a:moveTo>
                  <a:pt x="412" y="478"/>
                </a:moveTo>
                <a:cubicBezTo>
                  <a:pt x="412" y="477"/>
                  <a:pt x="411" y="477"/>
                  <a:pt x="410" y="477"/>
                </a:cubicBezTo>
                <a:cubicBezTo>
                  <a:pt x="409" y="478"/>
                  <a:pt x="409" y="478"/>
                  <a:pt x="409" y="479"/>
                </a:cubicBezTo>
                <a:cubicBezTo>
                  <a:pt x="408" y="479"/>
                  <a:pt x="408" y="479"/>
                  <a:pt x="407" y="480"/>
                </a:cubicBezTo>
                <a:cubicBezTo>
                  <a:pt x="405" y="480"/>
                  <a:pt x="401" y="483"/>
                  <a:pt x="403" y="485"/>
                </a:cubicBezTo>
                <a:cubicBezTo>
                  <a:pt x="404" y="486"/>
                  <a:pt x="406" y="486"/>
                  <a:pt x="407" y="486"/>
                </a:cubicBezTo>
                <a:cubicBezTo>
                  <a:pt x="409" y="486"/>
                  <a:pt x="409" y="485"/>
                  <a:pt x="410" y="484"/>
                </a:cubicBezTo>
                <a:cubicBezTo>
                  <a:pt x="412" y="483"/>
                  <a:pt x="413" y="482"/>
                  <a:pt x="414" y="481"/>
                </a:cubicBezTo>
                <a:cubicBezTo>
                  <a:pt x="416" y="480"/>
                  <a:pt x="414" y="480"/>
                  <a:pt x="413" y="479"/>
                </a:cubicBezTo>
                <a:cubicBezTo>
                  <a:pt x="413" y="478"/>
                  <a:pt x="413" y="478"/>
                  <a:pt x="412" y="478"/>
                </a:cubicBezTo>
                <a:close/>
                <a:moveTo>
                  <a:pt x="419" y="479"/>
                </a:moveTo>
                <a:cubicBezTo>
                  <a:pt x="418" y="480"/>
                  <a:pt x="418" y="480"/>
                  <a:pt x="417" y="481"/>
                </a:cubicBezTo>
                <a:cubicBezTo>
                  <a:pt x="417" y="482"/>
                  <a:pt x="416" y="483"/>
                  <a:pt x="417" y="483"/>
                </a:cubicBezTo>
                <a:cubicBezTo>
                  <a:pt x="418" y="483"/>
                  <a:pt x="419" y="482"/>
                  <a:pt x="419" y="482"/>
                </a:cubicBezTo>
                <a:cubicBezTo>
                  <a:pt x="421" y="481"/>
                  <a:pt x="422" y="481"/>
                  <a:pt x="423" y="481"/>
                </a:cubicBezTo>
                <a:cubicBezTo>
                  <a:pt x="424" y="481"/>
                  <a:pt x="424" y="480"/>
                  <a:pt x="425" y="480"/>
                </a:cubicBezTo>
                <a:cubicBezTo>
                  <a:pt x="426" y="479"/>
                  <a:pt x="426" y="479"/>
                  <a:pt x="427" y="479"/>
                </a:cubicBezTo>
                <a:cubicBezTo>
                  <a:pt x="428" y="478"/>
                  <a:pt x="429" y="478"/>
                  <a:pt x="431" y="477"/>
                </a:cubicBezTo>
                <a:cubicBezTo>
                  <a:pt x="432" y="477"/>
                  <a:pt x="433" y="476"/>
                  <a:pt x="434" y="475"/>
                </a:cubicBezTo>
                <a:cubicBezTo>
                  <a:pt x="434" y="474"/>
                  <a:pt x="436" y="472"/>
                  <a:pt x="434" y="473"/>
                </a:cubicBezTo>
                <a:cubicBezTo>
                  <a:pt x="433" y="473"/>
                  <a:pt x="433" y="473"/>
                  <a:pt x="432" y="474"/>
                </a:cubicBezTo>
                <a:cubicBezTo>
                  <a:pt x="432" y="474"/>
                  <a:pt x="431" y="474"/>
                  <a:pt x="430" y="474"/>
                </a:cubicBezTo>
                <a:cubicBezTo>
                  <a:pt x="429" y="474"/>
                  <a:pt x="427" y="474"/>
                  <a:pt x="426" y="474"/>
                </a:cubicBezTo>
                <a:cubicBezTo>
                  <a:pt x="425" y="475"/>
                  <a:pt x="425" y="475"/>
                  <a:pt x="424" y="475"/>
                </a:cubicBezTo>
                <a:cubicBezTo>
                  <a:pt x="423" y="476"/>
                  <a:pt x="422" y="475"/>
                  <a:pt x="422" y="476"/>
                </a:cubicBezTo>
                <a:cubicBezTo>
                  <a:pt x="421" y="476"/>
                  <a:pt x="421" y="477"/>
                  <a:pt x="420" y="477"/>
                </a:cubicBezTo>
                <a:cubicBezTo>
                  <a:pt x="420" y="478"/>
                  <a:pt x="420" y="479"/>
                  <a:pt x="419" y="479"/>
                </a:cubicBezTo>
                <a:close/>
                <a:moveTo>
                  <a:pt x="395" y="485"/>
                </a:moveTo>
                <a:cubicBezTo>
                  <a:pt x="393" y="484"/>
                  <a:pt x="390" y="492"/>
                  <a:pt x="390" y="493"/>
                </a:cubicBezTo>
                <a:cubicBezTo>
                  <a:pt x="389" y="493"/>
                  <a:pt x="389" y="494"/>
                  <a:pt x="389" y="495"/>
                </a:cubicBezTo>
                <a:cubicBezTo>
                  <a:pt x="390" y="495"/>
                  <a:pt x="391" y="495"/>
                  <a:pt x="391" y="494"/>
                </a:cubicBezTo>
                <a:cubicBezTo>
                  <a:pt x="392" y="493"/>
                  <a:pt x="393" y="492"/>
                  <a:pt x="395" y="491"/>
                </a:cubicBezTo>
                <a:cubicBezTo>
                  <a:pt x="395" y="491"/>
                  <a:pt x="396" y="490"/>
                  <a:pt x="396" y="489"/>
                </a:cubicBezTo>
                <a:cubicBezTo>
                  <a:pt x="395" y="489"/>
                  <a:pt x="394" y="490"/>
                  <a:pt x="394" y="488"/>
                </a:cubicBezTo>
                <a:cubicBezTo>
                  <a:pt x="394" y="487"/>
                  <a:pt x="395" y="487"/>
                  <a:pt x="395" y="487"/>
                </a:cubicBezTo>
                <a:cubicBezTo>
                  <a:pt x="395" y="486"/>
                  <a:pt x="396" y="485"/>
                  <a:pt x="395" y="485"/>
                </a:cubicBezTo>
                <a:close/>
                <a:moveTo>
                  <a:pt x="443" y="455"/>
                </a:moveTo>
                <a:cubicBezTo>
                  <a:pt x="443" y="455"/>
                  <a:pt x="443" y="456"/>
                  <a:pt x="444" y="456"/>
                </a:cubicBezTo>
                <a:cubicBezTo>
                  <a:pt x="445" y="457"/>
                  <a:pt x="446" y="455"/>
                  <a:pt x="447" y="455"/>
                </a:cubicBezTo>
                <a:cubicBezTo>
                  <a:pt x="448" y="454"/>
                  <a:pt x="449" y="454"/>
                  <a:pt x="451" y="453"/>
                </a:cubicBezTo>
                <a:cubicBezTo>
                  <a:pt x="452" y="452"/>
                  <a:pt x="452" y="450"/>
                  <a:pt x="453" y="449"/>
                </a:cubicBezTo>
                <a:cubicBezTo>
                  <a:pt x="454" y="449"/>
                  <a:pt x="456" y="447"/>
                  <a:pt x="455" y="446"/>
                </a:cubicBezTo>
                <a:cubicBezTo>
                  <a:pt x="455" y="445"/>
                  <a:pt x="452" y="447"/>
                  <a:pt x="452" y="447"/>
                </a:cubicBezTo>
                <a:cubicBezTo>
                  <a:pt x="450" y="448"/>
                  <a:pt x="449" y="448"/>
                  <a:pt x="448" y="449"/>
                </a:cubicBezTo>
                <a:cubicBezTo>
                  <a:pt x="446" y="449"/>
                  <a:pt x="445" y="451"/>
                  <a:pt x="444" y="452"/>
                </a:cubicBezTo>
                <a:cubicBezTo>
                  <a:pt x="442" y="453"/>
                  <a:pt x="441" y="455"/>
                  <a:pt x="441" y="458"/>
                </a:cubicBezTo>
                <a:cubicBezTo>
                  <a:pt x="441" y="458"/>
                  <a:pt x="441" y="459"/>
                  <a:pt x="441" y="459"/>
                </a:cubicBezTo>
                <a:cubicBezTo>
                  <a:pt x="442" y="459"/>
                  <a:pt x="442" y="459"/>
                  <a:pt x="442" y="458"/>
                </a:cubicBezTo>
                <a:cubicBezTo>
                  <a:pt x="443" y="457"/>
                  <a:pt x="441" y="457"/>
                  <a:pt x="442" y="456"/>
                </a:cubicBezTo>
                <a:cubicBezTo>
                  <a:pt x="442" y="455"/>
                  <a:pt x="443" y="455"/>
                  <a:pt x="443" y="455"/>
                </a:cubicBezTo>
                <a:close/>
                <a:moveTo>
                  <a:pt x="538" y="416"/>
                </a:moveTo>
                <a:cubicBezTo>
                  <a:pt x="538" y="416"/>
                  <a:pt x="538" y="417"/>
                  <a:pt x="538" y="417"/>
                </a:cubicBezTo>
                <a:cubicBezTo>
                  <a:pt x="539" y="418"/>
                  <a:pt x="539" y="417"/>
                  <a:pt x="540" y="417"/>
                </a:cubicBezTo>
                <a:cubicBezTo>
                  <a:pt x="541" y="417"/>
                  <a:pt x="541" y="418"/>
                  <a:pt x="542" y="418"/>
                </a:cubicBezTo>
                <a:cubicBezTo>
                  <a:pt x="542" y="418"/>
                  <a:pt x="543" y="419"/>
                  <a:pt x="543" y="419"/>
                </a:cubicBezTo>
                <a:cubicBezTo>
                  <a:pt x="544" y="418"/>
                  <a:pt x="544" y="417"/>
                  <a:pt x="544" y="417"/>
                </a:cubicBezTo>
                <a:cubicBezTo>
                  <a:pt x="545" y="415"/>
                  <a:pt x="547" y="415"/>
                  <a:pt x="546" y="413"/>
                </a:cubicBezTo>
                <a:cubicBezTo>
                  <a:pt x="545" y="412"/>
                  <a:pt x="545" y="412"/>
                  <a:pt x="544" y="412"/>
                </a:cubicBezTo>
                <a:cubicBezTo>
                  <a:pt x="543" y="413"/>
                  <a:pt x="543" y="413"/>
                  <a:pt x="542" y="414"/>
                </a:cubicBezTo>
                <a:cubicBezTo>
                  <a:pt x="542" y="414"/>
                  <a:pt x="541" y="414"/>
                  <a:pt x="540" y="414"/>
                </a:cubicBezTo>
                <a:cubicBezTo>
                  <a:pt x="540" y="414"/>
                  <a:pt x="539" y="414"/>
                  <a:pt x="539" y="414"/>
                </a:cubicBezTo>
                <a:cubicBezTo>
                  <a:pt x="538" y="414"/>
                  <a:pt x="538" y="414"/>
                  <a:pt x="538" y="414"/>
                </a:cubicBezTo>
                <a:cubicBezTo>
                  <a:pt x="537" y="414"/>
                  <a:pt x="537" y="414"/>
                  <a:pt x="537" y="415"/>
                </a:cubicBezTo>
                <a:cubicBezTo>
                  <a:pt x="537" y="416"/>
                  <a:pt x="538" y="416"/>
                  <a:pt x="538" y="416"/>
                </a:cubicBezTo>
                <a:close/>
                <a:moveTo>
                  <a:pt x="534" y="92"/>
                </a:moveTo>
                <a:cubicBezTo>
                  <a:pt x="536" y="92"/>
                  <a:pt x="537" y="92"/>
                  <a:pt x="538" y="93"/>
                </a:cubicBezTo>
                <a:cubicBezTo>
                  <a:pt x="540" y="94"/>
                  <a:pt x="541" y="94"/>
                  <a:pt x="542" y="95"/>
                </a:cubicBezTo>
                <a:cubicBezTo>
                  <a:pt x="542" y="96"/>
                  <a:pt x="542" y="97"/>
                  <a:pt x="543" y="98"/>
                </a:cubicBezTo>
                <a:cubicBezTo>
                  <a:pt x="544" y="99"/>
                  <a:pt x="544" y="99"/>
                  <a:pt x="544" y="100"/>
                </a:cubicBezTo>
                <a:cubicBezTo>
                  <a:pt x="544" y="100"/>
                  <a:pt x="544" y="101"/>
                  <a:pt x="544" y="101"/>
                </a:cubicBezTo>
                <a:cubicBezTo>
                  <a:pt x="543" y="102"/>
                  <a:pt x="542" y="102"/>
                  <a:pt x="542" y="103"/>
                </a:cubicBezTo>
                <a:cubicBezTo>
                  <a:pt x="543" y="104"/>
                  <a:pt x="544" y="103"/>
                  <a:pt x="544" y="102"/>
                </a:cubicBezTo>
                <a:cubicBezTo>
                  <a:pt x="545" y="102"/>
                  <a:pt x="547" y="102"/>
                  <a:pt x="548" y="102"/>
                </a:cubicBezTo>
                <a:cubicBezTo>
                  <a:pt x="550" y="102"/>
                  <a:pt x="551" y="102"/>
                  <a:pt x="552" y="102"/>
                </a:cubicBezTo>
                <a:cubicBezTo>
                  <a:pt x="553" y="102"/>
                  <a:pt x="554" y="102"/>
                  <a:pt x="554" y="102"/>
                </a:cubicBezTo>
                <a:cubicBezTo>
                  <a:pt x="555" y="101"/>
                  <a:pt x="556" y="101"/>
                  <a:pt x="556" y="101"/>
                </a:cubicBezTo>
                <a:cubicBezTo>
                  <a:pt x="558" y="100"/>
                  <a:pt x="559" y="101"/>
                  <a:pt x="561" y="101"/>
                </a:cubicBezTo>
                <a:cubicBezTo>
                  <a:pt x="563" y="101"/>
                  <a:pt x="564" y="100"/>
                  <a:pt x="565" y="100"/>
                </a:cubicBezTo>
                <a:cubicBezTo>
                  <a:pt x="568" y="100"/>
                  <a:pt x="575" y="101"/>
                  <a:pt x="574" y="96"/>
                </a:cubicBezTo>
                <a:cubicBezTo>
                  <a:pt x="574" y="95"/>
                  <a:pt x="573" y="95"/>
                  <a:pt x="573" y="95"/>
                </a:cubicBezTo>
                <a:cubicBezTo>
                  <a:pt x="572" y="94"/>
                  <a:pt x="573" y="93"/>
                  <a:pt x="574" y="92"/>
                </a:cubicBezTo>
                <a:cubicBezTo>
                  <a:pt x="575" y="91"/>
                  <a:pt x="574" y="90"/>
                  <a:pt x="573" y="89"/>
                </a:cubicBezTo>
                <a:cubicBezTo>
                  <a:pt x="572" y="89"/>
                  <a:pt x="572" y="89"/>
                  <a:pt x="571" y="88"/>
                </a:cubicBezTo>
                <a:cubicBezTo>
                  <a:pt x="571" y="88"/>
                  <a:pt x="571" y="87"/>
                  <a:pt x="571" y="86"/>
                </a:cubicBezTo>
                <a:cubicBezTo>
                  <a:pt x="570" y="84"/>
                  <a:pt x="569" y="87"/>
                  <a:pt x="568" y="87"/>
                </a:cubicBezTo>
                <a:cubicBezTo>
                  <a:pt x="566" y="88"/>
                  <a:pt x="566" y="86"/>
                  <a:pt x="565" y="86"/>
                </a:cubicBezTo>
                <a:cubicBezTo>
                  <a:pt x="564" y="85"/>
                  <a:pt x="562" y="85"/>
                  <a:pt x="561" y="86"/>
                </a:cubicBezTo>
                <a:cubicBezTo>
                  <a:pt x="560" y="87"/>
                  <a:pt x="559" y="86"/>
                  <a:pt x="557" y="85"/>
                </a:cubicBezTo>
                <a:cubicBezTo>
                  <a:pt x="556" y="85"/>
                  <a:pt x="555" y="84"/>
                  <a:pt x="554" y="84"/>
                </a:cubicBezTo>
                <a:cubicBezTo>
                  <a:pt x="553" y="85"/>
                  <a:pt x="552" y="85"/>
                  <a:pt x="552" y="85"/>
                </a:cubicBezTo>
                <a:cubicBezTo>
                  <a:pt x="552" y="86"/>
                  <a:pt x="551" y="87"/>
                  <a:pt x="551" y="87"/>
                </a:cubicBezTo>
                <a:cubicBezTo>
                  <a:pt x="550" y="87"/>
                  <a:pt x="550" y="87"/>
                  <a:pt x="549" y="87"/>
                </a:cubicBezTo>
                <a:cubicBezTo>
                  <a:pt x="548" y="88"/>
                  <a:pt x="546" y="88"/>
                  <a:pt x="544" y="88"/>
                </a:cubicBezTo>
                <a:cubicBezTo>
                  <a:pt x="543" y="89"/>
                  <a:pt x="541" y="89"/>
                  <a:pt x="540" y="89"/>
                </a:cubicBezTo>
                <a:cubicBezTo>
                  <a:pt x="538" y="89"/>
                  <a:pt x="537" y="89"/>
                  <a:pt x="535" y="90"/>
                </a:cubicBezTo>
                <a:cubicBezTo>
                  <a:pt x="535" y="90"/>
                  <a:pt x="534" y="90"/>
                  <a:pt x="533" y="90"/>
                </a:cubicBezTo>
                <a:cubicBezTo>
                  <a:pt x="533" y="90"/>
                  <a:pt x="532" y="90"/>
                  <a:pt x="531" y="91"/>
                </a:cubicBezTo>
                <a:cubicBezTo>
                  <a:pt x="531" y="91"/>
                  <a:pt x="532" y="91"/>
                  <a:pt x="532" y="91"/>
                </a:cubicBezTo>
                <a:cubicBezTo>
                  <a:pt x="533" y="92"/>
                  <a:pt x="534" y="92"/>
                  <a:pt x="534" y="92"/>
                </a:cubicBezTo>
                <a:close/>
                <a:moveTo>
                  <a:pt x="432" y="459"/>
                </a:moveTo>
                <a:cubicBezTo>
                  <a:pt x="430" y="459"/>
                  <a:pt x="429" y="461"/>
                  <a:pt x="428" y="462"/>
                </a:cubicBezTo>
                <a:cubicBezTo>
                  <a:pt x="427" y="463"/>
                  <a:pt x="425" y="462"/>
                  <a:pt x="424" y="463"/>
                </a:cubicBezTo>
                <a:cubicBezTo>
                  <a:pt x="424" y="464"/>
                  <a:pt x="423" y="465"/>
                  <a:pt x="422" y="465"/>
                </a:cubicBezTo>
                <a:cubicBezTo>
                  <a:pt x="420" y="465"/>
                  <a:pt x="420" y="466"/>
                  <a:pt x="420" y="467"/>
                </a:cubicBezTo>
                <a:cubicBezTo>
                  <a:pt x="421" y="468"/>
                  <a:pt x="421" y="468"/>
                  <a:pt x="421" y="469"/>
                </a:cubicBezTo>
                <a:cubicBezTo>
                  <a:pt x="422" y="469"/>
                  <a:pt x="423" y="469"/>
                  <a:pt x="423" y="469"/>
                </a:cubicBezTo>
                <a:cubicBezTo>
                  <a:pt x="424" y="468"/>
                  <a:pt x="424" y="466"/>
                  <a:pt x="426" y="466"/>
                </a:cubicBezTo>
                <a:cubicBezTo>
                  <a:pt x="427" y="465"/>
                  <a:pt x="429" y="465"/>
                  <a:pt x="430" y="465"/>
                </a:cubicBezTo>
                <a:cubicBezTo>
                  <a:pt x="432" y="465"/>
                  <a:pt x="431" y="467"/>
                  <a:pt x="430" y="468"/>
                </a:cubicBezTo>
                <a:cubicBezTo>
                  <a:pt x="430" y="468"/>
                  <a:pt x="430" y="469"/>
                  <a:pt x="431" y="469"/>
                </a:cubicBezTo>
                <a:cubicBezTo>
                  <a:pt x="431" y="470"/>
                  <a:pt x="432" y="469"/>
                  <a:pt x="433" y="469"/>
                </a:cubicBezTo>
                <a:cubicBezTo>
                  <a:pt x="433" y="469"/>
                  <a:pt x="434" y="469"/>
                  <a:pt x="435" y="469"/>
                </a:cubicBezTo>
                <a:cubicBezTo>
                  <a:pt x="435" y="468"/>
                  <a:pt x="436" y="468"/>
                  <a:pt x="436" y="467"/>
                </a:cubicBezTo>
                <a:cubicBezTo>
                  <a:pt x="437" y="467"/>
                  <a:pt x="438" y="467"/>
                  <a:pt x="438" y="467"/>
                </a:cubicBezTo>
                <a:cubicBezTo>
                  <a:pt x="439" y="466"/>
                  <a:pt x="439" y="466"/>
                  <a:pt x="439" y="465"/>
                </a:cubicBezTo>
                <a:cubicBezTo>
                  <a:pt x="440" y="464"/>
                  <a:pt x="441" y="462"/>
                  <a:pt x="440" y="461"/>
                </a:cubicBezTo>
                <a:cubicBezTo>
                  <a:pt x="439" y="460"/>
                  <a:pt x="437" y="460"/>
                  <a:pt x="437" y="459"/>
                </a:cubicBezTo>
                <a:cubicBezTo>
                  <a:pt x="436" y="458"/>
                  <a:pt x="436" y="458"/>
                  <a:pt x="436" y="457"/>
                </a:cubicBezTo>
                <a:cubicBezTo>
                  <a:pt x="435" y="457"/>
                  <a:pt x="435" y="456"/>
                  <a:pt x="435" y="455"/>
                </a:cubicBezTo>
                <a:cubicBezTo>
                  <a:pt x="434" y="454"/>
                  <a:pt x="432" y="453"/>
                  <a:pt x="432" y="455"/>
                </a:cubicBezTo>
                <a:cubicBezTo>
                  <a:pt x="431" y="457"/>
                  <a:pt x="434" y="458"/>
                  <a:pt x="432" y="459"/>
                </a:cubicBezTo>
                <a:close/>
                <a:moveTo>
                  <a:pt x="349" y="50"/>
                </a:moveTo>
                <a:cubicBezTo>
                  <a:pt x="349" y="51"/>
                  <a:pt x="350" y="51"/>
                  <a:pt x="350" y="52"/>
                </a:cubicBezTo>
                <a:cubicBezTo>
                  <a:pt x="351" y="53"/>
                  <a:pt x="351" y="54"/>
                  <a:pt x="351" y="54"/>
                </a:cubicBezTo>
                <a:cubicBezTo>
                  <a:pt x="352" y="56"/>
                  <a:pt x="353" y="56"/>
                  <a:pt x="354" y="57"/>
                </a:cubicBezTo>
                <a:cubicBezTo>
                  <a:pt x="356" y="58"/>
                  <a:pt x="356" y="59"/>
                  <a:pt x="356" y="61"/>
                </a:cubicBezTo>
                <a:cubicBezTo>
                  <a:pt x="356" y="63"/>
                  <a:pt x="357" y="63"/>
                  <a:pt x="358" y="63"/>
                </a:cubicBezTo>
                <a:cubicBezTo>
                  <a:pt x="360" y="63"/>
                  <a:pt x="361" y="63"/>
                  <a:pt x="362" y="62"/>
                </a:cubicBezTo>
                <a:cubicBezTo>
                  <a:pt x="363" y="62"/>
                  <a:pt x="363" y="62"/>
                  <a:pt x="364" y="61"/>
                </a:cubicBezTo>
                <a:cubicBezTo>
                  <a:pt x="366" y="60"/>
                  <a:pt x="366" y="59"/>
                  <a:pt x="365" y="57"/>
                </a:cubicBezTo>
                <a:cubicBezTo>
                  <a:pt x="365" y="57"/>
                  <a:pt x="365" y="57"/>
                  <a:pt x="364" y="56"/>
                </a:cubicBezTo>
                <a:cubicBezTo>
                  <a:pt x="364" y="56"/>
                  <a:pt x="364" y="55"/>
                  <a:pt x="365" y="55"/>
                </a:cubicBezTo>
                <a:cubicBezTo>
                  <a:pt x="366" y="54"/>
                  <a:pt x="366" y="55"/>
                  <a:pt x="367" y="55"/>
                </a:cubicBezTo>
                <a:cubicBezTo>
                  <a:pt x="368" y="56"/>
                  <a:pt x="368" y="56"/>
                  <a:pt x="369" y="56"/>
                </a:cubicBezTo>
                <a:cubicBezTo>
                  <a:pt x="369" y="56"/>
                  <a:pt x="369" y="57"/>
                  <a:pt x="369" y="57"/>
                </a:cubicBezTo>
                <a:cubicBezTo>
                  <a:pt x="369" y="58"/>
                  <a:pt x="370" y="58"/>
                  <a:pt x="370" y="58"/>
                </a:cubicBezTo>
                <a:cubicBezTo>
                  <a:pt x="370" y="57"/>
                  <a:pt x="370" y="57"/>
                  <a:pt x="370" y="56"/>
                </a:cubicBezTo>
                <a:cubicBezTo>
                  <a:pt x="369" y="55"/>
                  <a:pt x="371" y="56"/>
                  <a:pt x="372" y="56"/>
                </a:cubicBezTo>
                <a:cubicBezTo>
                  <a:pt x="372" y="55"/>
                  <a:pt x="372" y="55"/>
                  <a:pt x="373" y="55"/>
                </a:cubicBezTo>
                <a:cubicBezTo>
                  <a:pt x="374" y="56"/>
                  <a:pt x="374" y="56"/>
                  <a:pt x="374" y="57"/>
                </a:cubicBezTo>
                <a:cubicBezTo>
                  <a:pt x="373" y="58"/>
                  <a:pt x="372" y="59"/>
                  <a:pt x="371" y="60"/>
                </a:cubicBezTo>
                <a:cubicBezTo>
                  <a:pt x="370" y="60"/>
                  <a:pt x="370" y="61"/>
                  <a:pt x="369" y="62"/>
                </a:cubicBezTo>
                <a:cubicBezTo>
                  <a:pt x="369" y="62"/>
                  <a:pt x="369" y="63"/>
                  <a:pt x="368" y="63"/>
                </a:cubicBezTo>
                <a:cubicBezTo>
                  <a:pt x="367" y="64"/>
                  <a:pt x="367" y="63"/>
                  <a:pt x="366" y="64"/>
                </a:cubicBezTo>
                <a:cubicBezTo>
                  <a:pt x="366" y="65"/>
                  <a:pt x="367" y="66"/>
                  <a:pt x="367" y="66"/>
                </a:cubicBezTo>
                <a:cubicBezTo>
                  <a:pt x="369" y="67"/>
                  <a:pt x="370" y="66"/>
                  <a:pt x="372" y="67"/>
                </a:cubicBezTo>
                <a:cubicBezTo>
                  <a:pt x="373" y="68"/>
                  <a:pt x="374" y="69"/>
                  <a:pt x="376" y="68"/>
                </a:cubicBezTo>
                <a:cubicBezTo>
                  <a:pt x="376" y="68"/>
                  <a:pt x="377" y="67"/>
                  <a:pt x="378" y="68"/>
                </a:cubicBezTo>
                <a:cubicBezTo>
                  <a:pt x="378" y="68"/>
                  <a:pt x="378" y="69"/>
                  <a:pt x="378" y="70"/>
                </a:cubicBezTo>
                <a:cubicBezTo>
                  <a:pt x="377" y="70"/>
                  <a:pt x="377" y="71"/>
                  <a:pt x="377" y="72"/>
                </a:cubicBezTo>
                <a:cubicBezTo>
                  <a:pt x="376" y="72"/>
                  <a:pt x="376" y="72"/>
                  <a:pt x="375" y="72"/>
                </a:cubicBezTo>
                <a:cubicBezTo>
                  <a:pt x="374" y="72"/>
                  <a:pt x="373" y="73"/>
                  <a:pt x="371" y="72"/>
                </a:cubicBezTo>
                <a:cubicBezTo>
                  <a:pt x="371" y="72"/>
                  <a:pt x="370" y="71"/>
                  <a:pt x="370" y="71"/>
                </a:cubicBezTo>
                <a:cubicBezTo>
                  <a:pt x="369" y="71"/>
                  <a:pt x="368" y="71"/>
                  <a:pt x="367" y="71"/>
                </a:cubicBezTo>
                <a:cubicBezTo>
                  <a:pt x="365" y="70"/>
                  <a:pt x="362" y="68"/>
                  <a:pt x="359" y="68"/>
                </a:cubicBezTo>
                <a:cubicBezTo>
                  <a:pt x="358" y="68"/>
                  <a:pt x="358" y="69"/>
                  <a:pt x="357" y="68"/>
                </a:cubicBezTo>
                <a:cubicBezTo>
                  <a:pt x="356" y="68"/>
                  <a:pt x="355" y="68"/>
                  <a:pt x="355" y="69"/>
                </a:cubicBezTo>
                <a:cubicBezTo>
                  <a:pt x="354" y="70"/>
                  <a:pt x="357" y="71"/>
                  <a:pt x="357" y="72"/>
                </a:cubicBezTo>
                <a:cubicBezTo>
                  <a:pt x="358" y="73"/>
                  <a:pt x="358" y="73"/>
                  <a:pt x="358" y="74"/>
                </a:cubicBezTo>
                <a:cubicBezTo>
                  <a:pt x="358" y="75"/>
                  <a:pt x="359" y="75"/>
                  <a:pt x="360" y="75"/>
                </a:cubicBezTo>
                <a:cubicBezTo>
                  <a:pt x="360" y="76"/>
                  <a:pt x="361" y="76"/>
                  <a:pt x="360" y="77"/>
                </a:cubicBezTo>
                <a:cubicBezTo>
                  <a:pt x="360" y="78"/>
                  <a:pt x="359" y="78"/>
                  <a:pt x="360" y="79"/>
                </a:cubicBezTo>
                <a:cubicBezTo>
                  <a:pt x="361" y="80"/>
                  <a:pt x="363" y="79"/>
                  <a:pt x="364" y="80"/>
                </a:cubicBezTo>
                <a:cubicBezTo>
                  <a:pt x="365" y="80"/>
                  <a:pt x="365" y="81"/>
                  <a:pt x="366" y="82"/>
                </a:cubicBezTo>
                <a:cubicBezTo>
                  <a:pt x="368" y="83"/>
                  <a:pt x="369" y="82"/>
                  <a:pt x="370" y="83"/>
                </a:cubicBezTo>
                <a:cubicBezTo>
                  <a:pt x="372" y="83"/>
                  <a:pt x="373" y="85"/>
                  <a:pt x="374" y="85"/>
                </a:cubicBezTo>
                <a:cubicBezTo>
                  <a:pt x="376" y="86"/>
                  <a:pt x="377" y="86"/>
                  <a:pt x="378" y="86"/>
                </a:cubicBezTo>
                <a:cubicBezTo>
                  <a:pt x="380" y="87"/>
                  <a:pt x="381" y="89"/>
                  <a:pt x="382" y="89"/>
                </a:cubicBezTo>
                <a:cubicBezTo>
                  <a:pt x="383" y="89"/>
                  <a:pt x="383" y="89"/>
                  <a:pt x="384" y="89"/>
                </a:cubicBezTo>
                <a:cubicBezTo>
                  <a:pt x="385" y="89"/>
                  <a:pt x="386" y="89"/>
                  <a:pt x="386" y="89"/>
                </a:cubicBezTo>
                <a:cubicBezTo>
                  <a:pt x="387" y="89"/>
                  <a:pt x="388" y="88"/>
                  <a:pt x="389" y="88"/>
                </a:cubicBezTo>
                <a:cubicBezTo>
                  <a:pt x="389" y="89"/>
                  <a:pt x="390" y="89"/>
                  <a:pt x="389" y="89"/>
                </a:cubicBezTo>
                <a:cubicBezTo>
                  <a:pt x="389" y="90"/>
                  <a:pt x="388" y="89"/>
                  <a:pt x="388" y="90"/>
                </a:cubicBezTo>
                <a:cubicBezTo>
                  <a:pt x="388" y="90"/>
                  <a:pt x="387" y="90"/>
                  <a:pt x="387" y="90"/>
                </a:cubicBezTo>
                <a:cubicBezTo>
                  <a:pt x="386" y="90"/>
                  <a:pt x="386" y="91"/>
                  <a:pt x="385" y="91"/>
                </a:cubicBezTo>
                <a:cubicBezTo>
                  <a:pt x="384" y="91"/>
                  <a:pt x="383" y="90"/>
                  <a:pt x="383" y="90"/>
                </a:cubicBezTo>
                <a:cubicBezTo>
                  <a:pt x="382" y="90"/>
                  <a:pt x="381" y="90"/>
                  <a:pt x="381" y="90"/>
                </a:cubicBezTo>
                <a:cubicBezTo>
                  <a:pt x="380" y="90"/>
                  <a:pt x="379" y="90"/>
                  <a:pt x="378" y="90"/>
                </a:cubicBezTo>
                <a:cubicBezTo>
                  <a:pt x="377" y="90"/>
                  <a:pt x="377" y="89"/>
                  <a:pt x="376" y="89"/>
                </a:cubicBezTo>
                <a:cubicBezTo>
                  <a:pt x="373" y="89"/>
                  <a:pt x="376" y="91"/>
                  <a:pt x="376" y="92"/>
                </a:cubicBezTo>
                <a:cubicBezTo>
                  <a:pt x="377" y="93"/>
                  <a:pt x="377" y="94"/>
                  <a:pt x="379" y="95"/>
                </a:cubicBezTo>
                <a:cubicBezTo>
                  <a:pt x="380" y="96"/>
                  <a:pt x="381" y="97"/>
                  <a:pt x="382" y="98"/>
                </a:cubicBezTo>
                <a:cubicBezTo>
                  <a:pt x="383" y="99"/>
                  <a:pt x="384" y="100"/>
                  <a:pt x="385" y="101"/>
                </a:cubicBezTo>
                <a:cubicBezTo>
                  <a:pt x="386" y="102"/>
                  <a:pt x="387" y="103"/>
                  <a:pt x="389" y="103"/>
                </a:cubicBezTo>
                <a:cubicBezTo>
                  <a:pt x="391" y="103"/>
                  <a:pt x="392" y="103"/>
                  <a:pt x="394" y="103"/>
                </a:cubicBezTo>
                <a:cubicBezTo>
                  <a:pt x="396" y="103"/>
                  <a:pt x="397" y="102"/>
                  <a:pt x="399" y="103"/>
                </a:cubicBezTo>
                <a:cubicBezTo>
                  <a:pt x="400" y="103"/>
                  <a:pt x="400" y="103"/>
                  <a:pt x="401" y="103"/>
                </a:cubicBezTo>
                <a:cubicBezTo>
                  <a:pt x="402" y="104"/>
                  <a:pt x="404" y="103"/>
                  <a:pt x="404" y="102"/>
                </a:cubicBezTo>
                <a:cubicBezTo>
                  <a:pt x="404" y="102"/>
                  <a:pt x="404" y="101"/>
                  <a:pt x="404" y="101"/>
                </a:cubicBezTo>
                <a:cubicBezTo>
                  <a:pt x="404" y="100"/>
                  <a:pt x="405" y="101"/>
                  <a:pt x="405" y="101"/>
                </a:cubicBezTo>
                <a:cubicBezTo>
                  <a:pt x="406" y="101"/>
                  <a:pt x="406" y="102"/>
                  <a:pt x="407" y="101"/>
                </a:cubicBezTo>
                <a:cubicBezTo>
                  <a:pt x="407" y="100"/>
                  <a:pt x="407" y="100"/>
                  <a:pt x="408" y="99"/>
                </a:cubicBezTo>
                <a:cubicBezTo>
                  <a:pt x="408" y="99"/>
                  <a:pt x="409" y="98"/>
                  <a:pt x="410" y="99"/>
                </a:cubicBezTo>
                <a:cubicBezTo>
                  <a:pt x="411" y="99"/>
                  <a:pt x="410" y="100"/>
                  <a:pt x="411" y="100"/>
                </a:cubicBezTo>
                <a:cubicBezTo>
                  <a:pt x="411" y="101"/>
                  <a:pt x="412" y="100"/>
                  <a:pt x="413" y="99"/>
                </a:cubicBezTo>
                <a:cubicBezTo>
                  <a:pt x="413" y="99"/>
                  <a:pt x="413" y="99"/>
                  <a:pt x="413" y="98"/>
                </a:cubicBezTo>
                <a:cubicBezTo>
                  <a:pt x="413" y="98"/>
                  <a:pt x="414" y="98"/>
                  <a:pt x="414" y="98"/>
                </a:cubicBezTo>
                <a:cubicBezTo>
                  <a:pt x="414" y="97"/>
                  <a:pt x="414" y="96"/>
                  <a:pt x="413" y="96"/>
                </a:cubicBezTo>
                <a:cubicBezTo>
                  <a:pt x="413" y="95"/>
                  <a:pt x="413" y="94"/>
                  <a:pt x="415" y="94"/>
                </a:cubicBezTo>
                <a:cubicBezTo>
                  <a:pt x="416" y="94"/>
                  <a:pt x="416" y="95"/>
                  <a:pt x="417" y="95"/>
                </a:cubicBezTo>
                <a:cubicBezTo>
                  <a:pt x="418" y="95"/>
                  <a:pt x="419" y="94"/>
                  <a:pt x="420" y="94"/>
                </a:cubicBezTo>
                <a:cubicBezTo>
                  <a:pt x="420" y="95"/>
                  <a:pt x="421" y="95"/>
                  <a:pt x="422" y="95"/>
                </a:cubicBezTo>
                <a:cubicBezTo>
                  <a:pt x="423" y="94"/>
                  <a:pt x="421" y="92"/>
                  <a:pt x="420" y="92"/>
                </a:cubicBezTo>
                <a:cubicBezTo>
                  <a:pt x="419" y="92"/>
                  <a:pt x="419" y="92"/>
                  <a:pt x="418" y="91"/>
                </a:cubicBezTo>
                <a:cubicBezTo>
                  <a:pt x="418" y="91"/>
                  <a:pt x="417" y="91"/>
                  <a:pt x="416" y="91"/>
                </a:cubicBezTo>
                <a:cubicBezTo>
                  <a:pt x="416" y="90"/>
                  <a:pt x="417" y="89"/>
                  <a:pt x="418" y="89"/>
                </a:cubicBezTo>
                <a:cubicBezTo>
                  <a:pt x="418" y="89"/>
                  <a:pt x="419" y="89"/>
                  <a:pt x="419" y="88"/>
                </a:cubicBezTo>
                <a:cubicBezTo>
                  <a:pt x="419" y="88"/>
                  <a:pt x="419" y="87"/>
                  <a:pt x="419" y="87"/>
                </a:cubicBezTo>
                <a:cubicBezTo>
                  <a:pt x="419" y="87"/>
                  <a:pt x="419" y="86"/>
                  <a:pt x="420" y="86"/>
                </a:cubicBezTo>
                <a:cubicBezTo>
                  <a:pt x="420" y="85"/>
                  <a:pt x="420" y="85"/>
                  <a:pt x="419" y="84"/>
                </a:cubicBezTo>
                <a:cubicBezTo>
                  <a:pt x="419" y="83"/>
                  <a:pt x="418" y="83"/>
                  <a:pt x="418" y="82"/>
                </a:cubicBezTo>
                <a:cubicBezTo>
                  <a:pt x="419" y="82"/>
                  <a:pt x="420" y="82"/>
                  <a:pt x="421" y="82"/>
                </a:cubicBezTo>
                <a:cubicBezTo>
                  <a:pt x="421" y="81"/>
                  <a:pt x="421" y="80"/>
                  <a:pt x="422" y="80"/>
                </a:cubicBezTo>
                <a:cubicBezTo>
                  <a:pt x="422" y="80"/>
                  <a:pt x="423" y="80"/>
                  <a:pt x="424" y="80"/>
                </a:cubicBezTo>
                <a:cubicBezTo>
                  <a:pt x="425" y="81"/>
                  <a:pt x="424" y="83"/>
                  <a:pt x="425" y="84"/>
                </a:cubicBezTo>
                <a:cubicBezTo>
                  <a:pt x="426" y="84"/>
                  <a:pt x="426" y="84"/>
                  <a:pt x="426" y="84"/>
                </a:cubicBezTo>
                <a:cubicBezTo>
                  <a:pt x="427" y="85"/>
                  <a:pt x="427" y="85"/>
                  <a:pt x="427" y="85"/>
                </a:cubicBezTo>
                <a:cubicBezTo>
                  <a:pt x="428" y="87"/>
                  <a:pt x="429" y="85"/>
                  <a:pt x="430" y="84"/>
                </a:cubicBezTo>
                <a:cubicBezTo>
                  <a:pt x="430" y="83"/>
                  <a:pt x="431" y="83"/>
                  <a:pt x="431" y="83"/>
                </a:cubicBezTo>
                <a:cubicBezTo>
                  <a:pt x="433" y="83"/>
                  <a:pt x="433" y="82"/>
                  <a:pt x="433" y="81"/>
                </a:cubicBezTo>
                <a:cubicBezTo>
                  <a:pt x="433" y="80"/>
                  <a:pt x="433" y="80"/>
                  <a:pt x="434" y="79"/>
                </a:cubicBezTo>
                <a:cubicBezTo>
                  <a:pt x="434" y="78"/>
                  <a:pt x="434" y="77"/>
                  <a:pt x="434" y="77"/>
                </a:cubicBezTo>
                <a:cubicBezTo>
                  <a:pt x="435" y="75"/>
                  <a:pt x="437" y="76"/>
                  <a:pt x="437" y="77"/>
                </a:cubicBezTo>
                <a:cubicBezTo>
                  <a:pt x="437" y="78"/>
                  <a:pt x="438" y="78"/>
                  <a:pt x="438" y="79"/>
                </a:cubicBezTo>
                <a:cubicBezTo>
                  <a:pt x="438" y="79"/>
                  <a:pt x="438" y="80"/>
                  <a:pt x="438" y="81"/>
                </a:cubicBezTo>
                <a:cubicBezTo>
                  <a:pt x="438" y="82"/>
                  <a:pt x="437" y="82"/>
                  <a:pt x="437" y="83"/>
                </a:cubicBezTo>
                <a:cubicBezTo>
                  <a:pt x="437" y="84"/>
                  <a:pt x="437" y="85"/>
                  <a:pt x="437" y="85"/>
                </a:cubicBezTo>
                <a:cubicBezTo>
                  <a:pt x="436" y="87"/>
                  <a:pt x="434" y="87"/>
                  <a:pt x="435" y="89"/>
                </a:cubicBezTo>
                <a:cubicBezTo>
                  <a:pt x="435" y="91"/>
                  <a:pt x="437" y="91"/>
                  <a:pt x="439" y="92"/>
                </a:cubicBezTo>
                <a:cubicBezTo>
                  <a:pt x="440" y="92"/>
                  <a:pt x="441" y="91"/>
                  <a:pt x="443" y="91"/>
                </a:cubicBezTo>
                <a:cubicBezTo>
                  <a:pt x="444" y="90"/>
                  <a:pt x="445" y="91"/>
                  <a:pt x="447" y="91"/>
                </a:cubicBezTo>
                <a:cubicBezTo>
                  <a:pt x="448" y="91"/>
                  <a:pt x="448" y="91"/>
                  <a:pt x="449" y="91"/>
                </a:cubicBezTo>
                <a:cubicBezTo>
                  <a:pt x="450" y="90"/>
                  <a:pt x="451" y="89"/>
                  <a:pt x="452" y="89"/>
                </a:cubicBezTo>
                <a:cubicBezTo>
                  <a:pt x="453" y="88"/>
                  <a:pt x="453" y="88"/>
                  <a:pt x="454" y="88"/>
                </a:cubicBezTo>
                <a:cubicBezTo>
                  <a:pt x="455" y="88"/>
                  <a:pt x="456" y="88"/>
                  <a:pt x="456" y="87"/>
                </a:cubicBezTo>
                <a:cubicBezTo>
                  <a:pt x="456" y="86"/>
                  <a:pt x="456" y="86"/>
                  <a:pt x="456" y="85"/>
                </a:cubicBezTo>
                <a:cubicBezTo>
                  <a:pt x="456" y="85"/>
                  <a:pt x="457" y="85"/>
                  <a:pt x="457" y="84"/>
                </a:cubicBezTo>
                <a:cubicBezTo>
                  <a:pt x="458" y="84"/>
                  <a:pt x="458" y="83"/>
                  <a:pt x="458" y="82"/>
                </a:cubicBezTo>
                <a:cubicBezTo>
                  <a:pt x="458" y="81"/>
                  <a:pt x="459" y="80"/>
                  <a:pt x="461" y="81"/>
                </a:cubicBezTo>
                <a:cubicBezTo>
                  <a:pt x="461" y="81"/>
                  <a:pt x="461" y="82"/>
                  <a:pt x="462" y="82"/>
                </a:cubicBezTo>
                <a:cubicBezTo>
                  <a:pt x="463" y="82"/>
                  <a:pt x="464" y="82"/>
                  <a:pt x="464" y="83"/>
                </a:cubicBezTo>
                <a:cubicBezTo>
                  <a:pt x="465" y="84"/>
                  <a:pt x="462" y="86"/>
                  <a:pt x="462" y="86"/>
                </a:cubicBezTo>
                <a:cubicBezTo>
                  <a:pt x="461" y="87"/>
                  <a:pt x="460" y="87"/>
                  <a:pt x="460" y="88"/>
                </a:cubicBezTo>
                <a:cubicBezTo>
                  <a:pt x="460" y="89"/>
                  <a:pt x="459" y="90"/>
                  <a:pt x="459" y="90"/>
                </a:cubicBezTo>
                <a:cubicBezTo>
                  <a:pt x="458" y="91"/>
                  <a:pt x="457" y="91"/>
                  <a:pt x="457" y="91"/>
                </a:cubicBezTo>
                <a:cubicBezTo>
                  <a:pt x="456" y="93"/>
                  <a:pt x="457" y="93"/>
                  <a:pt x="458" y="93"/>
                </a:cubicBezTo>
                <a:cubicBezTo>
                  <a:pt x="459" y="93"/>
                  <a:pt x="459" y="93"/>
                  <a:pt x="460" y="93"/>
                </a:cubicBezTo>
                <a:cubicBezTo>
                  <a:pt x="460" y="94"/>
                  <a:pt x="461" y="94"/>
                  <a:pt x="461" y="94"/>
                </a:cubicBezTo>
                <a:cubicBezTo>
                  <a:pt x="462" y="94"/>
                  <a:pt x="463" y="94"/>
                  <a:pt x="463" y="94"/>
                </a:cubicBezTo>
                <a:cubicBezTo>
                  <a:pt x="464" y="93"/>
                  <a:pt x="465" y="93"/>
                  <a:pt x="465" y="94"/>
                </a:cubicBezTo>
                <a:cubicBezTo>
                  <a:pt x="464" y="95"/>
                  <a:pt x="463" y="95"/>
                  <a:pt x="463" y="95"/>
                </a:cubicBezTo>
                <a:cubicBezTo>
                  <a:pt x="462" y="95"/>
                  <a:pt x="460" y="95"/>
                  <a:pt x="459" y="96"/>
                </a:cubicBezTo>
                <a:cubicBezTo>
                  <a:pt x="457" y="96"/>
                  <a:pt x="456" y="96"/>
                  <a:pt x="454" y="96"/>
                </a:cubicBezTo>
                <a:cubicBezTo>
                  <a:pt x="453" y="96"/>
                  <a:pt x="451" y="97"/>
                  <a:pt x="450" y="97"/>
                </a:cubicBezTo>
                <a:cubicBezTo>
                  <a:pt x="448" y="97"/>
                  <a:pt x="447" y="96"/>
                  <a:pt x="445" y="97"/>
                </a:cubicBezTo>
                <a:cubicBezTo>
                  <a:pt x="444" y="97"/>
                  <a:pt x="444" y="98"/>
                  <a:pt x="443" y="100"/>
                </a:cubicBezTo>
                <a:cubicBezTo>
                  <a:pt x="442" y="103"/>
                  <a:pt x="438" y="104"/>
                  <a:pt x="435" y="104"/>
                </a:cubicBezTo>
                <a:cubicBezTo>
                  <a:pt x="434" y="104"/>
                  <a:pt x="433" y="105"/>
                  <a:pt x="432" y="105"/>
                </a:cubicBezTo>
                <a:cubicBezTo>
                  <a:pt x="430" y="105"/>
                  <a:pt x="429" y="106"/>
                  <a:pt x="428" y="106"/>
                </a:cubicBezTo>
                <a:cubicBezTo>
                  <a:pt x="426" y="107"/>
                  <a:pt x="424" y="108"/>
                  <a:pt x="422" y="109"/>
                </a:cubicBezTo>
                <a:cubicBezTo>
                  <a:pt x="420" y="110"/>
                  <a:pt x="420" y="110"/>
                  <a:pt x="418" y="110"/>
                </a:cubicBezTo>
                <a:cubicBezTo>
                  <a:pt x="416" y="110"/>
                  <a:pt x="414" y="110"/>
                  <a:pt x="413" y="110"/>
                </a:cubicBezTo>
                <a:cubicBezTo>
                  <a:pt x="411" y="110"/>
                  <a:pt x="410" y="111"/>
                  <a:pt x="409" y="110"/>
                </a:cubicBezTo>
                <a:cubicBezTo>
                  <a:pt x="408" y="109"/>
                  <a:pt x="407" y="108"/>
                  <a:pt x="405" y="107"/>
                </a:cubicBezTo>
                <a:cubicBezTo>
                  <a:pt x="404" y="107"/>
                  <a:pt x="403" y="108"/>
                  <a:pt x="402" y="109"/>
                </a:cubicBezTo>
                <a:cubicBezTo>
                  <a:pt x="401" y="110"/>
                  <a:pt x="399" y="109"/>
                  <a:pt x="400" y="111"/>
                </a:cubicBezTo>
                <a:cubicBezTo>
                  <a:pt x="400" y="112"/>
                  <a:pt x="401" y="112"/>
                  <a:pt x="401" y="113"/>
                </a:cubicBezTo>
                <a:cubicBezTo>
                  <a:pt x="401" y="113"/>
                  <a:pt x="401" y="114"/>
                  <a:pt x="401" y="115"/>
                </a:cubicBezTo>
                <a:cubicBezTo>
                  <a:pt x="401" y="116"/>
                  <a:pt x="400" y="119"/>
                  <a:pt x="401" y="120"/>
                </a:cubicBezTo>
                <a:cubicBezTo>
                  <a:pt x="401" y="121"/>
                  <a:pt x="402" y="121"/>
                  <a:pt x="403" y="121"/>
                </a:cubicBezTo>
                <a:cubicBezTo>
                  <a:pt x="404" y="121"/>
                  <a:pt x="404" y="121"/>
                  <a:pt x="405" y="122"/>
                </a:cubicBezTo>
                <a:cubicBezTo>
                  <a:pt x="405" y="122"/>
                  <a:pt x="406" y="123"/>
                  <a:pt x="406" y="123"/>
                </a:cubicBezTo>
                <a:cubicBezTo>
                  <a:pt x="408" y="122"/>
                  <a:pt x="409" y="121"/>
                  <a:pt x="410" y="121"/>
                </a:cubicBezTo>
                <a:cubicBezTo>
                  <a:pt x="412" y="121"/>
                  <a:pt x="414" y="121"/>
                  <a:pt x="415" y="121"/>
                </a:cubicBezTo>
                <a:cubicBezTo>
                  <a:pt x="417" y="121"/>
                  <a:pt x="418" y="121"/>
                  <a:pt x="420" y="120"/>
                </a:cubicBezTo>
                <a:cubicBezTo>
                  <a:pt x="422" y="120"/>
                  <a:pt x="423" y="121"/>
                  <a:pt x="425" y="121"/>
                </a:cubicBezTo>
                <a:cubicBezTo>
                  <a:pt x="427" y="121"/>
                  <a:pt x="429" y="120"/>
                  <a:pt x="430" y="119"/>
                </a:cubicBezTo>
                <a:cubicBezTo>
                  <a:pt x="431" y="119"/>
                  <a:pt x="432" y="118"/>
                  <a:pt x="433" y="118"/>
                </a:cubicBezTo>
                <a:cubicBezTo>
                  <a:pt x="433" y="118"/>
                  <a:pt x="434" y="118"/>
                  <a:pt x="435" y="118"/>
                </a:cubicBezTo>
                <a:cubicBezTo>
                  <a:pt x="436" y="117"/>
                  <a:pt x="438" y="116"/>
                  <a:pt x="439" y="116"/>
                </a:cubicBezTo>
                <a:cubicBezTo>
                  <a:pt x="441" y="115"/>
                  <a:pt x="441" y="117"/>
                  <a:pt x="443" y="117"/>
                </a:cubicBezTo>
                <a:cubicBezTo>
                  <a:pt x="444" y="118"/>
                  <a:pt x="445" y="118"/>
                  <a:pt x="447" y="119"/>
                </a:cubicBezTo>
                <a:cubicBezTo>
                  <a:pt x="448" y="119"/>
                  <a:pt x="450" y="119"/>
                  <a:pt x="452" y="118"/>
                </a:cubicBezTo>
                <a:cubicBezTo>
                  <a:pt x="454" y="117"/>
                  <a:pt x="456" y="117"/>
                  <a:pt x="458" y="118"/>
                </a:cubicBezTo>
                <a:cubicBezTo>
                  <a:pt x="459" y="118"/>
                  <a:pt x="460" y="118"/>
                  <a:pt x="461" y="118"/>
                </a:cubicBezTo>
                <a:cubicBezTo>
                  <a:pt x="462" y="117"/>
                  <a:pt x="462" y="116"/>
                  <a:pt x="463" y="116"/>
                </a:cubicBezTo>
                <a:cubicBezTo>
                  <a:pt x="464" y="115"/>
                  <a:pt x="465" y="115"/>
                  <a:pt x="465" y="115"/>
                </a:cubicBezTo>
                <a:cubicBezTo>
                  <a:pt x="466" y="115"/>
                  <a:pt x="467" y="115"/>
                  <a:pt x="467" y="115"/>
                </a:cubicBezTo>
                <a:cubicBezTo>
                  <a:pt x="467" y="114"/>
                  <a:pt x="467" y="113"/>
                  <a:pt x="468" y="114"/>
                </a:cubicBezTo>
                <a:cubicBezTo>
                  <a:pt x="468" y="115"/>
                  <a:pt x="468" y="117"/>
                  <a:pt x="466" y="116"/>
                </a:cubicBezTo>
                <a:cubicBezTo>
                  <a:pt x="465" y="116"/>
                  <a:pt x="464" y="116"/>
                  <a:pt x="465" y="117"/>
                </a:cubicBezTo>
                <a:cubicBezTo>
                  <a:pt x="465" y="117"/>
                  <a:pt x="466" y="118"/>
                  <a:pt x="466" y="118"/>
                </a:cubicBezTo>
                <a:cubicBezTo>
                  <a:pt x="466" y="119"/>
                  <a:pt x="468" y="119"/>
                  <a:pt x="468" y="120"/>
                </a:cubicBezTo>
                <a:cubicBezTo>
                  <a:pt x="468" y="121"/>
                  <a:pt x="467" y="120"/>
                  <a:pt x="467" y="120"/>
                </a:cubicBezTo>
                <a:cubicBezTo>
                  <a:pt x="465" y="119"/>
                  <a:pt x="464" y="119"/>
                  <a:pt x="463" y="119"/>
                </a:cubicBezTo>
                <a:cubicBezTo>
                  <a:pt x="461" y="119"/>
                  <a:pt x="460" y="120"/>
                  <a:pt x="458" y="120"/>
                </a:cubicBezTo>
                <a:cubicBezTo>
                  <a:pt x="458" y="120"/>
                  <a:pt x="457" y="120"/>
                  <a:pt x="456" y="120"/>
                </a:cubicBezTo>
                <a:cubicBezTo>
                  <a:pt x="455" y="120"/>
                  <a:pt x="455" y="121"/>
                  <a:pt x="454" y="121"/>
                </a:cubicBezTo>
                <a:cubicBezTo>
                  <a:pt x="452" y="122"/>
                  <a:pt x="450" y="121"/>
                  <a:pt x="448" y="121"/>
                </a:cubicBezTo>
                <a:cubicBezTo>
                  <a:pt x="446" y="121"/>
                  <a:pt x="445" y="122"/>
                  <a:pt x="443" y="122"/>
                </a:cubicBezTo>
                <a:cubicBezTo>
                  <a:pt x="441" y="123"/>
                  <a:pt x="440" y="122"/>
                  <a:pt x="438" y="123"/>
                </a:cubicBezTo>
                <a:cubicBezTo>
                  <a:pt x="437" y="123"/>
                  <a:pt x="436" y="123"/>
                  <a:pt x="435" y="123"/>
                </a:cubicBezTo>
                <a:cubicBezTo>
                  <a:pt x="434" y="123"/>
                  <a:pt x="433" y="123"/>
                  <a:pt x="432" y="124"/>
                </a:cubicBezTo>
                <a:cubicBezTo>
                  <a:pt x="431" y="124"/>
                  <a:pt x="429" y="125"/>
                  <a:pt x="428" y="125"/>
                </a:cubicBezTo>
                <a:cubicBezTo>
                  <a:pt x="427" y="125"/>
                  <a:pt x="426" y="124"/>
                  <a:pt x="425" y="124"/>
                </a:cubicBezTo>
                <a:cubicBezTo>
                  <a:pt x="424" y="125"/>
                  <a:pt x="424" y="125"/>
                  <a:pt x="424" y="126"/>
                </a:cubicBezTo>
                <a:cubicBezTo>
                  <a:pt x="424" y="126"/>
                  <a:pt x="424" y="126"/>
                  <a:pt x="425" y="126"/>
                </a:cubicBezTo>
                <a:cubicBezTo>
                  <a:pt x="425" y="126"/>
                  <a:pt x="425" y="127"/>
                  <a:pt x="426" y="127"/>
                </a:cubicBezTo>
                <a:cubicBezTo>
                  <a:pt x="426" y="127"/>
                  <a:pt x="427" y="127"/>
                  <a:pt x="428" y="127"/>
                </a:cubicBezTo>
                <a:cubicBezTo>
                  <a:pt x="429" y="128"/>
                  <a:pt x="428" y="129"/>
                  <a:pt x="429" y="128"/>
                </a:cubicBezTo>
                <a:cubicBezTo>
                  <a:pt x="430" y="128"/>
                  <a:pt x="431" y="128"/>
                  <a:pt x="432" y="128"/>
                </a:cubicBezTo>
                <a:cubicBezTo>
                  <a:pt x="433" y="128"/>
                  <a:pt x="434" y="128"/>
                  <a:pt x="435" y="128"/>
                </a:cubicBezTo>
                <a:cubicBezTo>
                  <a:pt x="437" y="128"/>
                  <a:pt x="439" y="128"/>
                  <a:pt x="441" y="129"/>
                </a:cubicBezTo>
                <a:cubicBezTo>
                  <a:pt x="443" y="129"/>
                  <a:pt x="444" y="129"/>
                  <a:pt x="445" y="130"/>
                </a:cubicBezTo>
                <a:cubicBezTo>
                  <a:pt x="447" y="130"/>
                  <a:pt x="448" y="131"/>
                  <a:pt x="449" y="132"/>
                </a:cubicBezTo>
                <a:cubicBezTo>
                  <a:pt x="449" y="132"/>
                  <a:pt x="450" y="133"/>
                  <a:pt x="450" y="133"/>
                </a:cubicBezTo>
                <a:cubicBezTo>
                  <a:pt x="451" y="133"/>
                  <a:pt x="452" y="133"/>
                  <a:pt x="453" y="133"/>
                </a:cubicBezTo>
                <a:cubicBezTo>
                  <a:pt x="454" y="133"/>
                  <a:pt x="454" y="133"/>
                  <a:pt x="453" y="134"/>
                </a:cubicBezTo>
                <a:cubicBezTo>
                  <a:pt x="452" y="134"/>
                  <a:pt x="452" y="134"/>
                  <a:pt x="452" y="135"/>
                </a:cubicBezTo>
                <a:cubicBezTo>
                  <a:pt x="451" y="136"/>
                  <a:pt x="450" y="134"/>
                  <a:pt x="450" y="134"/>
                </a:cubicBezTo>
                <a:cubicBezTo>
                  <a:pt x="449" y="133"/>
                  <a:pt x="448" y="132"/>
                  <a:pt x="447" y="131"/>
                </a:cubicBezTo>
                <a:cubicBezTo>
                  <a:pt x="446" y="130"/>
                  <a:pt x="444" y="130"/>
                  <a:pt x="443" y="130"/>
                </a:cubicBezTo>
                <a:cubicBezTo>
                  <a:pt x="441" y="130"/>
                  <a:pt x="439" y="130"/>
                  <a:pt x="438" y="130"/>
                </a:cubicBezTo>
                <a:cubicBezTo>
                  <a:pt x="436" y="130"/>
                  <a:pt x="435" y="131"/>
                  <a:pt x="433" y="130"/>
                </a:cubicBezTo>
                <a:cubicBezTo>
                  <a:pt x="432" y="130"/>
                  <a:pt x="432" y="130"/>
                  <a:pt x="431" y="130"/>
                </a:cubicBezTo>
                <a:cubicBezTo>
                  <a:pt x="429" y="129"/>
                  <a:pt x="428" y="130"/>
                  <a:pt x="426" y="130"/>
                </a:cubicBezTo>
                <a:cubicBezTo>
                  <a:pt x="425" y="130"/>
                  <a:pt x="424" y="131"/>
                  <a:pt x="423" y="132"/>
                </a:cubicBezTo>
                <a:cubicBezTo>
                  <a:pt x="422" y="133"/>
                  <a:pt x="420" y="133"/>
                  <a:pt x="419" y="132"/>
                </a:cubicBezTo>
                <a:cubicBezTo>
                  <a:pt x="419" y="131"/>
                  <a:pt x="419" y="130"/>
                  <a:pt x="418" y="129"/>
                </a:cubicBezTo>
                <a:cubicBezTo>
                  <a:pt x="415" y="128"/>
                  <a:pt x="412" y="130"/>
                  <a:pt x="409" y="130"/>
                </a:cubicBezTo>
                <a:cubicBezTo>
                  <a:pt x="408" y="130"/>
                  <a:pt x="407" y="131"/>
                  <a:pt x="407" y="133"/>
                </a:cubicBezTo>
                <a:cubicBezTo>
                  <a:pt x="408" y="134"/>
                  <a:pt x="408" y="135"/>
                  <a:pt x="409" y="136"/>
                </a:cubicBezTo>
                <a:cubicBezTo>
                  <a:pt x="410" y="139"/>
                  <a:pt x="411" y="142"/>
                  <a:pt x="414" y="143"/>
                </a:cubicBezTo>
                <a:cubicBezTo>
                  <a:pt x="415" y="144"/>
                  <a:pt x="416" y="144"/>
                  <a:pt x="417" y="145"/>
                </a:cubicBezTo>
                <a:cubicBezTo>
                  <a:pt x="418" y="146"/>
                  <a:pt x="419" y="146"/>
                  <a:pt x="421" y="146"/>
                </a:cubicBezTo>
                <a:cubicBezTo>
                  <a:pt x="422" y="146"/>
                  <a:pt x="424" y="146"/>
                  <a:pt x="425" y="147"/>
                </a:cubicBezTo>
                <a:cubicBezTo>
                  <a:pt x="426" y="147"/>
                  <a:pt x="428" y="148"/>
                  <a:pt x="429" y="148"/>
                </a:cubicBezTo>
                <a:cubicBezTo>
                  <a:pt x="430" y="149"/>
                  <a:pt x="432" y="150"/>
                  <a:pt x="433" y="150"/>
                </a:cubicBezTo>
                <a:cubicBezTo>
                  <a:pt x="436" y="152"/>
                  <a:pt x="438" y="153"/>
                  <a:pt x="442" y="153"/>
                </a:cubicBezTo>
                <a:cubicBezTo>
                  <a:pt x="443" y="153"/>
                  <a:pt x="444" y="154"/>
                  <a:pt x="446" y="153"/>
                </a:cubicBezTo>
                <a:cubicBezTo>
                  <a:pt x="447" y="153"/>
                  <a:pt x="447" y="152"/>
                  <a:pt x="446" y="152"/>
                </a:cubicBezTo>
                <a:cubicBezTo>
                  <a:pt x="446" y="151"/>
                  <a:pt x="446" y="151"/>
                  <a:pt x="447" y="150"/>
                </a:cubicBezTo>
                <a:cubicBezTo>
                  <a:pt x="449" y="149"/>
                  <a:pt x="449" y="150"/>
                  <a:pt x="450" y="151"/>
                </a:cubicBezTo>
                <a:cubicBezTo>
                  <a:pt x="451" y="152"/>
                  <a:pt x="451" y="152"/>
                  <a:pt x="452" y="152"/>
                </a:cubicBezTo>
                <a:cubicBezTo>
                  <a:pt x="452" y="152"/>
                  <a:pt x="453" y="153"/>
                  <a:pt x="453" y="153"/>
                </a:cubicBezTo>
                <a:cubicBezTo>
                  <a:pt x="454" y="154"/>
                  <a:pt x="455" y="154"/>
                  <a:pt x="455" y="155"/>
                </a:cubicBezTo>
                <a:cubicBezTo>
                  <a:pt x="455" y="155"/>
                  <a:pt x="454" y="156"/>
                  <a:pt x="454" y="155"/>
                </a:cubicBezTo>
                <a:cubicBezTo>
                  <a:pt x="453" y="155"/>
                  <a:pt x="453" y="154"/>
                  <a:pt x="452" y="154"/>
                </a:cubicBezTo>
                <a:cubicBezTo>
                  <a:pt x="452" y="154"/>
                  <a:pt x="451" y="154"/>
                  <a:pt x="450" y="154"/>
                </a:cubicBezTo>
                <a:cubicBezTo>
                  <a:pt x="449" y="154"/>
                  <a:pt x="449" y="154"/>
                  <a:pt x="448" y="154"/>
                </a:cubicBezTo>
                <a:cubicBezTo>
                  <a:pt x="448" y="155"/>
                  <a:pt x="447" y="155"/>
                  <a:pt x="446" y="155"/>
                </a:cubicBezTo>
                <a:cubicBezTo>
                  <a:pt x="444" y="155"/>
                  <a:pt x="443" y="156"/>
                  <a:pt x="442" y="156"/>
                </a:cubicBezTo>
                <a:cubicBezTo>
                  <a:pt x="441" y="157"/>
                  <a:pt x="438" y="157"/>
                  <a:pt x="439" y="158"/>
                </a:cubicBezTo>
                <a:cubicBezTo>
                  <a:pt x="439" y="159"/>
                  <a:pt x="440" y="159"/>
                  <a:pt x="440" y="159"/>
                </a:cubicBezTo>
                <a:cubicBezTo>
                  <a:pt x="441" y="159"/>
                  <a:pt x="442" y="159"/>
                  <a:pt x="442" y="160"/>
                </a:cubicBezTo>
                <a:cubicBezTo>
                  <a:pt x="443" y="160"/>
                  <a:pt x="443" y="161"/>
                  <a:pt x="444" y="161"/>
                </a:cubicBezTo>
                <a:cubicBezTo>
                  <a:pt x="445" y="161"/>
                  <a:pt x="446" y="161"/>
                  <a:pt x="446" y="161"/>
                </a:cubicBezTo>
                <a:cubicBezTo>
                  <a:pt x="448" y="162"/>
                  <a:pt x="451" y="164"/>
                  <a:pt x="452" y="165"/>
                </a:cubicBezTo>
                <a:cubicBezTo>
                  <a:pt x="454" y="166"/>
                  <a:pt x="455" y="166"/>
                  <a:pt x="455" y="168"/>
                </a:cubicBezTo>
                <a:cubicBezTo>
                  <a:pt x="455" y="169"/>
                  <a:pt x="454" y="172"/>
                  <a:pt x="456" y="171"/>
                </a:cubicBezTo>
                <a:cubicBezTo>
                  <a:pt x="458" y="169"/>
                  <a:pt x="460" y="170"/>
                  <a:pt x="461" y="171"/>
                </a:cubicBezTo>
                <a:cubicBezTo>
                  <a:pt x="463" y="171"/>
                  <a:pt x="466" y="172"/>
                  <a:pt x="467" y="171"/>
                </a:cubicBezTo>
                <a:cubicBezTo>
                  <a:pt x="469" y="170"/>
                  <a:pt x="469" y="168"/>
                  <a:pt x="471" y="168"/>
                </a:cubicBezTo>
                <a:cubicBezTo>
                  <a:pt x="472" y="167"/>
                  <a:pt x="474" y="166"/>
                  <a:pt x="472" y="165"/>
                </a:cubicBezTo>
                <a:cubicBezTo>
                  <a:pt x="472" y="164"/>
                  <a:pt x="471" y="164"/>
                  <a:pt x="471" y="164"/>
                </a:cubicBezTo>
                <a:cubicBezTo>
                  <a:pt x="470" y="163"/>
                  <a:pt x="470" y="163"/>
                  <a:pt x="469" y="163"/>
                </a:cubicBezTo>
                <a:cubicBezTo>
                  <a:pt x="467" y="162"/>
                  <a:pt x="469" y="161"/>
                  <a:pt x="470" y="160"/>
                </a:cubicBezTo>
                <a:cubicBezTo>
                  <a:pt x="471" y="159"/>
                  <a:pt x="471" y="158"/>
                  <a:pt x="472" y="157"/>
                </a:cubicBezTo>
                <a:cubicBezTo>
                  <a:pt x="474" y="156"/>
                  <a:pt x="476" y="156"/>
                  <a:pt x="475" y="154"/>
                </a:cubicBezTo>
                <a:cubicBezTo>
                  <a:pt x="474" y="154"/>
                  <a:pt x="474" y="153"/>
                  <a:pt x="473" y="153"/>
                </a:cubicBezTo>
                <a:cubicBezTo>
                  <a:pt x="473" y="152"/>
                  <a:pt x="472" y="152"/>
                  <a:pt x="472" y="151"/>
                </a:cubicBezTo>
                <a:cubicBezTo>
                  <a:pt x="472" y="151"/>
                  <a:pt x="473" y="150"/>
                  <a:pt x="473" y="151"/>
                </a:cubicBezTo>
                <a:cubicBezTo>
                  <a:pt x="474" y="151"/>
                  <a:pt x="475" y="151"/>
                  <a:pt x="475" y="151"/>
                </a:cubicBezTo>
                <a:cubicBezTo>
                  <a:pt x="476" y="150"/>
                  <a:pt x="477" y="149"/>
                  <a:pt x="477" y="148"/>
                </a:cubicBezTo>
                <a:cubicBezTo>
                  <a:pt x="477" y="146"/>
                  <a:pt x="477" y="145"/>
                  <a:pt x="478" y="144"/>
                </a:cubicBezTo>
                <a:cubicBezTo>
                  <a:pt x="478" y="143"/>
                  <a:pt x="479" y="142"/>
                  <a:pt x="479" y="141"/>
                </a:cubicBezTo>
                <a:cubicBezTo>
                  <a:pt x="479" y="139"/>
                  <a:pt x="480" y="138"/>
                  <a:pt x="481" y="137"/>
                </a:cubicBezTo>
                <a:cubicBezTo>
                  <a:pt x="482" y="136"/>
                  <a:pt x="482" y="135"/>
                  <a:pt x="483" y="134"/>
                </a:cubicBezTo>
                <a:cubicBezTo>
                  <a:pt x="484" y="134"/>
                  <a:pt x="485" y="133"/>
                  <a:pt x="485" y="133"/>
                </a:cubicBezTo>
                <a:cubicBezTo>
                  <a:pt x="486" y="132"/>
                  <a:pt x="488" y="131"/>
                  <a:pt x="489" y="132"/>
                </a:cubicBezTo>
                <a:cubicBezTo>
                  <a:pt x="490" y="133"/>
                  <a:pt x="490" y="133"/>
                  <a:pt x="491" y="133"/>
                </a:cubicBezTo>
                <a:cubicBezTo>
                  <a:pt x="492" y="133"/>
                  <a:pt x="493" y="133"/>
                  <a:pt x="493" y="133"/>
                </a:cubicBezTo>
                <a:cubicBezTo>
                  <a:pt x="495" y="133"/>
                  <a:pt x="495" y="131"/>
                  <a:pt x="495" y="129"/>
                </a:cubicBezTo>
                <a:cubicBezTo>
                  <a:pt x="495" y="129"/>
                  <a:pt x="495" y="128"/>
                  <a:pt x="495" y="127"/>
                </a:cubicBezTo>
                <a:cubicBezTo>
                  <a:pt x="495" y="127"/>
                  <a:pt x="496" y="126"/>
                  <a:pt x="496" y="125"/>
                </a:cubicBezTo>
                <a:cubicBezTo>
                  <a:pt x="496" y="124"/>
                  <a:pt x="497" y="123"/>
                  <a:pt x="498" y="122"/>
                </a:cubicBezTo>
                <a:cubicBezTo>
                  <a:pt x="498" y="120"/>
                  <a:pt x="498" y="119"/>
                  <a:pt x="498" y="117"/>
                </a:cubicBezTo>
                <a:cubicBezTo>
                  <a:pt x="498" y="117"/>
                  <a:pt x="498" y="117"/>
                  <a:pt x="498" y="116"/>
                </a:cubicBezTo>
                <a:cubicBezTo>
                  <a:pt x="498" y="115"/>
                  <a:pt x="498" y="115"/>
                  <a:pt x="498" y="114"/>
                </a:cubicBezTo>
                <a:cubicBezTo>
                  <a:pt x="499" y="113"/>
                  <a:pt x="499" y="113"/>
                  <a:pt x="499" y="111"/>
                </a:cubicBezTo>
                <a:cubicBezTo>
                  <a:pt x="499" y="111"/>
                  <a:pt x="498" y="110"/>
                  <a:pt x="499" y="109"/>
                </a:cubicBezTo>
                <a:cubicBezTo>
                  <a:pt x="499" y="109"/>
                  <a:pt x="500" y="109"/>
                  <a:pt x="500" y="109"/>
                </a:cubicBezTo>
                <a:cubicBezTo>
                  <a:pt x="502" y="110"/>
                  <a:pt x="503" y="110"/>
                  <a:pt x="505" y="109"/>
                </a:cubicBezTo>
                <a:cubicBezTo>
                  <a:pt x="505" y="109"/>
                  <a:pt x="506" y="109"/>
                  <a:pt x="507" y="109"/>
                </a:cubicBezTo>
                <a:cubicBezTo>
                  <a:pt x="508" y="109"/>
                  <a:pt x="510" y="109"/>
                  <a:pt x="510" y="107"/>
                </a:cubicBezTo>
                <a:cubicBezTo>
                  <a:pt x="511" y="106"/>
                  <a:pt x="511" y="105"/>
                  <a:pt x="511" y="104"/>
                </a:cubicBezTo>
                <a:cubicBezTo>
                  <a:pt x="510" y="103"/>
                  <a:pt x="510" y="103"/>
                  <a:pt x="509" y="102"/>
                </a:cubicBezTo>
                <a:cubicBezTo>
                  <a:pt x="509" y="101"/>
                  <a:pt x="509" y="101"/>
                  <a:pt x="509" y="100"/>
                </a:cubicBezTo>
                <a:cubicBezTo>
                  <a:pt x="509" y="99"/>
                  <a:pt x="509" y="98"/>
                  <a:pt x="509" y="98"/>
                </a:cubicBezTo>
                <a:cubicBezTo>
                  <a:pt x="509" y="97"/>
                  <a:pt x="510" y="97"/>
                  <a:pt x="510" y="96"/>
                </a:cubicBezTo>
                <a:cubicBezTo>
                  <a:pt x="511" y="94"/>
                  <a:pt x="509" y="93"/>
                  <a:pt x="509" y="92"/>
                </a:cubicBezTo>
                <a:cubicBezTo>
                  <a:pt x="510" y="91"/>
                  <a:pt x="510" y="92"/>
                  <a:pt x="511" y="92"/>
                </a:cubicBezTo>
                <a:cubicBezTo>
                  <a:pt x="512" y="92"/>
                  <a:pt x="513" y="91"/>
                  <a:pt x="514" y="91"/>
                </a:cubicBezTo>
                <a:cubicBezTo>
                  <a:pt x="515" y="91"/>
                  <a:pt x="516" y="91"/>
                  <a:pt x="516" y="91"/>
                </a:cubicBezTo>
                <a:cubicBezTo>
                  <a:pt x="518" y="91"/>
                  <a:pt x="519" y="90"/>
                  <a:pt x="520" y="90"/>
                </a:cubicBezTo>
                <a:cubicBezTo>
                  <a:pt x="521" y="90"/>
                  <a:pt x="522" y="90"/>
                  <a:pt x="522" y="90"/>
                </a:cubicBezTo>
                <a:cubicBezTo>
                  <a:pt x="523" y="89"/>
                  <a:pt x="523" y="89"/>
                  <a:pt x="523" y="88"/>
                </a:cubicBezTo>
                <a:cubicBezTo>
                  <a:pt x="523" y="87"/>
                  <a:pt x="523" y="87"/>
                  <a:pt x="523" y="86"/>
                </a:cubicBezTo>
                <a:cubicBezTo>
                  <a:pt x="523" y="86"/>
                  <a:pt x="524" y="85"/>
                  <a:pt x="524" y="85"/>
                </a:cubicBezTo>
                <a:cubicBezTo>
                  <a:pt x="524" y="85"/>
                  <a:pt x="525" y="85"/>
                  <a:pt x="525" y="84"/>
                </a:cubicBezTo>
                <a:cubicBezTo>
                  <a:pt x="525" y="84"/>
                  <a:pt x="526" y="84"/>
                  <a:pt x="526" y="84"/>
                </a:cubicBezTo>
                <a:cubicBezTo>
                  <a:pt x="527" y="85"/>
                  <a:pt x="527" y="85"/>
                  <a:pt x="528" y="86"/>
                </a:cubicBezTo>
                <a:cubicBezTo>
                  <a:pt x="528" y="86"/>
                  <a:pt x="529" y="86"/>
                  <a:pt x="530" y="85"/>
                </a:cubicBezTo>
                <a:cubicBezTo>
                  <a:pt x="530" y="85"/>
                  <a:pt x="531" y="84"/>
                  <a:pt x="531" y="84"/>
                </a:cubicBezTo>
                <a:cubicBezTo>
                  <a:pt x="532" y="84"/>
                  <a:pt x="532" y="84"/>
                  <a:pt x="533" y="84"/>
                </a:cubicBezTo>
                <a:cubicBezTo>
                  <a:pt x="534" y="84"/>
                  <a:pt x="534" y="84"/>
                  <a:pt x="534" y="83"/>
                </a:cubicBezTo>
                <a:cubicBezTo>
                  <a:pt x="535" y="83"/>
                  <a:pt x="536" y="83"/>
                  <a:pt x="536" y="83"/>
                </a:cubicBezTo>
                <a:cubicBezTo>
                  <a:pt x="537" y="84"/>
                  <a:pt x="538" y="85"/>
                  <a:pt x="540" y="85"/>
                </a:cubicBezTo>
                <a:cubicBezTo>
                  <a:pt x="541" y="84"/>
                  <a:pt x="540" y="82"/>
                  <a:pt x="542" y="82"/>
                </a:cubicBezTo>
                <a:cubicBezTo>
                  <a:pt x="543" y="82"/>
                  <a:pt x="545" y="82"/>
                  <a:pt x="546" y="82"/>
                </a:cubicBezTo>
                <a:cubicBezTo>
                  <a:pt x="548" y="82"/>
                  <a:pt x="548" y="83"/>
                  <a:pt x="550" y="84"/>
                </a:cubicBezTo>
                <a:cubicBezTo>
                  <a:pt x="550" y="84"/>
                  <a:pt x="551" y="83"/>
                  <a:pt x="551" y="83"/>
                </a:cubicBezTo>
                <a:cubicBezTo>
                  <a:pt x="552" y="83"/>
                  <a:pt x="553" y="83"/>
                  <a:pt x="553" y="83"/>
                </a:cubicBezTo>
                <a:cubicBezTo>
                  <a:pt x="554" y="83"/>
                  <a:pt x="555" y="83"/>
                  <a:pt x="556" y="82"/>
                </a:cubicBezTo>
                <a:cubicBezTo>
                  <a:pt x="556" y="82"/>
                  <a:pt x="556" y="81"/>
                  <a:pt x="557" y="81"/>
                </a:cubicBezTo>
                <a:cubicBezTo>
                  <a:pt x="557" y="80"/>
                  <a:pt x="557" y="79"/>
                  <a:pt x="558" y="79"/>
                </a:cubicBezTo>
                <a:cubicBezTo>
                  <a:pt x="559" y="79"/>
                  <a:pt x="560" y="79"/>
                  <a:pt x="560" y="78"/>
                </a:cubicBezTo>
                <a:cubicBezTo>
                  <a:pt x="561" y="77"/>
                  <a:pt x="558" y="77"/>
                  <a:pt x="557" y="76"/>
                </a:cubicBezTo>
                <a:cubicBezTo>
                  <a:pt x="556" y="76"/>
                  <a:pt x="554" y="75"/>
                  <a:pt x="553" y="75"/>
                </a:cubicBezTo>
                <a:cubicBezTo>
                  <a:pt x="552" y="74"/>
                  <a:pt x="550" y="74"/>
                  <a:pt x="549" y="74"/>
                </a:cubicBezTo>
                <a:cubicBezTo>
                  <a:pt x="547" y="73"/>
                  <a:pt x="546" y="73"/>
                  <a:pt x="545" y="72"/>
                </a:cubicBezTo>
                <a:cubicBezTo>
                  <a:pt x="542" y="72"/>
                  <a:pt x="540" y="71"/>
                  <a:pt x="537" y="69"/>
                </a:cubicBezTo>
                <a:cubicBezTo>
                  <a:pt x="535" y="69"/>
                  <a:pt x="534" y="69"/>
                  <a:pt x="533" y="68"/>
                </a:cubicBezTo>
                <a:cubicBezTo>
                  <a:pt x="531" y="68"/>
                  <a:pt x="530" y="68"/>
                  <a:pt x="529" y="68"/>
                </a:cubicBezTo>
                <a:cubicBezTo>
                  <a:pt x="527" y="67"/>
                  <a:pt x="527" y="66"/>
                  <a:pt x="526" y="65"/>
                </a:cubicBezTo>
                <a:cubicBezTo>
                  <a:pt x="525" y="63"/>
                  <a:pt x="523" y="61"/>
                  <a:pt x="521" y="61"/>
                </a:cubicBezTo>
                <a:cubicBezTo>
                  <a:pt x="520" y="61"/>
                  <a:pt x="520" y="61"/>
                  <a:pt x="519" y="61"/>
                </a:cubicBezTo>
                <a:cubicBezTo>
                  <a:pt x="518" y="61"/>
                  <a:pt x="517" y="59"/>
                  <a:pt x="516" y="60"/>
                </a:cubicBezTo>
                <a:cubicBezTo>
                  <a:pt x="514" y="60"/>
                  <a:pt x="514" y="62"/>
                  <a:pt x="512" y="62"/>
                </a:cubicBezTo>
                <a:cubicBezTo>
                  <a:pt x="510" y="62"/>
                  <a:pt x="510" y="61"/>
                  <a:pt x="508" y="61"/>
                </a:cubicBezTo>
                <a:cubicBezTo>
                  <a:pt x="507" y="60"/>
                  <a:pt x="507" y="60"/>
                  <a:pt x="507" y="59"/>
                </a:cubicBezTo>
                <a:cubicBezTo>
                  <a:pt x="507" y="58"/>
                  <a:pt x="506" y="57"/>
                  <a:pt x="506" y="56"/>
                </a:cubicBezTo>
                <a:cubicBezTo>
                  <a:pt x="506" y="55"/>
                  <a:pt x="507" y="54"/>
                  <a:pt x="506" y="53"/>
                </a:cubicBezTo>
                <a:cubicBezTo>
                  <a:pt x="506" y="52"/>
                  <a:pt x="505" y="51"/>
                  <a:pt x="506" y="50"/>
                </a:cubicBezTo>
                <a:cubicBezTo>
                  <a:pt x="506" y="49"/>
                  <a:pt x="506" y="49"/>
                  <a:pt x="506" y="48"/>
                </a:cubicBezTo>
                <a:cubicBezTo>
                  <a:pt x="506" y="47"/>
                  <a:pt x="505" y="47"/>
                  <a:pt x="504" y="46"/>
                </a:cubicBezTo>
                <a:cubicBezTo>
                  <a:pt x="504" y="46"/>
                  <a:pt x="503" y="45"/>
                  <a:pt x="503" y="45"/>
                </a:cubicBezTo>
                <a:cubicBezTo>
                  <a:pt x="502" y="44"/>
                  <a:pt x="501" y="44"/>
                  <a:pt x="500" y="44"/>
                </a:cubicBezTo>
                <a:cubicBezTo>
                  <a:pt x="500" y="44"/>
                  <a:pt x="499" y="44"/>
                  <a:pt x="498" y="44"/>
                </a:cubicBezTo>
                <a:cubicBezTo>
                  <a:pt x="497" y="43"/>
                  <a:pt x="496" y="44"/>
                  <a:pt x="494" y="43"/>
                </a:cubicBezTo>
                <a:cubicBezTo>
                  <a:pt x="492" y="43"/>
                  <a:pt x="491" y="41"/>
                  <a:pt x="490" y="44"/>
                </a:cubicBezTo>
                <a:cubicBezTo>
                  <a:pt x="490" y="45"/>
                  <a:pt x="490" y="45"/>
                  <a:pt x="489" y="46"/>
                </a:cubicBezTo>
                <a:cubicBezTo>
                  <a:pt x="489" y="47"/>
                  <a:pt x="489" y="48"/>
                  <a:pt x="489" y="49"/>
                </a:cubicBezTo>
                <a:cubicBezTo>
                  <a:pt x="488" y="50"/>
                  <a:pt x="486" y="49"/>
                  <a:pt x="485" y="51"/>
                </a:cubicBezTo>
                <a:cubicBezTo>
                  <a:pt x="485" y="51"/>
                  <a:pt x="484" y="53"/>
                  <a:pt x="483" y="52"/>
                </a:cubicBezTo>
                <a:cubicBezTo>
                  <a:pt x="483" y="52"/>
                  <a:pt x="484" y="50"/>
                  <a:pt x="484" y="50"/>
                </a:cubicBezTo>
                <a:cubicBezTo>
                  <a:pt x="484" y="49"/>
                  <a:pt x="484" y="49"/>
                  <a:pt x="484" y="48"/>
                </a:cubicBezTo>
                <a:cubicBezTo>
                  <a:pt x="484" y="46"/>
                  <a:pt x="485" y="46"/>
                  <a:pt x="485" y="44"/>
                </a:cubicBezTo>
                <a:cubicBezTo>
                  <a:pt x="485" y="43"/>
                  <a:pt x="485" y="42"/>
                  <a:pt x="485" y="41"/>
                </a:cubicBezTo>
                <a:cubicBezTo>
                  <a:pt x="485" y="40"/>
                  <a:pt x="486" y="40"/>
                  <a:pt x="487" y="39"/>
                </a:cubicBezTo>
                <a:cubicBezTo>
                  <a:pt x="488" y="39"/>
                  <a:pt x="488" y="39"/>
                  <a:pt x="488" y="38"/>
                </a:cubicBezTo>
                <a:cubicBezTo>
                  <a:pt x="489" y="37"/>
                  <a:pt x="489" y="37"/>
                  <a:pt x="490" y="37"/>
                </a:cubicBezTo>
                <a:cubicBezTo>
                  <a:pt x="491" y="37"/>
                  <a:pt x="492" y="37"/>
                  <a:pt x="491" y="36"/>
                </a:cubicBezTo>
                <a:cubicBezTo>
                  <a:pt x="491" y="35"/>
                  <a:pt x="490" y="36"/>
                  <a:pt x="489" y="35"/>
                </a:cubicBezTo>
                <a:cubicBezTo>
                  <a:pt x="488" y="35"/>
                  <a:pt x="488" y="35"/>
                  <a:pt x="487" y="34"/>
                </a:cubicBezTo>
                <a:cubicBezTo>
                  <a:pt x="486" y="34"/>
                  <a:pt x="484" y="34"/>
                  <a:pt x="482" y="34"/>
                </a:cubicBezTo>
                <a:cubicBezTo>
                  <a:pt x="481" y="34"/>
                  <a:pt x="480" y="33"/>
                  <a:pt x="478" y="33"/>
                </a:cubicBezTo>
                <a:cubicBezTo>
                  <a:pt x="477" y="33"/>
                  <a:pt x="476" y="31"/>
                  <a:pt x="474" y="31"/>
                </a:cubicBezTo>
                <a:cubicBezTo>
                  <a:pt x="473" y="31"/>
                  <a:pt x="472" y="31"/>
                  <a:pt x="470" y="31"/>
                </a:cubicBezTo>
                <a:cubicBezTo>
                  <a:pt x="469" y="31"/>
                  <a:pt x="469" y="31"/>
                  <a:pt x="468" y="30"/>
                </a:cubicBezTo>
                <a:cubicBezTo>
                  <a:pt x="467" y="30"/>
                  <a:pt x="466" y="30"/>
                  <a:pt x="466" y="29"/>
                </a:cubicBezTo>
                <a:cubicBezTo>
                  <a:pt x="465" y="29"/>
                  <a:pt x="465" y="28"/>
                  <a:pt x="465" y="27"/>
                </a:cubicBezTo>
                <a:cubicBezTo>
                  <a:pt x="463" y="26"/>
                  <a:pt x="462" y="27"/>
                  <a:pt x="462" y="25"/>
                </a:cubicBezTo>
                <a:cubicBezTo>
                  <a:pt x="461" y="23"/>
                  <a:pt x="460" y="22"/>
                  <a:pt x="459" y="22"/>
                </a:cubicBezTo>
                <a:cubicBezTo>
                  <a:pt x="458" y="22"/>
                  <a:pt x="457" y="22"/>
                  <a:pt x="456" y="22"/>
                </a:cubicBezTo>
                <a:cubicBezTo>
                  <a:pt x="456" y="22"/>
                  <a:pt x="455" y="23"/>
                  <a:pt x="454" y="23"/>
                </a:cubicBezTo>
                <a:cubicBezTo>
                  <a:pt x="454" y="23"/>
                  <a:pt x="450" y="22"/>
                  <a:pt x="451" y="23"/>
                </a:cubicBezTo>
                <a:cubicBezTo>
                  <a:pt x="452" y="24"/>
                  <a:pt x="453" y="23"/>
                  <a:pt x="454" y="24"/>
                </a:cubicBezTo>
                <a:cubicBezTo>
                  <a:pt x="454" y="25"/>
                  <a:pt x="454" y="25"/>
                  <a:pt x="454" y="26"/>
                </a:cubicBezTo>
                <a:cubicBezTo>
                  <a:pt x="455" y="28"/>
                  <a:pt x="458" y="28"/>
                  <a:pt x="457" y="30"/>
                </a:cubicBezTo>
                <a:cubicBezTo>
                  <a:pt x="456" y="31"/>
                  <a:pt x="455" y="30"/>
                  <a:pt x="455" y="30"/>
                </a:cubicBezTo>
                <a:cubicBezTo>
                  <a:pt x="454" y="30"/>
                  <a:pt x="453" y="29"/>
                  <a:pt x="453" y="30"/>
                </a:cubicBezTo>
                <a:cubicBezTo>
                  <a:pt x="452" y="30"/>
                  <a:pt x="451" y="30"/>
                  <a:pt x="451" y="30"/>
                </a:cubicBezTo>
                <a:cubicBezTo>
                  <a:pt x="450" y="30"/>
                  <a:pt x="449" y="29"/>
                  <a:pt x="449" y="29"/>
                </a:cubicBezTo>
                <a:cubicBezTo>
                  <a:pt x="448" y="29"/>
                  <a:pt x="447" y="29"/>
                  <a:pt x="447" y="30"/>
                </a:cubicBezTo>
                <a:cubicBezTo>
                  <a:pt x="447" y="31"/>
                  <a:pt x="447" y="33"/>
                  <a:pt x="447" y="35"/>
                </a:cubicBezTo>
                <a:cubicBezTo>
                  <a:pt x="447" y="37"/>
                  <a:pt x="448" y="38"/>
                  <a:pt x="449" y="39"/>
                </a:cubicBezTo>
                <a:cubicBezTo>
                  <a:pt x="449" y="40"/>
                  <a:pt x="450" y="41"/>
                  <a:pt x="450" y="41"/>
                </a:cubicBezTo>
                <a:cubicBezTo>
                  <a:pt x="450" y="42"/>
                  <a:pt x="451" y="42"/>
                  <a:pt x="451" y="42"/>
                </a:cubicBezTo>
                <a:cubicBezTo>
                  <a:pt x="453" y="45"/>
                  <a:pt x="451" y="49"/>
                  <a:pt x="452" y="52"/>
                </a:cubicBezTo>
                <a:cubicBezTo>
                  <a:pt x="453" y="52"/>
                  <a:pt x="453" y="53"/>
                  <a:pt x="454" y="54"/>
                </a:cubicBezTo>
                <a:cubicBezTo>
                  <a:pt x="454" y="54"/>
                  <a:pt x="454" y="55"/>
                  <a:pt x="454" y="55"/>
                </a:cubicBezTo>
                <a:cubicBezTo>
                  <a:pt x="455" y="56"/>
                  <a:pt x="456" y="56"/>
                  <a:pt x="457" y="57"/>
                </a:cubicBezTo>
                <a:cubicBezTo>
                  <a:pt x="458" y="58"/>
                  <a:pt x="457" y="60"/>
                  <a:pt x="457" y="61"/>
                </a:cubicBezTo>
                <a:cubicBezTo>
                  <a:pt x="458" y="63"/>
                  <a:pt x="459" y="64"/>
                  <a:pt x="460" y="66"/>
                </a:cubicBezTo>
                <a:cubicBezTo>
                  <a:pt x="461" y="67"/>
                  <a:pt x="461" y="68"/>
                  <a:pt x="462" y="69"/>
                </a:cubicBezTo>
                <a:cubicBezTo>
                  <a:pt x="462" y="69"/>
                  <a:pt x="464" y="69"/>
                  <a:pt x="464" y="70"/>
                </a:cubicBezTo>
                <a:cubicBezTo>
                  <a:pt x="464" y="70"/>
                  <a:pt x="464" y="71"/>
                  <a:pt x="463" y="71"/>
                </a:cubicBezTo>
                <a:cubicBezTo>
                  <a:pt x="462" y="72"/>
                  <a:pt x="461" y="70"/>
                  <a:pt x="460" y="69"/>
                </a:cubicBezTo>
                <a:cubicBezTo>
                  <a:pt x="459" y="68"/>
                  <a:pt x="457" y="69"/>
                  <a:pt x="456" y="68"/>
                </a:cubicBezTo>
                <a:cubicBezTo>
                  <a:pt x="456" y="68"/>
                  <a:pt x="458" y="67"/>
                  <a:pt x="457" y="66"/>
                </a:cubicBezTo>
                <a:cubicBezTo>
                  <a:pt x="457" y="66"/>
                  <a:pt x="456" y="65"/>
                  <a:pt x="456" y="65"/>
                </a:cubicBezTo>
                <a:cubicBezTo>
                  <a:pt x="455" y="64"/>
                  <a:pt x="454" y="64"/>
                  <a:pt x="454" y="63"/>
                </a:cubicBezTo>
                <a:cubicBezTo>
                  <a:pt x="453" y="62"/>
                  <a:pt x="453" y="62"/>
                  <a:pt x="453" y="61"/>
                </a:cubicBezTo>
                <a:cubicBezTo>
                  <a:pt x="452" y="61"/>
                  <a:pt x="451" y="60"/>
                  <a:pt x="451" y="60"/>
                </a:cubicBezTo>
                <a:cubicBezTo>
                  <a:pt x="450" y="60"/>
                  <a:pt x="450" y="61"/>
                  <a:pt x="449" y="61"/>
                </a:cubicBezTo>
                <a:cubicBezTo>
                  <a:pt x="448" y="61"/>
                  <a:pt x="448" y="60"/>
                  <a:pt x="449" y="59"/>
                </a:cubicBezTo>
                <a:cubicBezTo>
                  <a:pt x="450" y="58"/>
                  <a:pt x="450" y="58"/>
                  <a:pt x="449" y="57"/>
                </a:cubicBezTo>
                <a:cubicBezTo>
                  <a:pt x="449" y="57"/>
                  <a:pt x="448" y="57"/>
                  <a:pt x="448" y="56"/>
                </a:cubicBezTo>
                <a:cubicBezTo>
                  <a:pt x="447" y="56"/>
                  <a:pt x="447" y="55"/>
                  <a:pt x="446" y="55"/>
                </a:cubicBezTo>
                <a:cubicBezTo>
                  <a:pt x="445" y="54"/>
                  <a:pt x="444" y="53"/>
                  <a:pt x="443" y="51"/>
                </a:cubicBezTo>
                <a:cubicBezTo>
                  <a:pt x="442" y="50"/>
                  <a:pt x="441" y="49"/>
                  <a:pt x="441" y="47"/>
                </a:cubicBezTo>
                <a:cubicBezTo>
                  <a:pt x="440" y="45"/>
                  <a:pt x="439" y="44"/>
                  <a:pt x="439" y="42"/>
                </a:cubicBezTo>
                <a:cubicBezTo>
                  <a:pt x="439" y="41"/>
                  <a:pt x="439" y="40"/>
                  <a:pt x="437" y="40"/>
                </a:cubicBezTo>
                <a:cubicBezTo>
                  <a:pt x="434" y="40"/>
                  <a:pt x="434" y="35"/>
                  <a:pt x="431" y="34"/>
                </a:cubicBezTo>
                <a:cubicBezTo>
                  <a:pt x="430" y="34"/>
                  <a:pt x="430" y="34"/>
                  <a:pt x="429" y="33"/>
                </a:cubicBezTo>
                <a:cubicBezTo>
                  <a:pt x="428" y="33"/>
                  <a:pt x="428" y="33"/>
                  <a:pt x="427" y="32"/>
                </a:cubicBezTo>
                <a:cubicBezTo>
                  <a:pt x="426" y="32"/>
                  <a:pt x="424" y="33"/>
                  <a:pt x="423" y="34"/>
                </a:cubicBezTo>
                <a:cubicBezTo>
                  <a:pt x="422" y="35"/>
                  <a:pt x="421" y="36"/>
                  <a:pt x="420" y="37"/>
                </a:cubicBezTo>
                <a:cubicBezTo>
                  <a:pt x="419" y="37"/>
                  <a:pt x="419" y="38"/>
                  <a:pt x="418" y="39"/>
                </a:cubicBezTo>
                <a:cubicBezTo>
                  <a:pt x="418" y="39"/>
                  <a:pt x="418" y="40"/>
                  <a:pt x="417" y="41"/>
                </a:cubicBezTo>
                <a:cubicBezTo>
                  <a:pt x="416" y="42"/>
                  <a:pt x="414" y="41"/>
                  <a:pt x="412" y="42"/>
                </a:cubicBezTo>
                <a:cubicBezTo>
                  <a:pt x="411" y="42"/>
                  <a:pt x="410" y="44"/>
                  <a:pt x="411" y="45"/>
                </a:cubicBezTo>
                <a:cubicBezTo>
                  <a:pt x="412" y="46"/>
                  <a:pt x="413" y="47"/>
                  <a:pt x="414" y="48"/>
                </a:cubicBezTo>
                <a:cubicBezTo>
                  <a:pt x="414" y="49"/>
                  <a:pt x="414" y="49"/>
                  <a:pt x="414" y="50"/>
                </a:cubicBezTo>
                <a:cubicBezTo>
                  <a:pt x="414" y="51"/>
                  <a:pt x="415" y="51"/>
                  <a:pt x="415" y="52"/>
                </a:cubicBezTo>
                <a:cubicBezTo>
                  <a:pt x="417" y="53"/>
                  <a:pt x="415" y="54"/>
                  <a:pt x="414" y="54"/>
                </a:cubicBezTo>
                <a:cubicBezTo>
                  <a:pt x="413" y="55"/>
                  <a:pt x="412" y="56"/>
                  <a:pt x="411" y="55"/>
                </a:cubicBezTo>
                <a:cubicBezTo>
                  <a:pt x="411" y="54"/>
                  <a:pt x="411" y="53"/>
                  <a:pt x="411" y="53"/>
                </a:cubicBezTo>
                <a:cubicBezTo>
                  <a:pt x="411" y="52"/>
                  <a:pt x="411" y="51"/>
                  <a:pt x="410" y="51"/>
                </a:cubicBezTo>
                <a:cubicBezTo>
                  <a:pt x="410" y="50"/>
                  <a:pt x="409" y="50"/>
                  <a:pt x="409" y="49"/>
                </a:cubicBezTo>
                <a:cubicBezTo>
                  <a:pt x="408" y="49"/>
                  <a:pt x="408" y="48"/>
                  <a:pt x="407" y="48"/>
                </a:cubicBezTo>
                <a:cubicBezTo>
                  <a:pt x="406" y="47"/>
                  <a:pt x="404" y="47"/>
                  <a:pt x="402" y="47"/>
                </a:cubicBezTo>
                <a:cubicBezTo>
                  <a:pt x="401" y="47"/>
                  <a:pt x="401" y="47"/>
                  <a:pt x="400" y="48"/>
                </a:cubicBezTo>
                <a:cubicBezTo>
                  <a:pt x="399" y="48"/>
                  <a:pt x="399" y="48"/>
                  <a:pt x="398" y="48"/>
                </a:cubicBezTo>
                <a:cubicBezTo>
                  <a:pt x="398" y="47"/>
                  <a:pt x="399" y="47"/>
                  <a:pt x="399" y="46"/>
                </a:cubicBezTo>
                <a:cubicBezTo>
                  <a:pt x="399" y="45"/>
                  <a:pt x="400" y="45"/>
                  <a:pt x="401" y="45"/>
                </a:cubicBezTo>
                <a:cubicBezTo>
                  <a:pt x="402" y="45"/>
                  <a:pt x="402" y="44"/>
                  <a:pt x="403" y="43"/>
                </a:cubicBezTo>
                <a:cubicBezTo>
                  <a:pt x="403" y="42"/>
                  <a:pt x="402" y="42"/>
                  <a:pt x="401" y="42"/>
                </a:cubicBezTo>
                <a:cubicBezTo>
                  <a:pt x="398" y="41"/>
                  <a:pt x="395" y="42"/>
                  <a:pt x="392" y="42"/>
                </a:cubicBezTo>
                <a:cubicBezTo>
                  <a:pt x="391" y="43"/>
                  <a:pt x="390" y="43"/>
                  <a:pt x="389" y="44"/>
                </a:cubicBezTo>
                <a:cubicBezTo>
                  <a:pt x="388" y="44"/>
                  <a:pt x="388" y="43"/>
                  <a:pt x="387" y="43"/>
                </a:cubicBezTo>
                <a:cubicBezTo>
                  <a:pt x="385" y="43"/>
                  <a:pt x="384" y="45"/>
                  <a:pt x="382" y="44"/>
                </a:cubicBezTo>
                <a:cubicBezTo>
                  <a:pt x="382" y="42"/>
                  <a:pt x="387" y="41"/>
                  <a:pt x="388" y="41"/>
                </a:cubicBezTo>
                <a:cubicBezTo>
                  <a:pt x="388" y="40"/>
                  <a:pt x="389" y="40"/>
                  <a:pt x="390" y="40"/>
                </a:cubicBezTo>
                <a:cubicBezTo>
                  <a:pt x="391" y="39"/>
                  <a:pt x="391" y="39"/>
                  <a:pt x="392" y="38"/>
                </a:cubicBezTo>
                <a:cubicBezTo>
                  <a:pt x="393" y="37"/>
                  <a:pt x="395" y="37"/>
                  <a:pt x="396" y="37"/>
                </a:cubicBezTo>
                <a:cubicBezTo>
                  <a:pt x="398" y="37"/>
                  <a:pt x="400" y="37"/>
                  <a:pt x="401" y="37"/>
                </a:cubicBezTo>
                <a:cubicBezTo>
                  <a:pt x="403" y="37"/>
                  <a:pt x="406" y="38"/>
                  <a:pt x="408" y="37"/>
                </a:cubicBezTo>
                <a:cubicBezTo>
                  <a:pt x="409" y="36"/>
                  <a:pt x="409" y="36"/>
                  <a:pt x="410" y="36"/>
                </a:cubicBezTo>
                <a:cubicBezTo>
                  <a:pt x="411" y="36"/>
                  <a:pt x="411" y="36"/>
                  <a:pt x="411" y="35"/>
                </a:cubicBezTo>
                <a:cubicBezTo>
                  <a:pt x="412" y="34"/>
                  <a:pt x="412" y="34"/>
                  <a:pt x="412" y="34"/>
                </a:cubicBezTo>
                <a:cubicBezTo>
                  <a:pt x="413" y="33"/>
                  <a:pt x="413" y="33"/>
                  <a:pt x="413" y="32"/>
                </a:cubicBezTo>
                <a:cubicBezTo>
                  <a:pt x="412" y="30"/>
                  <a:pt x="411" y="30"/>
                  <a:pt x="410" y="30"/>
                </a:cubicBezTo>
                <a:cubicBezTo>
                  <a:pt x="409" y="30"/>
                  <a:pt x="408" y="30"/>
                  <a:pt x="407" y="30"/>
                </a:cubicBezTo>
                <a:cubicBezTo>
                  <a:pt x="406" y="30"/>
                  <a:pt x="405" y="30"/>
                  <a:pt x="404" y="30"/>
                </a:cubicBezTo>
                <a:cubicBezTo>
                  <a:pt x="404" y="30"/>
                  <a:pt x="403" y="30"/>
                  <a:pt x="402" y="30"/>
                </a:cubicBezTo>
                <a:cubicBezTo>
                  <a:pt x="401" y="30"/>
                  <a:pt x="399" y="31"/>
                  <a:pt x="398" y="31"/>
                </a:cubicBezTo>
                <a:cubicBezTo>
                  <a:pt x="397" y="31"/>
                  <a:pt x="397" y="31"/>
                  <a:pt x="396" y="31"/>
                </a:cubicBezTo>
                <a:cubicBezTo>
                  <a:pt x="395" y="31"/>
                  <a:pt x="394" y="32"/>
                  <a:pt x="393" y="32"/>
                </a:cubicBezTo>
                <a:cubicBezTo>
                  <a:pt x="392" y="32"/>
                  <a:pt x="391" y="32"/>
                  <a:pt x="391" y="32"/>
                </a:cubicBezTo>
                <a:cubicBezTo>
                  <a:pt x="390" y="32"/>
                  <a:pt x="390" y="33"/>
                  <a:pt x="389" y="33"/>
                </a:cubicBezTo>
                <a:cubicBezTo>
                  <a:pt x="388" y="34"/>
                  <a:pt x="387" y="34"/>
                  <a:pt x="385" y="34"/>
                </a:cubicBezTo>
                <a:cubicBezTo>
                  <a:pt x="384" y="35"/>
                  <a:pt x="383" y="35"/>
                  <a:pt x="382" y="34"/>
                </a:cubicBezTo>
                <a:cubicBezTo>
                  <a:pt x="382" y="34"/>
                  <a:pt x="382" y="33"/>
                  <a:pt x="382" y="33"/>
                </a:cubicBezTo>
                <a:cubicBezTo>
                  <a:pt x="382" y="32"/>
                  <a:pt x="381" y="32"/>
                  <a:pt x="381" y="32"/>
                </a:cubicBezTo>
                <a:cubicBezTo>
                  <a:pt x="380" y="32"/>
                  <a:pt x="380" y="32"/>
                  <a:pt x="380" y="32"/>
                </a:cubicBezTo>
                <a:cubicBezTo>
                  <a:pt x="379" y="31"/>
                  <a:pt x="379" y="31"/>
                  <a:pt x="379" y="31"/>
                </a:cubicBezTo>
                <a:cubicBezTo>
                  <a:pt x="379" y="30"/>
                  <a:pt x="378" y="30"/>
                  <a:pt x="377" y="31"/>
                </a:cubicBezTo>
                <a:cubicBezTo>
                  <a:pt x="377" y="31"/>
                  <a:pt x="377" y="32"/>
                  <a:pt x="376" y="32"/>
                </a:cubicBezTo>
                <a:cubicBezTo>
                  <a:pt x="376" y="33"/>
                  <a:pt x="375" y="33"/>
                  <a:pt x="375" y="33"/>
                </a:cubicBezTo>
                <a:cubicBezTo>
                  <a:pt x="374" y="34"/>
                  <a:pt x="375" y="36"/>
                  <a:pt x="375" y="37"/>
                </a:cubicBezTo>
                <a:cubicBezTo>
                  <a:pt x="374" y="38"/>
                  <a:pt x="373" y="37"/>
                  <a:pt x="373" y="37"/>
                </a:cubicBezTo>
                <a:cubicBezTo>
                  <a:pt x="373" y="36"/>
                  <a:pt x="373" y="36"/>
                  <a:pt x="372" y="35"/>
                </a:cubicBezTo>
                <a:cubicBezTo>
                  <a:pt x="372" y="35"/>
                  <a:pt x="372" y="35"/>
                  <a:pt x="371" y="35"/>
                </a:cubicBezTo>
                <a:cubicBezTo>
                  <a:pt x="371" y="34"/>
                  <a:pt x="371" y="33"/>
                  <a:pt x="371" y="32"/>
                </a:cubicBezTo>
                <a:cubicBezTo>
                  <a:pt x="370" y="32"/>
                  <a:pt x="369" y="32"/>
                  <a:pt x="369" y="31"/>
                </a:cubicBezTo>
                <a:cubicBezTo>
                  <a:pt x="368" y="31"/>
                  <a:pt x="368" y="31"/>
                  <a:pt x="367" y="31"/>
                </a:cubicBezTo>
                <a:cubicBezTo>
                  <a:pt x="365" y="30"/>
                  <a:pt x="365" y="33"/>
                  <a:pt x="363" y="33"/>
                </a:cubicBezTo>
                <a:cubicBezTo>
                  <a:pt x="362" y="33"/>
                  <a:pt x="362" y="33"/>
                  <a:pt x="361" y="33"/>
                </a:cubicBezTo>
                <a:cubicBezTo>
                  <a:pt x="360" y="33"/>
                  <a:pt x="360" y="34"/>
                  <a:pt x="359" y="34"/>
                </a:cubicBezTo>
                <a:cubicBezTo>
                  <a:pt x="358" y="35"/>
                  <a:pt x="357" y="34"/>
                  <a:pt x="357" y="35"/>
                </a:cubicBezTo>
                <a:cubicBezTo>
                  <a:pt x="357" y="36"/>
                  <a:pt x="357" y="37"/>
                  <a:pt x="357" y="38"/>
                </a:cubicBezTo>
                <a:cubicBezTo>
                  <a:pt x="357" y="39"/>
                  <a:pt x="356" y="40"/>
                  <a:pt x="355" y="40"/>
                </a:cubicBezTo>
                <a:cubicBezTo>
                  <a:pt x="354" y="40"/>
                  <a:pt x="353" y="39"/>
                  <a:pt x="353" y="39"/>
                </a:cubicBezTo>
                <a:cubicBezTo>
                  <a:pt x="352" y="39"/>
                  <a:pt x="352" y="40"/>
                  <a:pt x="351" y="40"/>
                </a:cubicBezTo>
                <a:cubicBezTo>
                  <a:pt x="351" y="40"/>
                  <a:pt x="349" y="40"/>
                  <a:pt x="349" y="41"/>
                </a:cubicBezTo>
                <a:cubicBezTo>
                  <a:pt x="350" y="42"/>
                  <a:pt x="351" y="41"/>
                  <a:pt x="351" y="41"/>
                </a:cubicBezTo>
                <a:cubicBezTo>
                  <a:pt x="352" y="42"/>
                  <a:pt x="351" y="43"/>
                  <a:pt x="351" y="43"/>
                </a:cubicBezTo>
                <a:cubicBezTo>
                  <a:pt x="349" y="43"/>
                  <a:pt x="347" y="42"/>
                  <a:pt x="347" y="43"/>
                </a:cubicBezTo>
                <a:cubicBezTo>
                  <a:pt x="345" y="44"/>
                  <a:pt x="347" y="46"/>
                  <a:pt x="347" y="47"/>
                </a:cubicBezTo>
                <a:cubicBezTo>
                  <a:pt x="348" y="48"/>
                  <a:pt x="348" y="49"/>
                  <a:pt x="349" y="50"/>
                </a:cubicBezTo>
                <a:close/>
                <a:moveTo>
                  <a:pt x="1044" y="4"/>
                </a:moveTo>
                <a:cubicBezTo>
                  <a:pt x="1046" y="4"/>
                  <a:pt x="1047" y="4"/>
                  <a:pt x="1049" y="3"/>
                </a:cubicBezTo>
                <a:cubicBezTo>
                  <a:pt x="1050" y="3"/>
                  <a:pt x="1051" y="3"/>
                  <a:pt x="1053" y="2"/>
                </a:cubicBezTo>
                <a:cubicBezTo>
                  <a:pt x="1042" y="3"/>
                  <a:pt x="1042" y="3"/>
                  <a:pt x="1042" y="3"/>
                </a:cubicBezTo>
                <a:cubicBezTo>
                  <a:pt x="1041" y="4"/>
                  <a:pt x="1043" y="4"/>
                  <a:pt x="1044" y="4"/>
                </a:cubicBezTo>
                <a:close/>
                <a:moveTo>
                  <a:pt x="2964" y="296"/>
                </a:moveTo>
                <a:cubicBezTo>
                  <a:pt x="2964" y="295"/>
                  <a:pt x="2964" y="294"/>
                  <a:pt x="2963" y="293"/>
                </a:cubicBezTo>
                <a:cubicBezTo>
                  <a:pt x="2963" y="292"/>
                  <a:pt x="2961" y="291"/>
                  <a:pt x="2960" y="290"/>
                </a:cubicBezTo>
                <a:cubicBezTo>
                  <a:pt x="2959" y="289"/>
                  <a:pt x="2958" y="288"/>
                  <a:pt x="2956" y="287"/>
                </a:cubicBezTo>
                <a:cubicBezTo>
                  <a:pt x="2955" y="286"/>
                  <a:pt x="2953" y="286"/>
                  <a:pt x="2952" y="285"/>
                </a:cubicBezTo>
                <a:cubicBezTo>
                  <a:pt x="2951" y="284"/>
                  <a:pt x="2950" y="283"/>
                  <a:pt x="2949" y="282"/>
                </a:cubicBezTo>
                <a:cubicBezTo>
                  <a:pt x="2947" y="281"/>
                  <a:pt x="2946" y="280"/>
                  <a:pt x="2945" y="280"/>
                </a:cubicBezTo>
                <a:cubicBezTo>
                  <a:pt x="2944" y="279"/>
                  <a:pt x="2944" y="279"/>
                  <a:pt x="2943" y="279"/>
                </a:cubicBezTo>
                <a:cubicBezTo>
                  <a:pt x="2941" y="278"/>
                  <a:pt x="2939" y="276"/>
                  <a:pt x="2937" y="276"/>
                </a:cubicBezTo>
                <a:cubicBezTo>
                  <a:pt x="2934" y="275"/>
                  <a:pt x="2932" y="276"/>
                  <a:pt x="2930" y="276"/>
                </a:cubicBezTo>
                <a:cubicBezTo>
                  <a:pt x="2926" y="278"/>
                  <a:pt x="2922" y="278"/>
                  <a:pt x="2918" y="278"/>
                </a:cubicBezTo>
                <a:cubicBezTo>
                  <a:pt x="2916" y="278"/>
                  <a:pt x="2914" y="279"/>
                  <a:pt x="2912" y="280"/>
                </a:cubicBezTo>
                <a:cubicBezTo>
                  <a:pt x="2911" y="281"/>
                  <a:pt x="2910" y="283"/>
                  <a:pt x="2909" y="285"/>
                </a:cubicBezTo>
                <a:cubicBezTo>
                  <a:pt x="2907" y="288"/>
                  <a:pt x="2905" y="291"/>
                  <a:pt x="2902" y="292"/>
                </a:cubicBezTo>
                <a:cubicBezTo>
                  <a:pt x="2900" y="293"/>
                  <a:pt x="2899" y="294"/>
                  <a:pt x="2897" y="294"/>
                </a:cubicBezTo>
                <a:cubicBezTo>
                  <a:pt x="2896" y="294"/>
                  <a:pt x="2895" y="294"/>
                  <a:pt x="2894" y="294"/>
                </a:cubicBezTo>
                <a:cubicBezTo>
                  <a:pt x="2893" y="294"/>
                  <a:pt x="2892" y="294"/>
                  <a:pt x="2891" y="294"/>
                </a:cubicBezTo>
                <a:cubicBezTo>
                  <a:pt x="2890" y="294"/>
                  <a:pt x="2888" y="294"/>
                  <a:pt x="2887" y="296"/>
                </a:cubicBezTo>
                <a:cubicBezTo>
                  <a:pt x="2887" y="298"/>
                  <a:pt x="2890" y="298"/>
                  <a:pt x="2891" y="298"/>
                </a:cubicBezTo>
                <a:cubicBezTo>
                  <a:pt x="2892" y="298"/>
                  <a:pt x="2894" y="298"/>
                  <a:pt x="2895" y="297"/>
                </a:cubicBezTo>
                <a:cubicBezTo>
                  <a:pt x="2896" y="297"/>
                  <a:pt x="2897" y="296"/>
                  <a:pt x="2899" y="296"/>
                </a:cubicBezTo>
                <a:cubicBezTo>
                  <a:pt x="2900" y="295"/>
                  <a:pt x="2901" y="294"/>
                  <a:pt x="2903" y="294"/>
                </a:cubicBezTo>
                <a:cubicBezTo>
                  <a:pt x="2904" y="294"/>
                  <a:pt x="2906" y="294"/>
                  <a:pt x="2907" y="294"/>
                </a:cubicBezTo>
                <a:cubicBezTo>
                  <a:pt x="2910" y="294"/>
                  <a:pt x="2914" y="294"/>
                  <a:pt x="2916" y="296"/>
                </a:cubicBezTo>
                <a:cubicBezTo>
                  <a:pt x="2918" y="296"/>
                  <a:pt x="2920" y="297"/>
                  <a:pt x="2921" y="298"/>
                </a:cubicBezTo>
                <a:cubicBezTo>
                  <a:pt x="2923" y="299"/>
                  <a:pt x="2925" y="299"/>
                  <a:pt x="2927" y="299"/>
                </a:cubicBezTo>
                <a:cubicBezTo>
                  <a:pt x="2929" y="299"/>
                  <a:pt x="2931" y="299"/>
                  <a:pt x="2933" y="300"/>
                </a:cubicBezTo>
                <a:cubicBezTo>
                  <a:pt x="2935" y="300"/>
                  <a:pt x="2937" y="301"/>
                  <a:pt x="2939" y="302"/>
                </a:cubicBezTo>
                <a:cubicBezTo>
                  <a:pt x="2942" y="302"/>
                  <a:pt x="2944" y="301"/>
                  <a:pt x="2947" y="301"/>
                </a:cubicBezTo>
                <a:cubicBezTo>
                  <a:pt x="2949" y="301"/>
                  <a:pt x="2950" y="301"/>
                  <a:pt x="2952" y="302"/>
                </a:cubicBezTo>
                <a:cubicBezTo>
                  <a:pt x="2954" y="303"/>
                  <a:pt x="2955" y="304"/>
                  <a:pt x="2957" y="303"/>
                </a:cubicBezTo>
                <a:cubicBezTo>
                  <a:pt x="2959" y="303"/>
                  <a:pt x="2961" y="303"/>
                  <a:pt x="2962" y="302"/>
                </a:cubicBezTo>
                <a:cubicBezTo>
                  <a:pt x="2963" y="301"/>
                  <a:pt x="2963" y="301"/>
                  <a:pt x="2963" y="300"/>
                </a:cubicBezTo>
                <a:cubicBezTo>
                  <a:pt x="2963" y="299"/>
                  <a:pt x="2962" y="299"/>
                  <a:pt x="2963" y="298"/>
                </a:cubicBezTo>
                <a:cubicBezTo>
                  <a:pt x="2963" y="297"/>
                  <a:pt x="2964" y="296"/>
                  <a:pt x="2964" y="296"/>
                </a:cubicBezTo>
                <a:close/>
                <a:moveTo>
                  <a:pt x="2806" y="215"/>
                </a:moveTo>
                <a:cubicBezTo>
                  <a:pt x="2806" y="216"/>
                  <a:pt x="2806" y="216"/>
                  <a:pt x="2806" y="217"/>
                </a:cubicBezTo>
                <a:cubicBezTo>
                  <a:pt x="2805" y="218"/>
                  <a:pt x="2804" y="218"/>
                  <a:pt x="2806" y="219"/>
                </a:cubicBezTo>
                <a:cubicBezTo>
                  <a:pt x="2806" y="219"/>
                  <a:pt x="2808" y="219"/>
                  <a:pt x="2809" y="219"/>
                </a:cubicBezTo>
                <a:cubicBezTo>
                  <a:pt x="2810" y="219"/>
                  <a:pt x="2812" y="218"/>
                  <a:pt x="2813" y="218"/>
                </a:cubicBezTo>
                <a:cubicBezTo>
                  <a:pt x="2814" y="218"/>
                  <a:pt x="2815" y="217"/>
                  <a:pt x="2815" y="217"/>
                </a:cubicBezTo>
                <a:cubicBezTo>
                  <a:pt x="2815" y="216"/>
                  <a:pt x="2816" y="215"/>
                  <a:pt x="2816" y="215"/>
                </a:cubicBezTo>
                <a:cubicBezTo>
                  <a:pt x="2817" y="213"/>
                  <a:pt x="2818" y="212"/>
                  <a:pt x="2818" y="210"/>
                </a:cubicBezTo>
                <a:cubicBezTo>
                  <a:pt x="2817" y="209"/>
                  <a:pt x="2817" y="209"/>
                  <a:pt x="2816" y="209"/>
                </a:cubicBezTo>
                <a:cubicBezTo>
                  <a:pt x="2816" y="208"/>
                  <a:pt x="2815" y="208"/>
                  <a:pt x="2814" y="208"/>
                </a:cubicBezTo>
                <a:cubicBezTo>
                  <a:pt x="2813" y="207"/>
                  <a:pt x="2812" y="206"/>
                  <a:pt x="2812" y="205"/>
                </a:cubicBezTo>
                <a:cubicBezTo>
                  <a:pt x="2812" y="204"/>
                  <a:pt x="2812" y="203"/>
                  <a:pt x="2811" y="203"/>
                </a:cubicBezTo>
                <a:cubicBezTo>
                  <a:pt x="2811" y="202"/>
                  <a:pt x="2810" y="202"/>
                  <a:pt x="2810" y="201"/>
                </a:cubicBezTo>
                <a:cubicBezTo>
                  <a:pt x="2810" y="201"/>
                  <a:pt x="2810" y="199"/>
                  <a:pt x="2809" y="199"/>
                </a:cubicBezTo>
                <a:cubicBezTo>
                  <a:pt x="2808" y="198"/>
                  <a:pt x="2808" y="200"/>
                  <a:pt x="2808" y="200"/>
                </a:cubicBezTo>
                <a:cubicBezTo>
                  <a:pt x="2808" y="202"/>
                  <a:pt x="2808" y="203"/>
                  <a:pt x="2808" y="205"/>
                </a:cubicBezTo>
                <a:cubicBezTo>
                  <a:pt x="2807" y="206"/>
                  <a:pt x="2805" y="206"/>
                  <a:pt x="2806" y="208"/>
                </a:cubicBezTo>
                <a:cubicBezTo>
                  <a:pt x="2806" y="208"/>
                  <a:pt x="2806" y="209"/>
                  <a:pt x="2806" y="210"/>
                </a:cubicBezTo>
                <a:cubicBezTo>
                  <a:pt x="2807" y="210"/>
                  <a:pt x="2807" y="211"/>
                  <a:pt x="2807" y="211"/>
                </a:cubicBezTo>
                <a:cubicBezTo>
                  <a:pt x="2807" y="211"/>
                  <a:pt x="2807" y="211"/>
                  <a:pt x="2807" y="212"/>
                </a:cubicBezTo>
                <a:cubicBezTo>
                  <a:pt x="2807" y="213"/>
                  <a:pt x="2806" y="214"/>
                  <a:pt x="2806" y="215"/>
                </a:cubicBezTo>
                <a:close/>
                <a:moveTo>
                  <a:pt x="2900" y="274"/>
                </a:moveTo>
                <a:cubicBezTo>
                  <a:pt x="2901" y="275"/>
                  <a:pt x="2901" y="277"/>
                  <a:pt x="2903" y="277"/>
                </a:cubicBezTo>
                <a:cubicBezTo>
                  <a:pt x="2903" y="277"/>
                  <a:pt x="2904" y="277"/>
                  <a:pt x="2905" y="276"/>
                </a:cubicBezTo>
                <a:cubicBezTo>
                  <a:pt x="2905" y="275"/>
                  <a:pt x="2906" y="275"/>
                  <a:pt x="2906" y="275"/>
                </a:cubicBezTo>
                <a:cubicBezTo>
                  <a:pt x="2909" y="273"/>
                  <a:pt x="2915" y="274"/>
                  <a:pt x="2916" y="271"/>
                </a:cubicBezTo>
                <a:cubicBezTo>
                  <a:pt x="2916" y="270"/>
                  <a:pt x="2916" y="269"/>
                  <a:pt x="2915" y="268"/>
                </a:cubicBezTo>
                <a:cubicBezTo>
                  <a:pt x="2915" y="267"/>
                  <a:pt x="2915" y="267"/>
                  <a:pt x="2915" y="266"/>
                </a:cubicBezTo>
                <a:cubicBezTo>
                  <a:pt x="2914" y="265"/>
                  <a:pt x="2913" y="263"/>
                  <a:pt x="2911" y="262"/>
                </a:cubicBezTo>
                <a:cubicBezTo>
                  <a:pt x="2910" y="262"/>
                  <a:pt x="2908" y="262"/>
                  <a:pt x="2906" y="262"/>
                </a:cubicBezTo>
                <a:cubicBezTo>
                  <a:pt x="2906" y="262"/>
                  <a:pt x="2905" y="262"/>
                  <a:pt x="2904" y="262"/>
                </a:cubicBezTo>
                <a:cubicBezTo>
                  <a:pt x="2904" y="262"/>
                  <a:pt x="2903" y="262"/>
                  <a:pt x="2903" y="262"/>
                </a:cubicBezTo>
                <a:cubicBezTo>
                  <a:pt x="2903" y="262"/>
                  <a:pt x="2902" y="262"/>
                  <a:pt x="2902" y="262"/>
                </a:cubicBezTo>
                <a:cubicBezTo>
                  <a:pt x="2901" y="262"/>
                  <a:pt x="2899" y="262"/>
                  <a:pt x="2898" y="263"/>
                </a:cubicBezTo>
                <a:cubicBezTo>
                  <a:pt x="2898" y="264"/>
                  <a:pt x="2898" y="265"/>
                  <a:pt x="2897" y="265"/>
                </a:cubicBezTo>
                <a:cubicBezTo>
                  <a:pt x="2897" y="266"/>
                  <a:pt x="2896" y="266"/>
                  <a:pt x="2896" y="267"/>
                </a:cubicBezTo>
                <a:cubicBezTo>
                  <a:pt x="2896" y="268"/>
                  <a:pt x="2896" y="269"/>
                  <a:pt x="2896" y="269"/>
                </a:cubicBezTo>
                <a:cubicBezTo>
                  <a:pt x="2897" y="270"/>
                  <a:pt x="2897" y="271"/>
                  <a:pt x="2897" y="271"/>
                </a:cubicBezTo>
                <a:cubicBezTo>
                  <a:pt x="2897" y="273"/>
                  <a:pt x="2899" y="273"/>
                  <a:pt x="2900" y="274"/>
                </a:cubicBezTo>
                <a:close/>
                <a:moveTo>
                  <a:pt x="1313" y="430"/>
                </a:moveTo>
                <a:cubicBezTo>
                  <a:pt x="1314" y="431"/>
                  <a:pt x="1314" y="431"/>
                  <a:pt x="1315" y="432"/>
                </a:cubicBezTo>
                <a:cubicBezTo>
                  <a:pt x="1316" y="432"/>
                  <a:pt x="1317" y="431"/>
                  <a:pt x="1318" y="430"/>
                </a:cubicBezTo>
                <a:cubicBezTo>
                  <a:pt x="1321" y="430"/>
                  <a:pt x="1324" y="432"/>
                  <a:pt x="1326" y="430"/>
                </a:cubicBezTo>
                <a:cubicBezTo>
                  <a:pt x="1327" y="429"/>
                  <a:pt x="1327" y="428"/>
                  <a:pt x="1326" y="426"/>
                </a:cubicBezTo>
                <a:cubicBezTo>
                  <a:pt x="1326" y="425"/>
                  <a:pt x="1327" y="424"/>
                  <a:pt x="1326" y="422"/>
                </a:cubicBezTo>
                <a:cubicBezTo>
                  <a:pt x="1325" y="421"/>
                  <a:pt x="1324" y="421"/>
                  <a:pt x="1323" y="420"/>
                </a:cubicBezTo>
                <a:cubicBezTo>
                  <a:pt x="1322" y="419"/>
                  <a:pt x="1321" y="419"/>
                  <a:pt x="1320" y="419"/>
                </a:cubicBezTo>
                <a:cubicBezTo>
                  <a:pt x="1319" y="418"/>
                  <a:pt x="1318" y="417"/>
                  <a:pt x="1318" y="417"/>
                </a:cubicBezTo>
                <a:cubicBezTo>
                  <a:pt x="1317" y="416"/>
                  <a:pt x="1316" y="415"/>
                  <a:pt x="1315" y="415"/>
                </a:cubicBezTo>
                <a:cubicBezTo>
                  <a:pt x="1314" y="414"/>
                  <a:pt x="1313" y="414"/>
                  <a:pt x="1312" y="413"/>
                </a:cubicBezTo>
                <a:cubicBezTo>
                  <a:pt x="1312" y="413"/>
                  <a:pt x="1312" y="413"/>
                  <a:pt x="1312" y="413"/>
                </a:cubicBezTo>
                <a:cubicBezTo>
                  <a:pt x="1310" y="411"/>
                  <a:pt x="1308" y="410"/>
                  <a:pt x="1307" y="408"/>
                </a:cubicBezTo>
                <a:cubicBezTo>
                  <a:pt x="1306" y="407"/>
                  <a:pt x="1306" y="407"/>
                  <a:pt x="1305" y="407"/>
                </a:cubicBezTo>
                <a:cubicBezTo>
                  <a:pt x="1304" y="407"/>
                  <a:pt x="1304" y="406"/>
                  <a:pt x="1303" y="406"/>
                </a:cubicBezTo>
                <a:cubicBezTo>
                  <a:pt x="1301" y="404"/>
                  <a:pt x="1299" y="402"/>
                  <a:pt x="1296" y="403"/>
                </a:cubicBezTo>
                <a:cubicBezTo>
                  <a:pt x="1296" y="404"/>
                  <a:pt x="1295" y="404"/>
                  <a:pt x="1295" y="404"/>
                </a:cubicBezTo>
                <a:cubicBezTo>
                  <a:pt x="1294" y="405"/>
                  <a:pt x="1294" y="405"/>
                  <a:pt x="1293" y="405"/>
                </a:cubicBezTo>
                <a:cubicBezTo>
                  <a:pt x="1291" y="405"/>
                  <a:pt x="1292" y="407"/>
                  <a:pt x="1290" y="407"/>
                </a:cubicBezTo>
                <a:cubicBezTo>
                  <a:pt x="1289" y="407"/>
                  <a:pt x="1289" y="407"/>
                  <a:pt x="1288" y="408"/>
                </a:cubicBezTo>
                <a:cubicBezTo>
                  <a:pt x="1287" y="408"/>
                  <a:pt x="1288" y="409"/>
                  <a:pt x="1289" y="409"/>
                </a:cubicBezTo>
                <a:cubicBezTo>
                  <a:pt x="1290" y="409"/>
                  <a:pt x="1290" y="410"/>
                  <a:pt x="1290" y="410"/>
                </a:cubicBezTo>
                <a:cubicBezTo>
                  <a:pt x="1291" y="410"/>
                  <a:pt x="1292" y="410"/>
                  <a:pt x="1292" y="411"/>
                </a:cubicBezTo>
                <a:cubicBezTo>
                  <a:pt x="1292" y="412"/>
                  <a:pt x="1289" y="411"/>
                  <a:pt x="1288" y="411"/>
                </a:cubicBezTo>
                <a:cubicBezTo>
                  <a:pt x="1288" y="412"/>
                  <a:pt x="1288" y="415"/>
                  <a:pt x="1289" y="416"/>
                </a:cubicBezTo>
                <a:cubicBezTo>
                  <a:pt x="1289" y="417"/>
                  <a:pt x="1290" y="418"/>
                  <a:pt x="1291" y="419"/>
                </a:cubicBezTo>
                <a:cubicBezTo>
                  <a:pt x="1291" y="419"/>
                  <a:pt x="1292" y="420"/>
                  <a:pt x="1292" y="420"/>
                </a:cubicBezTo>
                <a:cubicBezTo>
                  <a:pt x="1293" y="421"/>
                  <a:pt x="1294" y="422"/>
                  <a:pt x="1295" y="423"/>
                </a:cubicBezTo>
                <a:cubicBezTo>
                  <a:pt x="1295" y="423"/>
                  <a:pt x="1296" y="423"/>
                  <a:pt x="1297" y="423"/>
                </a:cubicBezTo>
                <a:cubicBezTo>
                  <a:pt x="1297" y="424"/>
                  <a:pt x="1298" y="426"/>
                  <a:pt x="1299" y="425"/>
                </a:cubicBezTo>
                <a:cubicBezTo>
                  <a:pt x="1299" y="424"/>
                  <a:pt x="1299" y="423"/>
                  <a:pt x="1298" y="423"/>
                </a:cubicBezTo>
                <a:cubicBezTo>
                  <a:pt x="1297" y="422"/>
                  <a:pt x="1297" y="422"/>
                  <a:pt x="1298" y="422"/>
                </a:cubicBezTo>
                <a:cubicBezTo>
                  <a:pt x="1299" y="423"/>
                  <a:pt x="1300" y="423"/>
                  <a:pt x="1300" y="423"/>
                </a:cubicBezTo>
                <a:cubicBezTo>
                  <a:pt x="1301" y="423"/>
                  <a:pt x="1302" y="424"/>
                  <a:pt x="1302" y="424"/>
                </a:cubicBezTo>
                <a:cubicBezTo>
                  <a:pt x="1303" y="425"/>
                  <a:pt x="1305" y="424"/>
                  <a:pt x="1307" y="425"/>
                </a:cubicBezTo>
                <a:cubicBezTo>
                  <a:pt x="1307" y="425"/>
                  <a:pt x="1307" y="426"/>
                  <a:pt x="1308" y="426"/>
                </a:cubicBezTo>
                <a:cubicBezTo>
                  <a:pt x="1308" y="427"/>
                  <a:pt x="1309" y="427"/>
                  <a:pt x="1310" y="428"/>
                </a:cubicBezTo>
                <a:cubicBezTo>
                  <a:pt x="1310" y="428"/>
                  <a:pt x="1309" y="429"/>
                  <a:pt x="1310" y="430"/>
                </a:cubicBezTo>
                <a:cubicBezTo>
                  <a:pt x="1310" y="431"/>
                  <a:pt x="1312" y="430"/>
                  <a:pt x="1313" y="430"/>
                </a:cubicBezTo>
                <a:close/>
                <a:moveTo>
                  <a:pt x="2806" y="266"/>
                </a:moveTo>
                <a:cubicBezTo>
                  <a:pt x="2807" y="267"/>
                  <a:pt x="2808" y="267"/>
                  <a:pt x="2809" y="269"/>
                </a:cubicBezTo>
                <a:cubicBezTo>
                  <a:pt x="2810" y="269"/>
                  <a:pt x="2810" y="270"/>
                  <a:pt x="2810" y="271"/>
                </a:cubicBezTo>
                <a:cubicBezTo>
                  <a:pt x="2811" y="272"/>
                  <a:pt x="2813" y="274"/>
                  <a:pt x="2814" y="274"/>
                </a:cubicBezTo>
                <a:cubicBezTo>
                  <a:pt x="2815" y="275"/>
                  <a:pt x="2815" y="275"/>
                  <a:pt x="2816" y="276"/>
                </a:cubicBezTo>
                <a:cubicBezTo>
                  <a:pt x="2818" y="277"/>
                  <a:pt x="2820" y="276"/>
                  <a:pt x="2820" y="274"/>
                </a:cubicBezTo>
                <a:cubicBezTo>
                  <a:pt x="2820" y="272"/>
                  <a:pt x="2818" y="272"/>
                  <a:pt x="2817" y="271"/>
                </a:cubicBezTo>
                <a:cubicBezTo>
                  <a:pt x="2816" y="270"/>
                  <a:pt x="2816" y="269"/>
                  <a:pt x="2814" y="268"/>
                </a:cubicBezTo>
                <a:cubicBezTo>
                  <a:pt x="2813" y="267"/>
                  <a:pt x="2812" y="268"/>
                  <a:pt x="2811" y="267"/>
                </a:cubicBezTo>
                <a:cubicBezTo>
                  <a:pt x="2810" y="265"/>
                  <a:pt x="2809" y="265"/>
                  <a:pt x="2808" y="264"/>
                </a:cubicBezTo>
                <a:cubicBezTo>
                  <a:pt x="2807" y="264"/>
                  <a:pt x="2806" y="264"/>
                  <a:pt x="2805" y="264"/>
                </a:cubicBezTo>
                <a:cubicBezTo>
                  <a:pt x="2805" y="263"/>
                  <a:pt x="2805" y="263"/>
                  <a:pt x="2804" y="263"/>
                </a:cubicBezTo>
                <a:cubicBezTo>
                  <a:pt x="2803" y="263"/>
                  <a:pt x="2805" y="266"/>
                  <a:pt x="2806" y="266"/>
                </a:cubicBezTo>
                <a:close/>
                <a:moveTo>
                  <a:pt x="2839" y="229"/>
                </a:moveTo>
                <a:cubicBezTo>
                  <a:pt x="2840" y="230"/>
                  <a:pt x="2840" y="231"/>
                  <a:pt x="2842" y="232"/>
                </a:cubicBezTo>
                <a:cubicBezTo>
                  <a:pt x="2843" y="232"/>
                  <a:pt x="2844" y="233"/>
                  <a:pt x="2845" y="234"/>
                </a:cubicBezTo>
                <a:cubicBezTo>
                  <a:pt x="2847" y="234"/>
                  <a:pt x="2848" y="235"/>
                  <a:pt x="2849" y="236"/>
                </a:cubicBezTo>
                <a:cubicBezTo>
                  <a:pt x="2850" y="236"/>
                  <a:pt x="2850" y="238"/>
                  <a:pt x="2851" y="239"/>
                </a:cubicBezTo>
                <a:cubicBezTo>
                  <a:pt x="2854" y="241"/>
                  <a:pt x="2857" y="241"/>
                  <a:pt x="2860" y="242"/>
                </a:cubicBezTo>
                <a:cubicBezTo>
                  <a:pt x="2861" y="242"/>
                  <a:pt x="2862" y="243"/>
                  <a:pt x="2863" y="243"/>
                </a:cubicBezTo>
                <a:cubicBezTo>
                  <a:pt x="2865" y="244"/>
                  <a:pt x="2866" y="245"/>
                  <a:pt x="2868" y="245"/>
                </a:cubicBezTo>
                <a:cubicBezTo>
                  <a:pt x="2870" y="246"/>
                  <a:pt x="2871" y="247"/>
                  <a:pt x="2873" y="247"/>
                </a:cubicBezTo>
                <a:cubicBezTo>
                  <a:pt x="2873" y="247"/>
                  <a:pt x="2874" y="247"/>
                  <a:pt x="2875" y="247"/>
                </a:cubicBezTo>
                <a:cubicBezTo>
                  <a:pt x="2876" y="247"/>
                  <a:pt x="2876" y="248"/>
                  <a:pt x="2877" y="248"/>
                </a:cubicBezTo>
                <a:cubicBezTo>
                  <a:pt x="2877" y="248"/>
                  <a:pt x="2878" y="248"/>
                  <a:pt x="2879" y="248"/>
                </a:cubicBezTo>
                <a:cubicBezTo>
                  <a:pt x="2880" y="248"/>
                  <a:pt x="2880" y="247"/>
                  <a:pt x="2881" y="246"/>
                </a:cubicBezTo>
                <a:cubicBezTo>
                  <a:pt x="2882" y="245"/>
                  <a:pt x="2883" y="245"/>
                  <a:pt x="2884" y="244"/>
                </a:cubicBezTo>
                <a:cubicBezTo>
                  <a:pt x="2884" y="243"/>
                  <a:pt x="2884" y="241"/>
                  <a:pt x="2885" y="241"/>
                </a:cubicBezTo>
                <a:cubicBezTo>
                  <a:pt x="2886" y="240"/>
                  <a:pt x="2886" y="240"/>
                  <a:pt x="2886" y="240"/>
                </a:cubicBezTo>
                <a:cubicBezTo>
                  <a:pt x="2886" y="238"/>
                  <a:pt x="2885" y="239"/>
                  <a:pt x="2884" y="239"/>
                </a:cubicBezTo>
                <a:cubicBezTo>
                  <a:pt x="2883" y="238"/>
                  <a:pt x="2885" y="236"/>
                  <a:pt x="2886" y="236"/>
                </a:cubicBezTo>
                <a:cubicBezTo>
                  <a:pt x="2887" y="235"/>
                  <a:pt x="2889" y="235"/>
                  <a:pt x="2890" y="235"/>
                </a:cubicBezTo>
                <a:cubicBezTo>
                  <a:pt x="2891" y="236"/>
                  <a:pt x="2891" y="236"/>
                  <a:pt x="2892" y="237"/>
                </a:cubicBezTo>
                <a:cubicBezTo>
                  <a:pt x="2892" y="237"/>
                  <a:pt x="2893" y="237"/>
                  <a:pt x="2893" y="238"/>
                </a:cubicBezTo>
                <a:cubicBezTo>
                  <a:pt x="2895" y="238"/>
                  <a:pt x="2894" y="240"/>
                  <a:pt x="2895" y="241"/>
                </a:cubicBezTo>
                <a:cubicBezTo>
                  <a:pt x="2896" y="241"/>
                  <a:pt x="2898" y="241"/>
                  <a:pt x="2899" y="241"/>
                </a:cubicBezTo>
                <a:cubicBezTo>
                  <a:pt x="2901" y="240"/>
                  <a:pt x="2902" y="240"/>
                  <a:pt x="2903" y="239"/>
                </a:cubicBezTo>
                <a:cubicBezTo>
                  <a:pt x="2905" y="239"/>
                  <a:pt x="2907" y="239"/>
                  <a:pt x="2908" y="239"/>
                </a:cubicBezTo>
                <a:cubicBezTo>
                  <a:pt x="2910" y="238"/>
                  <a:pt x="2912" y="238"/>
                  <a:pt x="2914" y="238"/>
                </a:cubicBezTo>
                <a:cubicBezTo>
                  <a:pt x="2916" y="237"/>
                  <a:pt x="2919" y="238"/>
                  <a:pt x="2920" y="237"/>
                </a:cubicBezTo>
                <a:cubicBezTo>
                  <a:pt x="2921" y="236"/>
                  <a:pt x="2921" y="236"/>
                  <a:pt x="2922" y="236"/>
                </a:cubicBezTo>
                <a:cubicBezTo>
                  <a:pt x="2923" y="236"/>
                  <a:pt x="2924" y="236"/>
                  <a:pt x="2925" y="236"/>
                </a:cubicBezTo>
                <a:cubicBezTo>
                  <a:pt x="2926" y="236"/>
                  <a:pt x="2927" y="235"/>
                  <a:pt x="2928" y="235"/>
                </a:cubicBezTo>
                <a:cubicBezTo>
                  <a:pt x="2930" y="234"/>
                  <a:pt x="2933" y="234"/>
                  <a:pt x="2935" y="234"/>
                </a:cubicBezTo>
                <a:cubicBezTo>
                  <a:pt x="2936" y="234"/>
                  <a:pt x="2936" y="235"/>
                  <a:pt x="2937" y="235"/>
                </a:cubicBezTo>
                <a:cubicBezTo>
                  <a:pt x="2938" y="235"/>
                  <a:pt x="2939" y="235"/>
                  <a:pt x="2939" y="235"/>
                </a:cubicBezTo>
                <a:cubicBezTo>
                  <a:pt x="2940" y="236"/>
                  <a:pt x="2940" y="235"/>
                  <a:pt x="2940" y="236"/>
                </a:cubicBezTo>
                <a:cubicBezTo>
                  <a:pt x="2940" y="236"/>
                  <a:pt x="2940" y="236"/>
                  <a:pt x="2939" y="236"/>
                </a:cubicBezTo>
                <a:cubicBezTo>
                  <a:pt x="2938" y="237"/>
                  <a:pt x="2938" y="236"/>
                  <a:pt x="2938" y="236"/>
                </a:cubicBezTo>
                <a:cubicBezTo>
                  <a:pt x="2937" y="235"/>
                  <a:pt x="2936" y="235"/>
                  <a:pt x="2936" y="235"/>
                </a:cubicBezTo>
                <a:cubicBezTo>
                  <a:pt x="2935" y="235"/>
                  <a:pt x="2934" y="235"/>
                  <a:pt x="2934" y="235"/>
                </a:cubicBezTo>
                <a:cubicBezTo>
                  <a:pt x="2932" y="235"/>
                  <a:pt x="2934" y="238"/>
                  <a:pt x="2935" y="238"/>
                </a:cubicBezTo>
                <a:cubicBezTo>
                  <a:pt x="2935" y="239"/>
                  <a:pt x="2936" y="240"/>
                  <a:pt x="2938" y="240"/>
                </a:cubicBezTo>
                <a:cubicBezTo>
                  <a:pt x="2939" y="240"/>
                  <a:pt x="2940" y="240"/>
                  <a:pt x="2942" y="240"/>
                </a:cubicBezTo>
                <a:cubicBezTo>
                  <a:pt x="2943" y="241"/>
                  <a:pt x="2944" y="241"/>
                  <a:pt x="2945" y="241"/>
                </a:cubicBezTo>
                <a:cubicBezTo>
                  <a:pt x="2947" y="241"/>
                  <a:pt x="2948" y="240"/>
                  <a:pt x="2949" y="239"/>
                </a:cubicBezTo>
                <a:cubicBezTo>
                  <a:pt x="2950" y="238"/>
                  <a:pt x="2952" y="238"/>
                  <a:pt x="2954" y="238"/>
                </a:cubicBezTo>
                <a:cubicBezTo>
                  <a:pt x="2956" y="238"/>
                  <a:pt x="2957" y="238"/>
                  <a:pt x="2959" y="238"/>
                </a:cubicBezTo>
                <a:cubicBezTo>
                  <a:pt x="2961" y="237"/>
                  <a:pt x="2963" y="238"/>
                  <a:pt x="2965" y="237"/>
                </a:cubicBezTo>
                <a:cubicBezTo>
                  <a:pt x="2965" y="236"/>
                  <a:pt x="2965" y="236"/>
                  <a:pt x="2965" y="235"/>
                </a:cubicBezTo>
                <a:cubicBezTo>
                  <a:pt x="2963" y="234"/>
                  <a:pt x="2962" y="235"/>
                  <a:pt x="2960" y="234"/>
                </a:cubicBezTo>
                <a:cubicBezTo>
                  <a:pt x="2959" y="234"/>
                  <a:pt x="2957" y="233"/>
                  <a:pt x="2956" y="232"/>
                </a:cubicBezTo>
                <a:cubicBezTo>
                  <a:pt x="2955" y="232"/>
                  <a:pt x="2953" y="233"/>
                  <a:pt x="2952" y="232"/>
                </a:cubicBezTo>
                <a:cubicBezTo>
                  <a:pt x="2951" y="232"/>
                  <a:pt x="2950" y="232"/>
                  <a:pt x="2949" y="231"/>
                </a:cubicBezTo>
                <a:cubicBezTo>
                  <a:pt x="2949" y="231"/>
                  <a:pt x="2948" y="231"/>
                  <a:pt x="2947" y="231"/>
                </a:cubicBezTo>
                <a:cubicBezTo>
                  <a:pt x="2944" y="229"/>
                  <a:pt x="2944" y="226"/>
                  <a:pt x="2942" y="224"/>
                </a:cubicBezTo>
                <a:cubicBezTo>
                  <a:pt x="2941" y="223"/>
                  <a:pt x="2941" y="222"/>
                  <a:pt x="2940" y="222"/>
                </a:cubicBezTo>
                <a:cubicBezTo>
                  <a:pt x="2940" y="222"/>
                  <a:pt x="2939" y="221"/>
                  <a:pt x="2938" y="221"/>
                </a:cubicBezTo>
                <a:cubicBezTo>
                  <a:pt x="2936" y="220"/>
                  <a:pt x="2937" y="219"/>
                  <a:pt x="2937" y="218"/>
                </a:cubicBezTo>
                <a:cubicBezTo>
                  <a:pt x="2938" y="216"/>
                  <a:pt x="2936" y="216"/>
                  <a:pt x="2935" y="214"/>
                </a:cubicBezTo>
                <a:cubicBezTo>
                  <a:pt x="2934" y="213"/>
                  <a:pt x="2935" y="211"/>
                  <a:pt x="2936" y="210"/>
                </a:cubicBezTo>
                <a:cubicBezTo>
                  <a:pt x="2936" y="209"/>
                  <a:pt x="2938" y="208"/>
                  <a:pt x="2939" y="208"/>
                </a:cubicBezTo>
                <a:cubicBezTo>
                  <a:pt x="2940" y="208"/>
                  <a:pt x="2941" y="208"/>
                  <a:pt x="2941" y="208"/>
                </a:cubicBezTo>
                <a:cubicBezTo>
                  <a:pt x="2942" y="207"/>
                  <a:pt x="2942" y="206"/>
                  <a:pt x="2942" y="206"/>
                </a:cubicBezTo>
                <a:cubicBezTo>
                  <a:pt x="2943" y="205"/>
                  <a:pt x="2944" y="206"/>
                  <a:pt x="2944" y="205"/>
                </a:cubicBezTo>
                <a:cubicBezTo>
                  <a:pt x="2945" y="205"/>
                  <a:pt x="2946" y="205"/>
                  <a:pt x="2947" y="205"/>
                </a:cubicBezTo>
                <a:cubicBezTo>
                  <a:pt x="2948" y="205"/>
                  <a:pt x="2950" y="205"/>
                  <a:pt x="2951" y="206"/>
                </a:cubicBezTo>
                <a:cubicBezTo>
                  <a:pt x="2952" y="207"/>
                  <a:pt x="2954" y="208"/>
                  <a:pt x="2954" y="210"/>
                </a:cubicBezTo>
                <a:cubicBezTo>
                  <a:pt x="2953" y="211"/>
                  <a:pt x="2951" y="211"/>
                  <a:pt x="2950" y="211"/>
                </a:cubicBezTo>
                <a:cubicBezTo>
                  <a:pt x="2949" y="212"/>
                  <a:pt x="2947" y="213"/>
                  <a:pt x="2946" y="213"/>
                </a:cubicBezTo>
                <a:cubicBezTo>
                  <a:pt x="2945" y="214"/>
                  <a:pt x="2944" y="215"/>
                  <a:pt x="2943" y="217"/>
                </a:cubicBezTo>
                <a:cubicBezTo>
                  <a:pt x="2943" y="218"/>
                  <a:pt x="2943" y="219"/>
                  <a:pt x="2944" y="220"/>
                </a:cubicBezTo>
                <a:cubicBezTo>
                  <a:pt x="2946" y="221"/>
                  <a:pt x="2946" y="222"/>
                  <a:pt x="2947" y="224"/>
                </a:cubicBezTo>
                <a:cubicBezTo>
                  <a:pt x="2948" y="225"/>
                  <a:pt x="2949" y="225"/>
                  <a:pt x="2950" y="226"/>
                </a:cubicBezTo>
                <a:cubicBezTo>
                  <a:pt x="2951" y="227"/>
                  <a:pt x="2951" y="227"/>
                  <a:pt x="2952" y="228"/>
                </a:cubicBezTo>
                <a:cubicBezTo>
                  <a:pt x="2952" y="228"/>
                  <a:pt x="2953" y="229"/>
                  <a:pt x="2953" y="229"/>
                </a:cubicBezTo>
                <a:cubicBezTo>
                  <a:pt x="2955" y="230"/>
                  <a:pt x="2956" y="230"/>
                  <a:pt x="2958" y="230"/>
                </a:cubicBezTo>
                <a:cubicBezTo>
                  <a:pt x="2959" y="231"/>
                  <a:pt x="2960" y="231"/>
                  <a:pt x="2962" y="231"/>
                </a:cubicBezTo>
                <a:cubicBezTo>
                  <a:pt x="2964" y="231"/>
                  <a:pt x="2965" y="230"/>
                  <a:pt x="2967" y="231"/>
                </a:cubicBezTo>
                <a:cubicBezTo>
                  <a:pt x="2969" y="231"/>
                  <a:pt x="2970" y="232"/>
                  <a:pt x="2971" y="233"/>
                </a:cubicBezTo>
                <a:cubicBezTo>
                  <a:pt x="2975" y="234"/>
                  <a:pt x="2978" y="232"/>
                  <a:pt x="2981" y="231"/>
                </a:cubicBezTo>
                <a:cubicBezTo>
                  <a:pt x="2983" y="230"/>
                  <a:pt x="2985" y="229"/>
                  <a:pt x="2986" y="227"/>
                </a:cubicBezTo>
                <a:cubicBezTo>
                  <a:pt x="2986" y="227"/>
                  <a:pt x="2986" y="226"/>
                  <a:pt x="2986" y="225"/>
                </a:cubicBezTo>
                <a:cubicBezTo>
                  <a:pt x="2987" y="225"/>
                  <a:pt x="2988" y="224"/>
                  <a:pt x="2989" y="224"/>
                </a:cubicBezTo>
                <a:cubicBezTo>
                  <a:pt x="2990" y="224"/>
                  <a:pt x="2991" y="222"/>
                  <a:pt x="2990" y="221"/>
                </a:cubicBezTo>
                <a:cubicBezTo>
                  <a:pt x="2989" y="220"/>
                  <a:pt x="2988" y="219"/>
                  <a:pt x="2989" y="217"/>
                </a:cubicBezTo>
                <a:cubicBezTo>
                  <a:pt x="2989" y="216"/>
                  <a:pt x="2991" y="216"/>
                  <a:pt x="2992" y="215"/>
                </a:cubicBezTo>
                <a:cubicBezTo>
                  <a:pt x="2994" y="215"/>
                  <a:pt x="2995" y="214"/>
                  <a:pt x="2996" y="214"/>
                </a:cubicBezTo>
                <a:cubicBezTo>
                  <a:pt x="2997" y="214"/>
                  <a:pt x="2998" y="214"/>
                  <a:pt x="2998" y="214"/>
                </a:cubicBezTo>
                <a:cubicBezTo>
                  <a:pt x="2999" y="214"/>
                  <a:pt x="3000" y="213"/>
                  <a:pt x="2999" y="213"/>
                </a:cubicBezTo>
                <a:cubicBezTo>
                  <a:pt x="2999" y="212"/>
                  <a:pt x="2998" y="212"/>
                  <a:pt x="2997" y="212"/>
                </a:cubicBezTo>
                <a:cubicBezTo>
                  <a:pt x="2997" y="211"/>
                  <a:pt x="2996" y="211"/>
                  <a:pt x="2996" y="210"/>
                </a:cubicBezTo>
                <a:cubicBezTo>
                  <a:pt x="2995" y="210"/>
                  <a:pt x="2993" y="209"/>
                  <a:pt x="2992" y="209"/>
                </a:cubicBezTo>
                <a:cubicBezTo>
                  <a:pt x="2990" y="208"/>
                  <a:pt x="2989" y="208"/>
                  <a:pt x="2987" y="207"/>
                </a:cubicBezTo>
                <a:cubicBezTo>
                  <a:pt x="2985" y="206"/>
                  <a:pt x="2983" y="206"/>
                  <a:pt x="2981" y="205"/>
                </a:cubicBezTo>
                <a:cubicBezTo>
                  <a:pt x="2979" y="204"/>
                  <a:pt x="2977" y="203"/>
                  <a:pt x="2975" y="202"/>
                </a:cubicBezTo>
                <a:cubicBezTo>
                  <a:pt x="2973" y="202"/>
                  <a:pt x="2972" y="201"/>
                  <a:pt x="2970" y="200"/>
                </a:cubicBezTo>
                <a:cubicBezTo>
                  <a:pt x="2968" y="200"/>
                  <a:pt x="2967" y="199"/>
                  <a:pt x="2965" y="199"/>
                </a:cubicBezTo>
                <a:cubicBezTo>
                  <a:pt x="2963" y="198"/>
                  <a:pt x="2962" y="198"/>
                  <a:pt x="2960" y="198"/>
                </a:cubicBezTo>
                <a:cubicBezTo>
                  <a:pt x="2958" y="197"/>
                  <a:pt x="2957" y="197"/>
                  <a:pt x="2955" y="197"/>
                </a:cubicBezTo>
                <a:cubicBezTo>
                  <a:pt x="2954" y="196"/>
                  <a:pt x="2952" y="196"/>
                  <a:pt x="2950" y="196"/>
                </a:cubicBezTo>
                <a:cubicBezTo>
                  <a:pt x="2947" y="195"/>
                  <a:pt x="2944" y="194"/>
                  <a:pt x="2941" y="194"/>
                </a:cubicBezTo>
                <a:cubicBezTo>
                  <a:pt x="2939" y="193"/>
                  <a:pt x="2937" y="193"/>
                  <a:pt x="2936" y="193"/>
                </a:cubicBezTo>
                <a:cubicBezTo>
                  <a:pt x="2935" y="193"/>
                  <a:pt x="2934" y="192"/>
                  <a:pt x="2933" y="192"/>
                </a:cubicBezTo>
                <a:cubicBezTo>
                  <a:pt x="2932" y="191"/>
                  <a:pt x="2931" y="191"/>
                  <a:pt x="2929" y="190"/>
                </a:cubicBezTo>
                <a:cubicBezTo>
                  <a:pt x="2928" y="188"/>
                  <a:pt x="2926" y="189"/>
                  <a:pt x="2924" y="188"/>
                </a:cubicBezTo>
                <a:cubicBezTo>
                  <a:pt x="2923" y="188"/>
                  <a:pt x="2924" y="187"/>
                  <a:pt x="2923" y="186"/>
                </a:cubicBezTo>
                <a:cubicBezTo>
                  <a:pt x="2922" y="186"/>
                  <a:pt x="2922" y="186"/>
                  <a:pt x="2922" y="187"/>
                </a:cubicBezTo>
                <a:cubicBezTo>
                  <a:pt x="2921" y="188"/>
                  <a:pt x="2922" y="190"/>
                  <a:pt x="2923" y="190"/>
                </a:cubicBezTo>
                <a:cubicBezTo>
                  <a:pt x="2923" y="191"/>
                  <a:pt x="2926" y="192"/>
                  <a:pt x="2925" y="194"/>
                </a:cubicBezTo>
                <a:cubicBezTo>
                  <a:pt x="2924" y="194"/>
                  <a:pt x="2923" y="194"/>
                  <a:pt x="2923" y="194"/>
                </a:cubicBezTo>
                <a:cubicBezTo>
                  <a:pt x="2922" y="194"/>
                  <a:pt x="2921" y="194"/>
                  <a:pt x="2920" y="194"/>
                </a:cubicBezTo>
                <a:cubicBezTo>
                  <a:pt x="2919" y="194"/>
                  <a:pt x="2919" y="193"/>
                  <a:pt x="2918" y="193"/>
                </a:cubicBezTo>
                <a:cubicBezTo>
                  <a:pt x="2917" y="193"/>
                  <a:pt x="2917" y="194"/>
                  <a:pt x="2916" y="194"/>
                </a:cubicBezTo>
                <a:cubicBezTo>
                  <a:pt x="2914" y="193"/>
                  <a:pt x="2913" y="193"/>
                  <a:pt x="2912" y="194"/>
                </a:cubicBezTo>
                <a:cubicBezTo>
                  <a:pt x="2911" y="196"/>
                  <a:pt x="2912" y="198"/>
                  <a:pt x="2912" y="199"/>
                </a:cubicBezTo>
                <a:cubicBezTo>
                  <a:pt x="2912" y="201"/>
                  <a:pt x="2912" y="202"/>
                  <a:pt x="2912" y="204"/>
                </a:cubicBezTo>
                <a:cubicBezTo>
                  <a:pt x="2912" y="205"/>
                  <a:pt x="2912" y="205"/>
                  <a:pt x="2912" y="206"/>
                </a:cubicBezTo>
                <a:cubicBezTo>
                  <a:pt x="2913" y="206"/>
                  <a:pt x="2914" y="206"/>
                  <a:pt x="2914" y="207"/>
                </a:cubicBezTo>
                <a:cubicBezTo>
                  <a:pt x="2914" y="207"/>
                  <a:pt x="2914" y="208"/>
                  <a:pt x="2914" y="209"/>
                </a:cubicBezTo>
                <a:cubicBezTo>
                  <a:pt x="2914" y="209"/>
                  <a:pt x="2913" y="209"/>
                  <a:pt x="2912" y="209"/>
                </a:cubicBezTo>
                <a:cubicBezTo>
                  <a:pt x="2911" y="209"/>
                  <a:pt x="2910" y="209"/>
                  <a:pt x="2910" y="209"/>
                </a:cubicBezTo>
                <a:cubicBezTo>
                  <a:pt x="2909" y="209"/>
                  <a:pt x="2909" y="209"/>
                  <a:pt x="2908" y="208"/>
                </a:cubicBezTo>
                <a:cubicBezTo>
                  <a:pt x="2907" y="208"/>
                  <a:pt x="2907" y="208"/>
                  <a:pt x="2906" y="207"/>
                </a:cubicBezTo>
                <a:cubicBezTo>
                  <a:pt x="2906" y="206"/>
                  <a:pt x="2906" y="205"/>
                  <a:pt x="2906" y="205"/>
                </a:cubicBezTo>
                <a:cubicBezTo>
                  <a:pt x="2905" y="202"/>
                  <a:pt x="2903" y="202"/>
                  <a:pt x="2901" y="201"/>
                </a:cubicBezTo>
                <a:cubicBezTo>
                  <a:pt x="2900" y="201"/>
                  <a:pt x="2899" y="201"/>
                  <a:pt x="2898" y="202"/>
                </a:cubicBezTo>
                <a:cubicBezTo>
                  <a:pt x="2897" y="202"/>
                  <a:pt x="2896" y="201"/>
                  <a:pt x="2894" y="201"/>
                </a:cubicBezTo>
                <a:cubicBezTo>
                  <a:pt x="2893" y="201"/>
                  <a:pt x="2893" y="201"/>
                  <a:pt x="2892" y="200"/>
                </a:cubicBezTo>
                <a:cubicBezTo>
                  <a:pt x="2891" y="199"/>
                  <a:pt x="2890" y="197"/>
                  <a:pt x="2888" y="197"/>
                </a:cubicBezTo>
                <a:cubicBezTo>
                  <a:pt x="2887" y="196"/>
                  <a:pt x="2885" y="195"/>
                  <a:pt x="2884" y="194"/>
                </a:cubicBezTo>
                <a:cubicBezTo>
                  <a:pt x="2884" y="193"/>
                  <a:pt x="2883" y="193"/>
                  <a:pt x="2883" y="192"/>
                </a:cubicBezTo>
                <a:cubicBezTo>
                  <a:pt x="2882" y="191"/>
                  <a:pt x="2882" y="191"/>
                  <a:pt x="2881" y="190"/>
                </a:cubicBezTo>
                <a:cubicBezTo>
                  <a:pt x="2879" y="189"/>
                  <a:pt x="2878" y="189"/>
                  <a:pt x="2876" y="188"/>
                </a:cubicBezTo>
                <a:cubicBezTo>
                  <a:pt x="2875" y="187"/>
                  <a:pt x="2874" y="185"/>
                  <a:pt x="2873" y="186"/>
                </a:cubicBezTo>
                <a:cubicBezTo>
                  <a:pt x="2872" y="186"/>
                  <a:pt x="2872" y="187"/>
                  <a:pt x="2871" y="187"/>
                </a:cubicBezTo>
                <a:cubicBezTo>
                  <a:pt x="2870" y="188"/>
                  <a:pt x="2870" y="188"/>
                  <a:pt x="2869" y="188"/>
                </a:cubicBezTo>
                <a:cubicBezTo>
                  <a:pt x="2868" y="188"/>
                  <a:pt x="2867" y="189"/>
                  <a:pt x="2867" y="189"/>
                </a:cubicBezTo>
                <a:cubicBezTo>
                  <a:pt x="2866" y="189"/>
                  <a:pt x="2865" y="191"/>
                  <a:pt x="2864" y="191"/>
                </a:cubicBezTo>
                <a:cubicBezTo>
                  <a:pt x="2863" y="191"/>
                  <a:pt x="2863" y="190"/>
                  <a:pt x="2863" y="190"/>
                </a:cubicBezTo>
                <a:cubicBezTo>
                  <a:pt x="2862" y="189"/>
                  <a:pt x="2862" y="187"/>
                  <a:pt x="2860" y="188"/>
                </a:cubicBezTo>
                <a:cubicBezTo>
                  <a:pt x="2859" y="188"/>
                  <a:pt x="2858" y="188"/>
                  <a:pt x="2857" y="189"/>
                </a:cubicBezTo>
                <a:cubicBezTo>
                  <a:pt x="2856" y="190"/>
                  <a:pt x="2856" y="190"/>
                  <a:pt x="2855" y="191"/>
                </a:cubicBezTo>
                <a:cubicBezTo>
                  <a:pt x="2855" y="192"/>
                  <a:pt x="2855" y="193"/>
                  <a:pt x="2855" y="193"/>
                </a:cubicBezTo>
                <a:cubicBezTo>
                  <a:pt x="2854" y="193"/>
                  <a:pt x="2853" y="193"/>
                  <a:pt x="2852" y="193"/>
                </a:cubicBezTo>
                <a:cubicBezTo>
                  <a:pt x="2851" y="194"/>
                  <a:pt x="2850" y="193"/>
                  <a:pt x="2848" y="194"/>
                </a:cubicBezTo>
                <a:cubicBezTo>
                  <a:pt x="2848" y="194"/>
                  <a:pt x="2847" y="194"/>
                  <a:pt x="2846" y="194"/>
                </a:cubicBezTo>
                <a:cubicBezTo>
                  <a:pt x="2846" y="195"/>
                  <a:pt x="2845" y="195"/>
                  <a:pt x="2845" y="195"/>
                </a:cubicBezTo>
                <a:cubicBezTo>
                  <a:pt x="2844" y="196"/>
                  <a:pt x="2844" y="195"/>
                  <a:pt x="2843" y="196"/>
                </a:cubicBezTo>
                <a:cubicBezTo>
                  <a:pt x="2842" y="196"/>
                  <a:pt x="2842" y="197"/>
                  <a:pt x="2843" y="197"/>
                </a:cubicBezTo>
                <a:cubicBezTo>
                  <a:pt x="2843" y="198"/>
                  <a:pt x="2843" y="198"/>
                  <a:pt x="2843" y="198"/>
                </a:cubicBezTo>
                <a:cubicBezTo>
                  <a:pt x="2843" y="199"/>
                  <a:pt x="2843" y="199"/>
                  <a:pt x="2844" y="200"/>
                </a:cubicBezTo>
                <a:cubicBezTo>
                  <a:pt x="2844" y="200"/>
                  <a:pt x="2844" y="201"/>
                  <a:pt x="2845" y="201"/>
                </a:cubicBezTo>
                <a:cubicBezTo>
                  <a:pt x="2845" y="201"/>
                  <a:pt x="2845" y="203"/>
                  <a:pt x="2844" y="203"/>
                </a:cubicBezTo>
                <a:cubicBezTo>
                  <a:pt x="2844" y="203"/>
                  <a:pt x="2843" y="202"/>
                  <a:pt x="2843" y="202"/>
                </a:cubicBezTo>
                <a:cubicBezTo>
                  <a:pt x="2843" y="202"/>
                  <a:pt x="2842" y="203"/>
                  <a:pt x="2842" y="203"/>
                </a:cubicBezTo>
                <a:cubicBezTo>
                  <a:pt x="2840" y="203"/>
                  <a:pt x="2839" y="202"/>
                  <a:pt x="2838" y="203"/>
                </a:cubicBezTo>
                <a:cubicBezTo>
                  <a:pt x="2838" y="204"/>
                  <a:pt x="2836" y="205"/>
                  <a:pt x="2836" y="206"/>
                </a:cubicBezTo>
                <a:cubicBezTo>
                  <a:pt x="2836" y="207"/>
                  <a:pt x="2836" y="208"/>
                  <a:pt x="2835" y="208"/>
                </a:cubicBezTo>
                <a:cubicBezTo>
                  <a:pt x="2835" y="209"/>
                  <a:pt x="2834" y="209"/>
                  <a:pt x="2835" y="210"/>
                </a:cubicBezTo>
                <a:cubicBezTo>
                  <a:pt x="2836" y="210"/>
                  <a:pt x="2835" y="209"/>
                  <a:pt x="2836" y="209"/>
                </a:cubicBezTo>
                <a:cubicBezTo>
                  <a:pt x="2836" y="209"/>
                  <a:pt x="2837" y="209"/>
                  <a:pt x="2837" y="209"/>
                </a:cubicBezTo>
                <a:cubicBezTo>
                  <a:pt x="2839" y="209"/>
                  <a:pt x="2838" y="211"/>
                  <a:pt x="2839" y="212"/>
                </a:cubicBezTo>
                <a:cubicBezTo>
                  <a:pt x="2839" y="212"/>
                  <a:pt x="2839" y="213"/>
                  <a:pt x="2840" y="213"/>
                </a:cubicBezTo>
                <a:cubicBezTo>
                  <a:pt x="2840" y="214"/>
                  <a:pt x="2840" y="214"/>
                  <a:pt x="2839" y="214"/>
                </a:cubicBezTo>
                <a:cubicBezTo>
                  <a:pt x="2839" y="215"/>
                  <a:pt x="2839" y="215"/>
                  <a:pt x="2838" y="215"/>
                </a:cubicBezTo>
                <a:cubicBezTo>
                  <a:pt x="2838" y="215"/>
                  <a:pt x="2837" y="215"/>
                  <a:pt x="2837" y="216"/>
                </a:cubicBezTo>
                <a:cubicBezTo>
                  <a:pt x="2837" y="216"/>
                  <a:pt x="2838" y="217"/>
                  <a:pt x="2838" y="217"/>
                </a:cubicBezTo>
                <a:cubicBezTo>
                  <a:pt x="2839" y="218"/>
                  <a:pt x="2840" y="218"/>
                  <a:pt x="2840" y="219"/>
                </a:cubicBezTo>
                <a:cubicBezTo>
                  <a:pt x="2841" y="220"/>
                  <a:pt x="2840" y="221"/>
                  <a:pt x="2838" y="221"/>
                </a:cubicBezTo>
                <a:cubicBezTo>
                  <a:pt x="2837" y="220"/>
                  <a:pt x="2836" y="219"/>
                  <a:pt x="2835" y="219"/>
                </a:cubicBezTo>
                <a:cubicBezTo>
                  <a:pt x="2835" y="218"/>
                  <a:pt x="2834" y="218"/>
                  <a:pt x="2833" y="218"/>
                </a:cubicBezTo>
                <a:cubicBezTo>
                  <a:pt x="2832" y="219"/>
                  <a:pt x="2833" y="222"/>
                  <a:pt x="2834" y="223"/>
                </a:cubicBezTo>
                <a:cubicBezTo>
                  <a:pt x="2834" y="225"/>
                  <a:pt x="2837" y="227"/>
                  <a:pt x="2839" y="229"/>
                </a:cubicBezTo>
                <a:close/>
                <a:moveTo>
                  <a:pt x="3658" y="389"/>
                </a:moveTo>
                <a:cubicBezTo>
                  <a:pt x="3658" y="390"/>
                  <a:pt x="3657" y="391"/>
                  <a:pt x="3657" y="392"/>
                </a:cubicBezTo>
                <a:cubicBezTo>
                  <a:pt x="3657" y="393"/>
                  <a:pt x="3658" y="393"/>
                  <a:pt x="3659" y="393"/>
                </a:cubicBezTo>
                <a:cubicBezTo>
                  <a:pt x="3659" y="393"/>
                  <a:pt x="3660" y="392"/>
                  <a:pt x="3661" y="392"/>
                </a:cubicBezTo>
                <a:cubicBezTo>
                  <a:pt x="3662" y="392"/>
                  <a:pt x="3662" y="392"/>
                  <a:pt x="3663" y="392"/>
                </a:cubicBezTo>
                <a:cubicBezTo>
                  <a:pt x="3663" y="392"/>
                  <a:pt x="3664" y="392"/>
                  <a:pt x="3664" y="391"/>
                </a:cubicBezTo>
                <a:cubicBezTo>
                  <a:pt x="3665" y="391"/>
                  <a:pt x="3666" y="391"/>
                  <a:pt x="3666" y="390"/>
                </a:cubicBezTo>
                <a:cubicBezTo>
                  <a:pt x="3667" y="390"/>
                  <a:pt x="3667" y="390"/>
                  <a:pt x="3667" y="389"/>
                </a:cubicBezTo>
                <a:cubicBezTo>
                  <a:pt x="3668" y="389"/>
                  <a:pt x="3669" y="389"/>
                  <a:pt x="3669" y="389"/>
                </a:cubicBezTo>
                <a:cubicBezTo>
                  <a:pt x="3670" y="388"/>
                  <a:pt x="3671" y="388"/>
                  <a:pt x="3672" y="388"/>
                </a:cubicBezTo>
                <a:cubicBezTo>
                  <a:pt x="3673" y="389"/>
                  <a:pt x="3673" y="389"/>
                  <a:pt x="3674" y="388"/>
                </a:cubicBezTo>
                <a:cubicBezTo>
                  <a:pt x="3675" y="388"/>
                  <a:pt x="3675" y="387"/>
                  <a:pt x="3675" y="387"/>
                </a:cubicBezTo>
                <a:cubicBezTo>
                  <a:pt x="3675" y="386"/>
                  <a:pt x="3676" y="386"/>
                  <a:pt x="3677" y="386"/>
                </a:cubicBezTo>
                <a:cubicBezTo>
                  <a:pt x="3678" y="386"/>
                  <a:pt x="3679" y="386"/>
                  <a:pt x="3679" y="385"/>
                </a:cubicBezTo>
                <a:cubicBezTo>
                  <a:pt x="3680" y="385"/>
                  <a:pt x="3681" y="384"/>
                  <a:pt x="3682" y="384"/>
                </a:cubicBezTo>
                <a:cubicBezTo>
                  <a:pt x="3683" y="384"/>
                  <a:pt x="3684" y="384"/>
                  <a:pt x="3684" y="384"/>
                </a:cubicBezTo>
                <a:cubicBezTo>
                  <a:pt x="3685" y="385"/>
                  <a:pt x="3684" y="386"/>
                  <a:pt x="3685" y="386"/>
                </a:cubicBezTo>
                <a:cubicBezTo>
                  <a:pt x="3685" y="387"/>
                  <a:pt x="3688" y="386"/>
                  <a:pt x="3689" y="386"/>
                </a:cubicBezTo>
                <a:cubicBezTo>
                  <a:pt x="3690" y="386"/>
                  <a:pt x="3690" y="388"/>
                  <a:pt x="3691" y="388"/>
                </a:cubicBezTo>
                <a:cubicBezTo>
                  <a:pt x="3692" y="388"/>
                  <a:pt x="3693" y="388"/>
                  <a:pt x="3693" y="388"/>
                </a:cubicBezTo>
                <a:cubicBezTo>
                  <a:pt x="3694" y="388"/>
                  <a:pt x="3694" y="388"/>
                  <a:pt x="3695" y="387"/>
                </a:cubicBezTo>
                <a:cubicBezTo>
                  <a:pt x="3696" y="386"/>
                  <a:pt x="3697" y="387"/>
                  <a:pt x="3699" y="388"/>
                </a:cubicBezTo>
                <a:cubicBezTo>
                  <a:pt x="3700" y="389"/>
                  <a:pt x="3701" y="388"/>
                  <a:pt x="3703" y="387"/>
                </a:cubicBezTo>
                <a:cubicBezTo>
                  <a:pt x="3704" y="386"/>
                  <a:pt x="3707" y="386"/>
                  <a:pt x="3709" y="386"/>
                </a:cubicBezTo>
                <a:cubicBezTo>
                  <a:pt x="3710" y="386"/>
                  <a:pt x="3710" y="385"/>
                  <a:pt x="3711" y="385"/>
                </a:cubicBezTo>
                <a:cubicBezTo>
                  <a:pt x="3712" y="384"/>
                  <a:pt x="3713" y="384"/>
                  <a:pt x="3714" y="384"/>
                </a:cubicBezTo>
                <a:cubicBezTo>
                  <a:pt x="3716" y="383"/>
                  <a:pt x="3718" y="383"/>
                  <a:pt x="3719" y="383"/>
                </a:cubicBezTo>
                <a:cubicBezTo>
                  <a:pt x="3721" y="383"/>
                  <a:pt x="3722" y="383"/>
                  <a:pt x="3723" y="382"/>
                </a:cubicBezTo>
                <a:cubicBezTo>
                  <a:pt x="3724" y="382"/>
                  <a:pt x="3725" y="381"/>
                  <a:pt x="3726" y="381"/>
                </a:cubicBezTo>
                <a:cubicBezTo>
                  <a:pt x="3726" y="380"/>
                  <a:pt x="3728" y="378"/>
                  <a:pt x="3728" y="378"/>
                </a:cubicBezTo>
                <a:cubicBezTo>
                  <a:pt x="3729" y="377"/>
                  <a:pt x="3730" y="378"/>
                  <a:pt x="3730" y="377"/>
                </a:cubicBezTo>
                <a:cubicBezTo>
                  <a:pt x="3731" y="376"/>
                  <a:pt x="3731" y="376"/>
                  <a:pt x="3731" y="375"/>
                </a:cubicBezTo>
                <a:cubicBezTo>
                  <a:pt x="3730" y="374"/>
                  <a:pt x="3729" y="373"/>
                  <a:pt x="3728" y="373"/>
                </a:cubicBezTo>
                <a:cubicBezTo>
                  <a:pt x="3726" y="373"/>
                  <a:pt x="3725" y="372"/>
                  <a:pt x="3724" y="372"/>
                </a:cubicBezTo>
                <a:cubicBezTo>
                  <a:pt x="3723" y="371"/>
                  <a:pt x="3723" y="370"/>
                  <a:pt x="3722" y="369"/>
                </a:cubicBezTo>
                <a:cubicBezTo>
                  <a:pt x="3721" y="368"/>
                  <a:pt x="3719" y="368"/>
                  <a:pt x="3717" y="367"/>
                </a:cubicBezTo>
                <a:cubicBezTo>
                  <a:pt x="3717" y="367"/>
                  <a:pt x="3717" y="366"/>
                  <a:pt x="3716" y="365"/>
                </a:cubicBezTo>
                <a:cubicBezTo>
                  <a:pt x="3716" y="365"/>
                  <a:pt x="3715" y="365"/>
                  <a:pt x="3715" y="364"/>
                </a:cubicBezTo>
                <a:cubicBezTo>
                  <a:pt x="3713" y="364"/>
                  <a:pt x="3712" y="364"/>
                  <a:pt x="3710" y="364"/>
                </a:cubicBezTo>
                <a:cubicBezTo>
                  <a:pt x="3709" y="364"/>
                  <a:pt x="3707" y="363"/>
                  <a:pt x="3706" y="363"/>
                </a:cubicBezTo>
                <a:cubicBezTo>
                  <a:pt x="3705" y="363"/>
                  <a:pt x="3704" y="364"/>
                  <a:pt x="3703" y="364"/>
                </a:cubicBezTo>
                <a:cubicBezTo>
                  <a:pt x="3702" y="364"/>
                  <a:pt x="3701" y="365"/>
                  <a:pt x="3700" y="365"/>
                </a:cubicBezTo>
                <a:cubicBezTo>
                  <a:pt x="3698" y="365"/>
                  <a:pt x="3696" y="365"/>
                  <a:pt x="3694" y="365"/>
                </a:cubicBezTo>
                <a:cubicBezTo>
                  <a:pt x="3693" y="365"/>
                  <a:pt x="3691" y="365"/>
                  <a:pt x="3689" y="365"/>
                </a:cubicBezTo>
                <a:cubicBezTo>
                  <a:pt x="3688" y="365"/>
                  <a:pt x="3686" y="364"/>
                  <a:pt x="3685" y="364"/>
                </a:cubicBezTo>
                <a:cubicBezTo>
                  <a:pt x="3682" y="364"/>
                  <a:pt x="3680" y="366"/>
                  <a:pt x="3678" y="368"/>
                </a:cubicBezTo>
                <a:cubicBezTo>
                  <a:pt x="3676" y="368"/>
                  <a:pt x="3675" y="369"/>
                  <a:pt x="3673" y="369"/>
                </a:cubicBezTo>
                <a:cubicBezTo>
                  <a:pt x="3672" y="370"/>
                  <a:pt x="3671" y="371"/>
                  <a:pt x="3669" y="372"/>
                </a:cubicBezTo>
                <a:cubicBezTo>
                  <a:pt x="3668" y="373"/>
                  <a:pt x="3667" y="374"/>
                  <a:pt x="3665" y="374"/>
                </a:cubicBezTo>
                <a:cubicBezTo>
                  <a:pt x="3663" y="375"/>
                  <a:pt x="3662" y="375"/>
                  <a:pt x="3660" y="376"/>
                </a:cubicBezTo>
                <a:cubicBezTo>
                  <a:pt x="3659" y="377"/>
                  <a:pt x="3658" y="378"/>
                  <a:pt x="3657" y="378"/>
                </a:cubicBezTo>
                <a:cubicBezTo>
                  <a:pt x="3656" y="380"/>
                  <a:pt x="3656" y="381"/>
                  <a:pt x="3656" y="383"/>
                </a:cubicBezTo>
                <a:cubicBezTo>
                  <a:pt x="3656" y="384"/>
                  <a:pt x="3656" y="385"/>
                  <a:pt x="3657" y="387"/>
                </a:cubicBezTo>
                <a:cubicBezTo>
                  <a:pt x="3657" y="387"/>
                  <a:pt x="3658" y="388"/>
                  <a:pt x="3658" y="389"/>
                </a:cubicBezTo>
                <a:close/>
                <a:moveTo>
                  <a:pt x="3443" y="428"/>
                </a:moveTo>
                <a:cubicBezTo>
                  <a:pt x="3444" y="428"/>
                  <a:pt x="3445" y="429"/>
                  <a:pt x="3446" y="429"/>
                </a:cubicBezTo>
                <a:cubicBezTo>
                  <a:pt x="3448" y="430"/>
                  <a:pt x="3448" y="431"/>
                  <a:pt x="3450" y="431"/>
                </a:cubicBezTo>
                <a:cubicBezTo>
                  <a:pt x="3450" y="431"/>
                  <a:pt x="3451" y="431"/>
                  <a:pt x="3452" y="432"/>
                </a:cubicBezTo>
                <a:cubicBezTo>
                  <a:pt x="3452" y="432"/>
                  <a:pt x="3453" y="432"/>
                  <a:pt x="3453" y="433"/>
                </a:cubicBezTo>
                <a:cubicBezTo>
                  <a:pt x="3455" y="434"/>
                  <a:pt x="3456" y="434"/>
                  <a:pt x="3457" y="434"/>
                </a:cubicBezTo>
                <a:cubicBezTo>
                  <a:pt x="3459" y="434"/>
                  <a:pt x="3460" y="434"/>
                  <a:pt x="3461" y="435"/>
                </a:cubicBezTo>
                <a:cubicBezTo>
                  <a:pt x="3463" y="435"/>
                  <a:pt x="3464" y="435"/>
                  <a:pt x="3466" y="435"/>
                </a:cubicBezTo>
                <a:cubicBezTo>
                  <a:pt x="3467" y="435"/>
                  <a:pt x="3469" y="435"/>
                  <a:pt x="3470" y="434"/>
                </a:cubicBezTo>
                <a:cubicBezTo>
                  <a:pt x="3471" y="434"/>
                  <a:pt x="3471" y="433"/>
                  <a:pt x="3472" y="431"/>
                </a:cubicBezTo>
                <a:cubicBezTo>
                  <a:pt x="3472" y="430"/>
                  <a:pt x="3472" y="430"/>
                  <a:pt x="3472" y="429"/>
                </a:cubicBezTo>
                <a:cubicBezTo>
                  <a:pt x="3473" y="428"/>
                  <a:pt x="3473" y="428"/>
                  <a:pt x="3473" y="427"/>
                </a:cubicBezTo>
                <a:cubicBezTo>
                  <a:pt x="3473" y="426"/>
                  <a:pt x="3473" y="424"/>
                  <a:pt x="3472" y="424"/>
                </a:cubicBezTo>
                <a:cubicBezTo>
                  <a:pt x="3471" y="423"/>
                  <a:pt x="3469" y="423"/>
                  <a:pt x="3468" y="423"/>
                </a:cubicBezTo>
                <a:cubicBezTo>
                  <a:pt x="3467" y="423"/>
                  <a:pt x="3467" y="423"/>
                  <a:pt x="3466" y="423"/>
                </a:cubicBezTo>
                <a:cubicBezTo>
                  <a:pt x="3465" y="423"/>
                  <a:pt x="3465" y="422"/>
                  <a:pt x="3464" y="422"/>
                </a:cubicBezTo>
                <a:cubicBezTo>
                  <a:pt x="3463" y="422"/>
                  <a:pt x="3462" y="422"/>
                  <a:pt x="3461" y="421"/>
                </a:cubicBezTo>
                <a:cubicBezTo>
                  <a:pt x="3459" y="421"/>
                  <a:pt x="3458" y="421"/>
                  <a:pt x="3457" y="420"/>
                </a:cubicBezTo>
                <a:cubicBezTo>
                  <a:pt x="3455" y="419"/>
                  <a:pt x="3451" y="419"/>
                  <a:pt x="3449" y="420"/>
                </a:cubicBezTo>
                <a:cubicBezTo>
                  <a:pt x="3448" y="420"/>
                  <a:pt x="3447" y="421"/>
                  <a:pt x="3446" y="421"/>
                </a:cubicBezTo>
                <a:cubicBezTo>
                  <a:pt x="3445" y="422"/>
                  <a:pt x="3444" y="422"/>
                  <a:pt x="3443" y="423"/>
                </a:cubicBezTo>
                <a:cubicBezTo>
                  <a:pt x="3443" y="424"/>
                  <a:pt x="3441" y="425"/>
                  <a:pt x="3441" y="426"/>
                </a:cubicBezTo>
                <a:cubicBezTo>
                  <a:pt x="3440" y="428"/>
                  <a:pt x="3442" y="428"/>
                  <a:pt x="3443" y="428"/>
                </a:cubicBezTo>
                <a:close/>
                <a:moveTo>
                  <a:pt x="3016" y="226"/>
                </a:moveTo>
                <a:cubicBezTo>
                  <a:pt x="3018" y="227"/>
                  <a:pt x="3019" y="228"/>
                  <a:pt x="3020" y="228"/>
                </a:cubicBezTo>
                <a:cubicBezTo>
                  <a:pt x="3021" y="229"/>
                  <a:pt x="3022" y="229"/>
                  <a:pt x="3023" y="229"/>
                </a:cubicBezTo>
                <a:cubicBezTo>
                  <a:pt x="3024" y="229"/>
                  <a:pt x="3025" y="230"/>
                  <a:pt x="3026" y="230"/>
                </a:cubicBezTo>
                <a:cubicBezTo>
                  <a:pt x="3028" y="231"/>
                  <a:pt x="3030" y="231"/>
                  <a:pt x="3032" y="232"/>
                </a:cubicBezTo>
                <a:cubicBezTo>
                  <a:pt x="3034" y="234"/>
                  <a:pt x="3036" y="234"/>
                  <a:pt x="3039" y="235"/>
                </a:cubicBezTo>
                <a:cubicBezTo>
                  <a:pt x="3040" y="235"/>
                  <a:pt x="3041" y="236"/>
                  <a:pt x="3042" y="236"/>
                </a:cubicBezTo>
                <a:cubicBezTo>
                  <a:pt x="3044" y="237"/>
                  <a:pt x="3045" y="238"/>
                  <a:pt x="3046" y="238"/>
                </a:cubicBezTo>
                <a:cubicBezTo>
                  <a:pt x="3048" y="239"/>
                  <a:pt x="3050" y="239"/>
                  <a:pt x="3051" y="240"/>
                </a:cubicBezTo>
                <a:cubicBezTo>
                  <a:pt x="3053" y="241"/>
                  <a:pt x="3055" y="241"/>
                  <a:pt x="3057" y="241"/>
                </a:cubicBezTo>
                <a:cubicBezTo>
                  <a:pt x="3059" y="241"/>
                  <a:pt x="3061" y="242"/>
                  <a:pt x="3063" y="243"/>
                </a:cubicBezTo>
                <a:cubicBezTo>
                  <a:pt x="3064" y="243"/>
                  <a:pt x="3066" y="243"/>
                  <a:pt x="3068" y="243"/>
                </a:cubicBezTo>
                <a:cubicBezTo>
                  <a:pt x="3070" y="242"/>
                  <a:pt x="3072" y="242"/>
                  <a:pt x="3074" y="242"/>
                </a:cubicBezTo>
                <a:cubicBezTo>
                  <a:pt x="3076" y="242"/>
                  <a:pt x="3077" y="242"/>
                  <a:pt x="3079" y="243"/>
                </a:cubicBezTo>
                <a:cubicBezTo>
                  <a:pt x="3081" y="244"/>
                  <a:pt x="3082" y="244"/>
                  <a:pt x="3084" y="244"/>
                </a:cubicBezTo>
                <a:cubicBezTo>
                  <a:pt x="3086" y="244"/>
                  <a:pt x="3087" y="243"/>
                  <a:pt x="3088" y="242"/>
                </a:cubicBezTo>
                <a:cubicBezTo>
                  <a:pt x="3089" y="241"/>
                  <a:pt x="3091" y="240"/>
                  <a:pt x="3093" y="239"/>
                </a:cubicBezTo>
                <a:cubicBezTo>
                  <a:pt x="3095" y="239"/>
                  <a:pt x="3097" y="239"/>
                  <a:pt x="3098" y="239"/>
                </a:cubicBezTo>
                <a:cubicBezTo>
                  <a:pt x="3100" y="239"/>
                  <a:pt x="3103" y="239"/>
                  <a:pt x="3104" y="238"/>
                </a:cubicBezTo>
                <a:cubicBezTo>
                  <a:pt x="3104" y="237"/>
                  <a:pt x="3105" y="235"/>
                  <a:pt x="3105" y="234"/>
                </a:cubicBezTo>
                <a:cubicBezTo>
                  <a:pt x="3106" y="233"/>
                  <a:pt x="3106" y="232"/>
                  <a:pt x="3106" y="232"/>
                </a:cubicBezTo>
                <a:cubicBezTo>
                  <a:pt x="3106" y="230"/>
                  <a:pt x="3106" y="231"/>
                  <a:pt x="3107" y="230"/>
                </a:cubicBezTo>
                <a:cubicBezTo>
                  <a:pt x="3108" y="230"/>
                  <a:pt x="3109" y="230"/>
                  <a:pt x="3108" y="229"/>
                </a:cubicBezTo>
                <a:cubicBezTo>
                  <a:pt x="3108" y="228"/>
                  <a:pt x="3107" y="229"/>
                  <a:pt x="3106" y="229"/>
                </a:cubicBezTo>
                <a:cubicBezTo>
                  <a:pt x="3105" y="228"/>
                  <a:pt x="3103" y="229"/>
                  <a:pt x="3102" y="229"/>
                </a:cubicBezTo>
                <a:cubicBezTo>
                  <a:pt x="3100" y="229"/>
                  <a:pt x="3099" y="229"/>
                  <a:pt x="3097" y="228"/>
                </a:cubicBezTo>
                <a:cubicBezTo>
                  <a:pt x="3095" y="228"/>
                  <a:pt x="3095" y="227"/>
                  <a:pt x="3094" y="226"/>
                </a:cubicBezTo>
                <a:cubicBezTo>
                  <a:pt x="3093" y="225"/>
                  <a:pt x="3091" y="224"/>
                  <a:pt x="3090" y="224"/>
                </a:cubicBezTo>
                <a:cubicBezTo>
                  <a:pt x="3089" y="224"/>
                  <a:pt x="3088" y="224"/>
                  <a:pt x="3087" y="224"/>
                </a:cubicBezTo>
                <a:cubicBezTo>
                  <a:pt x="3086" y="224"/>
                  <a:pt x="3085" y="224"/>
                  <a:pt x="3084" y="224"/>
                </a:cubicBezTo>
                <a:cubicBezTo>
                  <a:pt x="3082" y="224"/>
                  <a:pt x="3080" y="223"/>
                  <a:pt x="3079" y="222"/>
                </a:cubicBezTo>
                <a:cubicBezTo>
                  <a:pt x="3078" y="222"/>
                  <a:pt x="3077" y="222"/>
                  <a:pt x="3076" y="222"/>
                </a:cubicBezTo>
                <a:cubicBezTo>
                  <a:pt x="3075" y="223"/>
                  <a:pt x="3074" y="223"/>
                  <a:pt x="3074" y="224"/>
                </a:cubicBezTo>
                <a:cubicBezTo>
                  <a:pt x="3073" y="224"/>
                  <a:pt x="3072" y="224"/>
                  <a:pt x="3072" y="224"/>
                </a:cubicBezTo>
                <a:cubicBezTo>
                  <a:pt x="3071" y="224"/>
                  <a:pt x="3070" y="224"/>
                  <a:pt x="3069" y="225"/>
                </a:cubicBezTo>
                <a:cubicBezTo>
                  <a:pt x="3068" y="225"/>
                  <a:pt x="3068" y="225"/>
                  <a:pt x="3067" y="225"/>
                </a:cubicBezTo>
                <a:cubicBezTo>
                  <a:pt x="3066" y="225"/>
                  <a:pt x="3064" y="225"/>
                  <a:pt x="3063" y="225"/>
                </a:cubicBezTo>
                <a:cubicBezTo>
                  <a:pt x="3062" y="225"/>
                  <a:pt x="3062" y="224"/>
                  <a:pt x="3062" y="224"/>
                </a:cubicBezTo>
                <a:cubicBezTo>
                  <a:pt x="3061" y="223"/>
                  <a:pt x="3061" y="223"/>
                  <a:pt x="3061" y="222"/>
                </a:cubicBezTo>
                <a:cubicBezTo>
                  <a:pt x="3061" y="222"/>
                  <a:pt x="3062" y="221"/>
                  <a:pt x="3062" y="221"/>
                </a:cubicBezTo>
                <a:cubicBezTo>
                  <a:pt x="3064" y="217"/>
                  <a:pt x="3057" y="217"/>
                  <a:pt x="3055" y="217"/>
                </a:cubicBezTo>
                <a:cubicBezTo>
                  <a:pt x="3054" y="217"/>
                  <a:pt x="3052" y="218"/>
                  <a:pt x="3050" y="217"/>
                </a:cubicBezTo>
                <a:cubicBezTo>
                  <a:pt x="3049" y="217"/>
                  <a:pt x="3048" y="218"/>
                  <a:pt x="3047" y="217"/>
                </a:cubicBezTo>
                <a:cubicBezTo>
                  <a:pt x="3046" y="217"/>
                  <a:pt x="3046" y="217"/>
                  <a:pt x="3045" y="216"/>
                </a:cubicBezTo>
                <a:cubicBezTo>
                  <a:pt x="3043" y="215"/>
                  <a:pt x="3042" y="216"/>
                  <a:pt x="3040" y="217"/>
                </a:cubicBezTo>
                <a:cubicBezTo>
                  <a:pt x="3038" y="218"/>
                  <a:pt x="3036" y="219"/>
                  <a:pt x="3035" y="220"/>
                </a:cubicBezTo>
                <a:cubicBezTo>
                  <a:pt x="3034" y="221"/>
                  <a:pt x="3032" y="221"/>
                  <a:pt x="3031" y="221"/>
                </a:cubicBezTo>
                <a:cubicBezTo>
                  <a:pt x="3029" y="220"/>
                  <a:pt x="3028" y="220"/>
                  <a:pt x="3027" y="219"/>
                </a:cubicBezTo>
                <a:cubicBezTo>
                  <a:pt x="3026" y="219"/>
                  <a:pt x="3025" y="218"/>
                  <a:pt x="3025" y="217"/>
                </a:cubicBezTo>
                <a:cubicBezTo>
                  <a:pt x="3025" y="216"/>
                  <a:pt x="3026" y="216"/>
                  <a:pt x="3026" y="215"/>
                </a:cubicBezTo>
                <a:cubicBezTo>
                  <a:pt x="3027" y="215"/>
                  <a:pt x="3026" y="214"/>
                  <a:pt x="3026" y="213"/>
                </a:cubicBezTo>
                <a:cubicBezTo>
                  <a:pt x="3025" y="213"/>
                  <a:pt x="3025" y="212"/>
                  <a:pt x="3024" y="211"/>
                </a:cubicBezTo>
                <a:cubicBezTo>
                  <a:pt x="3024" y="210"/>
                  <a:pt x="3022" y="209"/>
                  <a:pt x="3021" y="210"/>
                </a:cubicBezTo>
                <a:cubicBezTo>
                  <a:pt x="3020" y="211"/>
                  <a:pt x="3020" y="213"/>
                  <a:pt x="3019" y="214"/>
                </a:cubicBezTo>
                <a:cubicBezTo>
                  <a:pt x="3019" y="215"/>
                  <a:pt x="3019" y="216"/>
                  <a:pt x="3018" y="216"/>
                </a:cubicBezTo>
                <a:cubicBezTo>
                  <a:pt x="3017" y="216"/>
                  <a:pt x="3017" y="217"/>
                  <a:pt x="3017" y="217"/>
                </a:cubicBezTo>
                <a:cubicBezTo>
                  <a:pt x="3016" y="219"/>
                  <a:pt x="3015" y="221"/>
                  <a:pt x="3015" y="222"/>
                </a:cubicBezTo>
                <a:cubicBezTo>
                  <a:pt x="3015" y="224"/>
                  <a:pt x="3014" y="223"/>
                  <a:pt x="3013" y="224"/>
                </a:cubicBezTo>
                <a:cubicBezTo>
                  <a:pt x="3013" y="225"/>
                  <a:pt x="3015" y="226"/>
                  <a:pt x="3016" y="226"/>
                </a:cubicBezTo>
                <a:close/>
                <a:moveTo>
                  <a:pt x="2042" y="18"/>
                </a:moveTo>
                <a:cubicBezTo>
                  <a:pt x="2041" y="19"/>
                  <a:pt x="2039" y="18"/>
                  <a:pt x="2038" y="18"/>
                </a:cubicBezTo>
                <a:cubicBezTo>
                  <a:pt x="2036" y="19"/>
                  <a:pt x="2036" y="20"/>
                  <a:pt x="2034" y="19"/>
                </a:cubicBezTo>
                <a:cubicBezTo>
                  <a:pt x="2033" y="19"/>
                  <a:pt x="2033" y="19"/>
                  <a:pt x="2032" y="19"/>
                </a:cubicBezTo>
                <a:cubicBezTo>
                  <a:pt x="2031" y="19"/>
                  <a:pt x="2031" y="19"/>
                  <a:pt x="2030" y="20"/>
                </a:cubicBezTo>
                <a:cubicBezTo>
                  <a:pt x="2029" y="20"/>
                  <a:pt x="2028" y="19"/>
                  <a:pt x="2026" y="19"/>
                </a:cubicBezTo>
                <a:cubicBezTo>
                  <a:pt x="2025" y="19"/>
                  <a:pt x="2023" y="19"/>
                  <a:pt x="2022" y="19"/>
                </a:cubicBezTo>
                <a:cubicBezTo>
                  <a:pt x="2020" y="19"/>
                  <a:pt x="2019" y="19"/>
                  <a:pt x="2017" y="19"/>
                </a:cubicBezTo>
                <a:cubicBezTo>
                  <a:pt x="2016" y="19"/>
                  <a:pt x="2015" y="20"/>
                  <a:pt x="2014" y="21"/>
                </a:cubicBezTo>
                <a:cubicBezTo>
                  <a:pt x="2013" y="21"/>
                  <a:pt x="2013" y="23"/>
                  <a:pt x="2011" y="22"/>
                </a:cubicBezTo>
                <a:cubicBezTo>
                  <a:pt x="2010" y="22"/>
                  <a:pt x="2009" y="20"/>
                  <a:pt x="2008" y="20"/>
                </a:cubicBezTo>
                <a:cubicBezTo>
                  <a:pt x="2006" y="20"/>
                  <a:pt x="2005" y="20"/>
                  <a:pt x="2004" y="21"/>
                </a:cubicBezTo>
                <a:cubicBezTo>
                  <a:pt x="2003" y="22"/>
                  <a:pt x="2003" y="22"/>
                  <a:pt x="2002" y="23"/>
                </a:cubicBezTo>
                <a:cubicBezTo>
                  <a:pt x="2002" y="23"/>
                  <a:pt x="2001" y="24"/>
                  <a:pt x="2001" y="24"/>
                </a:cubicBezTo>
                <a:cubicBezTo>
                  <a:pt x="1999" y="25"/>
                  <a:pt x="1998" y="25"/>
                  <a:pt x="1997" y="25"/>
                </a:cubicBezTo>
                <a:cubicBezTo>
                  <a:pt x="1996" y="25"/>
                  <a:pt x="1995" y="25"/>
                  <a:pt x="1995" y="25"/>
                </a:cubicBezTo>
                <a:cubicBezTo>
                  <a:pt x="1994" y="25"/>
                  <a:pt x="1994" y="26"/>
                  <a:pt x="1994" y="26"/>
                </a:cubicBezTo>
                <a:cubicBezTo>
                  <a:pt x="1993" y="27"/>
                  <a:pt x="1992" y="27"/>
                  <a:pt x="1992" y="28"/>
                </a:cubicBezTo>
                <a:cubicBezTo>
                  <a:pt x="1992" y="29"/>
                  <a:pt x="1993" y="29"/>
                  <a:pt x="1994" y="29"/>
                </a:cubicBezTo>
                <a:cubicBezTo>
                  <a:pt x="1994" y="30"/>
                  <a:pt x="1994" y="30"/>
                  <a:pt x="1995" y="31"/>
                </a:cubicBezTo>
                <a:cubicBezTo>
                  <a:pt x="1995" y="31"/>
                  <a:pt x="1996" y="31"/>
                  <a:pt x="1996" y="32"/>
                </a:cubicBezTo>
                <a:cubicBezTo>
                  <a:pt x="1997" y="33"/>
                  <a:pt x="1996" y="33"/>
                  <a:pt x="1995" y="33"/>
                </a:cubicBezTo>
                <a:cubicBezTo>
                  <a:pt x="1995" y="33"/>
                  <a:pt x="1994" y="33"/>
                  <a:pt x="1993" y="33"/>
                </a:cubicBezTo>
                <a:cubicBezTo>
                  <a:pt x="1992" y="33"/>
                  <a:pt x="1992" y="34"/>
                  <a:pt x="1991" y="34"/>
                </a:cubicBezTo>
                <a:cubicBezTo>
                  <a:pt x="1990" y="34"/>
                  <a:pt x="1990" y="34"/>
                  <a:pt x="1989" y="35"/>
                </a:cubicBezTo>
                <a:cubicBezTo>
                  <a:pt x="1988" y="35"/>
                  <a:pt x="1987" y="36"/>
                  <a:pt x="1986" y="36"/>
                </a:cubicBezTo>
                <a:cubicBezTo>
                  <a:pt x="1984" y="37"/>
                  <a:pt x="1983" y="38"/>
                  <a:pt x="1982" y="39"/>
                </a:cubicBezTo>
                <a:cubicBezTo>
                  <a:pt x="1979" y="41"/>
                  <a:pt x="1977" y="43"/>
                  <a:pt x="1974" y="44"/>
                </a:cubicBezTo>
                <a:cubicBezTo>
                  <a:pt x="1972" y="44"/>
                  <a:pt x="1971" y="44"/>
                  <a:pt x="1969" y="44"/>
                </a:cubicBezTo>
                <a:cubicBezTo>
                  <a:pt x="1969" y="44"/>
                  <a:pt x="1966" y="42"/>
                  <a:pt x="1966" y="43"/>
                </a:cubicBezTo>
                <a:cubicBezTo>
                  <a:pt x="1964" y="44"/>
                  <a:pt x="1968" y="45"/>
                  <a:pt x="1968" y="45"/>
                </a:cubicBezTo>
                <a:cubicBezTo>
                  <a:pt x="1969" y="46"/>
                  <a:pt x="1969" y="47"/>
                  <a:pt x="1969" y="47"/>
                </a:cubicBezTo>
                <a:cubicBezTo>
                  <a:pt x="1970" y="48"/>
                  <a:pt x="1970" y="48"/>
                  <a:pt x="1971" y="48"/>
                </a:cubicBezTo>
                <a:cubicBezTo>
                  <a:pt x="1972" y="49"/>
                  <a:pt x="1972" y="49"/>
                  <a:pt x="1972" y="49"/>
                </a:cubicBezTo>
                <a:cubicBezTo>
                  <a:pt x="1973" y="48"/>
                  <a:pt x="1974" y="48"/>
                  <a:pt x="1974" y="47"/>
                </a:cubicBezTo>
                <a:cubicBezTo>
                  <a:pt x="1975" y="46"/>
                  <a:pt x="1976" y="45"/>
                  <a:pt x="1978" y="44"/>
                </a:cubicBezTo>
                <a:cubicBezTo>
                  <a:pt x="1978" y="44"/>
                  <a:pt x="1979" y="44"/>
                  <a:pt x="1979" y="43"/>
                </a:cubicBezTo>
                <a:cubicBezTo>
                  <a:pt x="1980" y="43"/>
                  <a:pt x="1981" y="42"/>
                  <a:pt x="1981" y="42"/>
                </a:cubicBezTo>
                <a:cubicBezTo>
                  <a:pt x="1982" y="42"/>
                  <a:pt x="1983" y="42"/>
                  <a:pt x="1983" y="43"/>
                </a:cubicBezTo>
                <a:cubicBezTo>
                  <a:pt x="1983" y="43"/>
                  <a:pt x="1984" y="43"/>
                  <a:pt x="1984" y="44"/>
                </a:cubicBezTo>
                <a:cubicBezTo>
                  <a:pt x="1984" y="44"/>
                  <a:pt x="1984" y="44"/>
                  <a:pt x="1984" y="45"/>
                </a:cubicBezTo>
                <a:cubicBezTo>
                  <a:pt x="1984" y="45"/>
                  <a:pt x="1986" y="46"/>
                  <a:pt x="1986" y="47"/>
                </a:cubicBezTo>
                <a:cubicBezTo>
                  <a:pt x="1985" y="48"/>
                  <a:pt x="1983" y="46"/>
                  <a:pt x="1983" y="48"/>
                </a:cubicBezTo>
                <a:cubicBezTo>
                  <a:pt x="1982" y="49"/>
                  <a:pt x="1985" y="48"/>
                  <a:pt x="1986" y="49"/>
                </a:cubicBezTo>
                <a:cubicBezTo>
                  <a:pt x="1986" y="49"/>
                  <a:pt x="1987" y="49"/>
                  <a:pt x="1988" y="49"/>
                </a:cubicBezTo>
                <a:cubicBezTo>
                  <a:pt x="1988" y="49"/>
                  <a:pt x="1989" y="50"/>
                  <a:pt x="1990" y="49"/>
                </a:cubicBezTo>
                <a:cubicBezTo>
                  <a:pt x="1991" y="49"/>
                  <a:pt x="1992" y="49"/>
                  <a:pt x="1993" y="49"/>
                </a:cubicBezTo>
                <a:cubicBezTo>
                  <a:pt x="1994" y="49"/>
                  <a:pt x="1994" y="50"/>
                  <a:pt x="1994" y="51"/>
                </a:cubicBezTo>
                <a:cubicBezTo>
                  <a:pt x="1994" y="51"/>
                  <a:pt x="1993" y="51"/>
                  <a:pt x="1993" y="52"/>
                </a:cubicBezTo>
                <a:cubicBezTo>
                  <a:pt x="1993" y="52"/>
                  <a:pt x="1994" y="53"/>
                  <a:pt x="1994" y="53"/>
                </a:cubicBezTo>
                <a:cubicBezTo>
                  <a:pt x="1994" y="54"/>
                  <a:pt x="1994" y="55"/>
                  <a:pt x="1994" y="56"/>
                </a:cubicBezTo>
                <a:cubicBezTo>
                  <a:pt x="1994" y="57"/>
                  <a:pt x="1994" y="58"/>
                  <a:pt x="1995" y="58"/>
                </a:cubicBezTo>
                <a:cubicBezTo>
                  <a:pt x="1996" y="59"/>
                  <a:pt x="1997" y="58"/>
                  <a:pt x="1997" y="58"/>
                </a:cubicBezTo>
                <a:cubicBezTo>
                  <a:pt x="1998" y="58"/>
                  <a:pt x="1999" y="58"/>
                  <a:pt x="1999" y="58"/>
                </a:cubicBezTo>
                <a:cubicBezTo>
                  <a:pt x="2000" y="59"/>
                  <a:pt x="2000" y="60"/>
                  <a:pt x="2000" y="60"/>
                </a:cubicBezTo>
                <a:cubicBezTo>
                  <a:pt x="2000" y="61"/>
                  <a:pt x="1999" y="62"/>
                  <a:pt x="2000" y="63"/>
                </a:cubicBezTo>
                <a:cubicBezTo>
                  <a:pt x="2000" y="63"/>
                  <a:pt x="2001" y="64"/>
                  <a:pt x="2002" y="64"/>
                </a:cubicBezTo>
                <a:cubicBezTo>
                  <a:pt x="2003" y="64"/>
                  <a:pt x="2003" y="64"/>
                  <a:pt x="2004" y="65"/>
                </a:cubicBezTo>
                <a:cubicBezTo>
                  <a:pt x="2005" y="65"/>
                  <a:pt x="2005" y="65"/>
                  <a:pt x="2006" y="66"/>
                </a:cubicBezTo>
                <a:cubicBezTo>
                  <a:pt x="2007" y="66"/>
                  <a:pt x="2008" y="66"/>
                  <a:pt x="2008" y="66"/>
                </a:cubicBezTo>
                <a:cubicBezTo>
                  <a:pt x="2009" y="66"/>
                  <a:pt x="2010" y="66"/>
                  <a:pt x="2010" y="67"/>
                </a:cubicBezTo>
                <a:cubicBezTo>
                  <a:pt x="2012" y="67"/>
                  <a:pt x="2013" y="66"/>
                  <a:pt x="2014" y="66"/>
                </a:cubicBezTo>
                <a:cubicBezTo>
                  <a:pt x="2016" y="66"/>
                  <a:pt x="2017" y="65"/>
                  <a:pt x="2018" y="65"/>
                </a:cubicBezTo>
                <a:cubicBezTo>
                  <a:pt x="2020" y="65"/>
                  <a:pt x="2019" y="67"/>
                  <a:pt x="2021" y="68"/>
                </a:cubicBezTo>
                <a:cubicBezTo>
                  <a:pt x="2022" y="68"/>
                  <a:pt x="2022" y="68"/>
                  <a:pt x="2023" y="68"/>
                </a:cubicBezTo>
                <a:cubicBezTo>
                  <a:pt x="2024" y="68"/>
                  <a:pt x="2024" y="69"/>
                  <a:pt x="2025" y="69"/>
                </a:cubicBezTo>
                <a:cubicBezTo>
                  <a:pt x="2026" y="69"/>
                  <a:pt x="2028" y="68"/>
                  <a:pt x="2029" y="68"/>
                </a:cubicBezTo>
                <a:cubicBezTo>
                  <a:pt x="2031" y="67"/>
                  <a:pt x="2032" y="66"/>
                  <a:pt x="2033" y="68"/>
                </a:cubicBezTo>
                <a:cubicBezTo>
                  <a:pt x="2034" y="69"/>
                  <a:pt x="2036" y="69"/>
                  <a:pt x="2037" y="69"/>
                </a:cubicBezTo>
                <a:cubicBezTo>
                  <a:pt x="2039" y="68"/>
                  <a:pt x="2041" y="68"/>
                  <a:pt x="2042" y="69"/>
                </a:cubicBezTo>
                <a:cubicBezTo>
                  <a:pt x="2043" y="70"/>
                  <a:pt x="2044" y="71"/>
                  <a:pt x="2045" y="72"/>
                </a:cubicBezTo>
                <a:cubicBezTo>
                  <a:pt x="2047" y="72"/>
                  <a:pt x="2048" y="71"/>
                  <a:pt x="2049" y="73"/>
                </a:cubicBezTo>
                <a:cubicBezTo>
                  <a:pt x="2050" y="74"/>
                  <a:pt x="2051" y="74"/>
                  <a:pt x="2052" y="74"/>
                </a:cubicBezTo>
                <a:cubicBezTo>
                  <a:pt x="2053" y="74"/>
                  <a:pt x="2054" y="74"/>
                  <a:pt x="2055" y="74"/>
                </a:cubicBezTo>
                <a:cubicBezTo>
                  <a:pt x="2055" y="75"/>
                  <a:pt x="2056" y="75"/>
                  <a:pt x="2056" y="76"/>
                </a:cubicBezTo>
                <a:cubicBezTo>
                  <a:pt x="2058" y="76"/>
                  <a:pt x="2059" y="76"/>
                  <a:pt x="2061" y="76"/>
                </a:cubicBezTo>
                <a:cubicBezTo>
                  <a:pt x="2063" y="77"/>
                  <a:pt x="2064" y="77"/>
                  <a:pt x="2066" y="77"/>
                </a:cubicBezTo>
                <a:cubicBezTo>
                  <a:pt x="2067" y="77"/>
                  <a:pt x="2069" y="77"/>
                  <a:pt x="2070" y="78"/>
                </a:cubicBezTo>
                <a:cubicBezTo>
                  <a:pt x="2071" y="78"/>
                  <a:pt x="2073" y="78"/>
                  <a:pt x="2074" y="78"/>
                </a:cubicBezTo>
                <a:cubicBezTo>
                  <a:pt x="2076" y="78"/>
                  <a:pt x="2078" y="78"/>
                  <a:pt x="2080" y="78"/>
                </a:cubicBezTo>
                <a:cubicBezTo>
                  <a:pt x="2082" y="78"/>
                  <a:pt x="2083" y="77"/>
                  <a:pt x="2085" y="77"/>
                </a:cubicBezTo>
                <a:cubicBezTo>
                  <a:pt x="2088" y="77"/>
                  <a:pt x="2091" y="76"/>
                  <a:pt x="2094" y="76"/>
                </a:cubicBezTo>
                <a:cubicBezTo>
                  <a:pt x="2096" y="75"/>
                  <a:pt x="2099" y="74"/>
                  <a:pt x="2101" y="73"/>
                </a:cubicBezTo>
                <a:cubicBezTo>
                  <a:pt x="2103" y="72"/>
                  <a:pt x="2105" y="70"/>
                  <a:pt x="2105" y="68"/>
                </a:cubicBezTo>
                <a:cubicBezTo>
                  <a:pt x="2105" y="67"/>
                  <a:pt x="2104" y="67"/>
                  <a:pt x="2104" y="66"/>
                </a:cubicBezTo>
                <a:cubicBezTo>
                  <a:pt x="2103" y="65"/>
                  <a:pt x="2103" y="64"/>
                  <a:pt x="2102" y="64"/>
                </a:cubicBezTo>
                <a:cubicBezTo>
                  <a:pt x="2101" y="63"/>
                  <a:pt x="2099" y="62"/>
                  <a:pt x="2098" y="62"/>
                </a:cubicBezTo>
                <a:cubicBezTo>
                  <a:pt x="2095" y="61"/>
                  <a:pt x="2093" y="60"/>
                  <a:pt x="2091" y="58"/>
                </a:cubicBezTo>
                <a:cubicBezTo>
                  <a:pt x="2090" y="57"/>
                  <a:pt x="2090" y="57"/>
                  <a:pt x="2090" y="56"/>
                </a:cubicBezTo>
                <a:cubicBezTo>
                  <a:pt x="2090" y="55"/>
                  <a:pt x="2091" y="55"/>
                  <a:pt x="2092" y="55"/>
                </a:cubicBezTo>
                <a:cubicBezTo>
                  <a:pt x="2093" y="56"/>
                  <a:pt x="2094" y="57"/>
                  <a:pt x="2095" y="57"/>
                </a:cubicBezTo>
                <a:cubicBezTo>
                  <a:pt x="2097" y="58"/>
                  <a:pt x="2097" y="56"/>
                  <a:pt x="2098" y="55"/>
                </a:cubicBezTo>
                <a:cubicBezTo>
                  <a:pt x="2099" y="54"/>
                  <a:pt x="2101" y="54"/>
                  <a:pt x="2101" y="52"/>
                </a:cubicBezTo>
                <a:cubicBezTo>
                  <a:pt x="2101" y="51"/>
                  <a:pt x="2101" y="50"/>
                  <a:pt x="2101" y="49"/>
                </a:cubicBezTo>
                <a:cubicBezTo>
                  <a:pt x="2100" y="49"/>
                  <a:pt x="2100" y="48"/>
                  <a:pt x="2100" y="47"/>
                </a:cubicBezTo>
                <a:cubicBezTo>
                  <a:pt x="2101" y="46"/>
                  <a:pt x="2101" y="46"/>
                  <a:pt x="2102" y="45"/>
                </a:cubicBezTo>
                <a:cubicBezTo>
                  <a:pt x="2102" y="45"/>
                  <a:pt x="2102" y="44"/>
                  <a:pt x="2102" y="43"/>
                </a:cubicBezTo>
                <a:cubicBezTo>
                  <a:pt x="2102" y="42"/>
                  <a:pt x="2101" y="41"/>
                  <a:pt x="2102" y="39"/>
                </a:cubicBezTo>
                <a:cubicBezTo>
                  <a:pt x="2103" y="39"/>
                  <a:pt x="2104" y="38"/>
                  <a:pt x="2104" y="37"/>
                </a:cubicBezTo>
                <a:cubicBezTo>
                  <a:pt x="2104" y="37"/>
                  <a:pt x="2104" y="36"/>
                  <a:pt x="2104" y="36"/>
                </a:cubicBezTo>
                <a:cubicBezTo>
                  <a:pt x="2105" y="35"/>
                  <a:pt x="2106" y="35"/>
                  <a:pt x="2107" y="34"/>
                </a:cubicBezTo>
                <a:cubicBezTo>
                  <a:pt x="2107" y="32"/>
                  <a:pt x="2105" y="31"/>
                  <a:pt x="2104" y="30"/>
                </a:cubicBezTo>
                <a:cubicBezTo>
                  <a:pt x="2103" y="29"/>
                  <a:pt x="2102" y="29"/>
                  <a:pt x="2101" y="28"/>
                </a:cubicBezTo>
                <a:cubicBezTo>
                  <a:pt x="2100" y="28"/>
                  <a:pt x="2099" y="27"/>
                  <a:pt x="2099" y="27"/>
                </a:cubicBezTo>
                <a:cubicBezTo>
                  <a:pt x="2098" y="27"/>
                  <a:pt x="2098" y="26"/>
                  <a:pt x="2097" y="25"/>
                </a:cubicBezTo>
                <a:cubicBezTo>
                  <a:pt x="2097" y="25"/>
                  <a:pt x="2096" y="25"/>
                  <a:pt x="2095" y="25"/>
                </a:cubicBezTo>
                <a:cubicBezTo>
                  <a:pt x="2095" y="24"/>
                  <a:pt x="2094" y="24"/>
                  <a:pt x="2094" y="24"/>
                </a:cubicBezTo>
                <a:cubicBezTo>
                  <a:pt x="2091" y="21"/>
                  <a:pt x="2089" y="22"/>
                  <a:pt x="2086" y="23"/>
                </a:cubicBezTo>
                <a:cubicBezTo>
                  <a:pt x="2084" y="24"/>
                  <a:pt x="2082" y="23"/>
                  <a:pt x="2080" y="24"/>
                </a:cubicBezTo>
                <a:cubicBezTo>
                  <a:pt x="2078" y="24"/>
                  <a:pt x="2076" y="26"/>
                  <a:pt x="2074" y="26"/>
                </a:cubicBezTo>
                <a:cubicBezTo>
                  <a:pt x="2072" y="26"/>
                  <a:pt x="2070" y="26"/>
                  <a:pt x="2068" y="27"/>
                </a:cubicBezTo>
                <a:cubicBezTo>
                  <a:pt x="2068" y="27"/>
                  <a:pt x="2067" y="28"/>
                  <a:pt x="2067" y="28"/>
                </a:cubicBezTo>
                <a:cubicBezTo>
                  <a:pt x="2066" y="29"/>
                  <a:pt x="2065" y="29"/>
                  <a:pt x="2064" y="30"/>
                </a:cubicBezTo>
                <a:cubicBezTo>
                  <a:pt x="2062" y="32"/>
                  <a:pt x="2060" y="36"/>
                  <a:pt x="2056" y="36"/>
                </a:cubicBezTo>
                <a:cubicBezTo>
                  <a:pt x="2055" y="36"/>
                  <a:pt x="2053" y="37"/>
                  <a:pt x="2053" y="35"/>
                </a:cubicBezTo>
                <a:cubicBezTo>
                  <a:pt x="2053" y="34"/>
                  <a:pt x="2055" y="33"/>
                  <a:pt x="2056" y="32"/>
                </a:cubicBezTo>
                <a:cubicBezTo>
                  <a:pt x="2057" y="31"/>
                  <a:pt x="2057" y="29"/>
                  <a:pt x="2059" y="28"/>
                </a:cubicBezTo>
                <a:cubicBezTo>
                  <a:pt x="2060" y="27"/>
                  <a:pt x="2061" y="27"/>
                  <a:pt x="2062" y="26"/>
                </a:cubicBezTo>
                <a:cubicBezTo>
                  <a:pt x="2063" y="25"/>
                  <a:pt x="2064" y="24"/>
                  <a:pt x="2065" y="24"/>
                </a:cubicBezTo>
                <a:cubicBezTo>
                  <a:pt x="2065" y="23"/>
                  <a:pt x="2069" y="22"/>
                  <a:pt x="2067" y="20"/>
                </a:cubicBezTo>
                <a:cubicBezTo>
                  <a:pt x="2067" y="20"/>
                  <a:pt x="2066" y="20"/>
                  <a:pt x="2065" y="20"/>
                </a:cubicBezTo>
                <a:cubicBezTo>
                  <a:pt x="2065" y="19"/>
                  <a:pt x="2064" y="19"/>
                  <a:pt x="2064" y="19"/>
                </a:cubicBezTo>
                <a:cubicBezTo>
                  <a:pt x="2063" y="18"/>
                  <a:pt x="2062" y="17"/>
                  <a:pt x="2061" y="17"/>
                </a:cubicBezTo>
                <a:cubicBezTo>
                  <a:pt x="2058" y="17"/>
                  <a:pt x="2056" y="16"/>
                  <a:pt x="2053" y="16"/>
                </a:cubicBezTo>
                <a:cubicBezTo>
                  <a:pt x="2051" y="16"/>
                  <a:pt x="2050" y="16"/>
                  <a:pt x="2048" y="16"/>
                </a:cubicBezTo>
                <a:cubicBezTo>
                  <a:pt x="2046" y="17"/>
                  <a:pt x="2044" y="18"/>
                  <a:pt x="2042" y="18"/>
                </a:cubicBezTo>
                <a:close/>
                <a:moveTo>
                  <a:pt x="2102" y="100"/>
                </a:moveTo>
                <a:cubicBezTo>
                  <a:pt x="2101" y="100"/>
                  <a:pt x="2101" y="101"/>
                  <a:pt x="2100" y="102"/>
                </a:cubicBezTo>
                <a:cubicBezTo>
                  <a:pt x="2099" y="103"/>
                  <a:pt x="2097" y="103"/>
                  <a:pt x="2096" y="105"/>
                </a:cubicBezTo>
                <a:cubicBezTo>
                  <a:pt x="2096" y="106"/>
                  <a:pt x="2094" y="107"/>
                  <a:pt x="2094" y="109"/>
                </a:cubicBezTo>
                <a:cubicBezTo>
                  <a:pt x="2093" y="111"/>
                  <a:pt x="2095" y="111"/>
                  <a:pt x="2096" y="111"/>
                </a:cubicBezTo>
                <a:cubicBezTo>
                  <a:pt x="2097" y="112"/>
                  <a:pt x="2098" y="113"/>
                  <a:pt x="2099" y="113"/>
                </a:cubicBezTo>
                <a:cubicBezTo>
                  <a:pt x="2101" y="114"/>
                  <a:pt x="2102" y="113"/>
                  <a:pt x="2104" y="113"/>
                </a:cubicBezTo>
                <a:cubicBezTo>
                  <a:pt x="2105" y="113"/>
                  <a:pt x="2106" y="112"/>
                  <a:pt x="2108" y="112"/>
                </a:cubicBezTo>
                <a:cubicBezTo>
                  <a:pt x="2109" y="111"/>
                  <a:pt x="2111" y="111"/>
                  <a:pt x="2112" y="110"/>
                </a:cubicBezTo>
                <a:cubicBezTo>
                  <a:pt x="2114" y="110"/>
                  <a:pt x="2115" y="109"/>
                  <a:pt x="2116" y="108"/>
                </a:cubicBezTo>
                <a:cubicBezTo>
                  <a:pt x="2119" y="107"/>
                  <a:pt x="2122" y="107"/>
                  <a:pt x="2125" y="106"/>
                </a:cubicBezTo>
                <a:cubicBezTo>
                  <a:pt x="2128" y="104"/>
                  <a:pt x="2130" y="102"/>
                  <a:pt x="2134" y="102"/>
                </a:cubicBezTo>
                <a:cubicBezTo>
                  <a:pt x="2134" y="102"/>
                  <a:pt x="2135" y="102"/>
                  <a:pt x="2136" y="102"/>
                </a:cubicBezTo>
                <a:cubicBezTo>
                  <a:pt x="2137" y="102"/>
                  <a:pt x="2137" y="103"/>
                  <a:pt x="2138" y="103"/>
                </a:cubicBezTo>
                <a:cubicBezTo>
                  <a:pt x="2140" y="103"/>
                  <a:pt x="2141" y="102"/>
                  <a:pt x="2142" y="102"/>
                </a:cubicBezTo>
                <a:cubicBezTo>
                  <a:pt x="2143" y="102"/>
                  <a:pt x="2144" y="103"/>
                  <a:pt x="2145" y="103"/>
                </a:cubicBezTo>
                <a:cubicBezTo>
                  <a:pt x="2146" y="103"/>
                  <a:pt x="2147" y="103"/>
                  <a:pt x="2148" y="102"/>
                </a:cubicBezTo>
                <a:cubicBezTo>
                  <a:pt x="2149" y="102"/>
                  <a:pt x="2150" y="102"/>
                  <a:pt x="2152" y="102"/>
                </a:cubicBezTo>
                <a:cubicBezTo>
                  <a:pt x="2154" y="102"/>
                  <a:pt x="2159" y="102"/>
                  <a:pt x="2160" y="104"/>
                </a:cubicBezTo>
                <a:cubicBezTo>
                  <a:pt x="2161" y="104"/>
                  <a:pt x="2162" y="104"/>
                  <a:pt x="2162" y="103"/>
                </a:cubicBezTo>
                <a:cubicBezTo>
                  <a:pt x="2164" y="102"/>
                  <a:pt x="2165" y="100"/>
                  <a:pt x="2167" y="100"/>
                </a:cubicBezTo>
                <a:cubicBezTo>
                  <a:pt x="2168" y="100"/>
                  <a:pt x="2169" y="101"/>
                  <a:pt x="2171" y="101"/>
                </a:cubicBezTo>
                <a:cubicBezTo>
                  <a:pt x="2172" y="101"/>
                  <a:pt x="2174" y="100"/>
                  <a:pt x="2175" y="99"/>
                </a:cubicBezTo>
                <a:cubicBezTo>
                  <a:pt x="2177" y="99"/>
                  <a:pt x="2179" y="99"/>
                  <a:pt x="2181" y="99"/>
                </a:cubicBezTo>
                <a:cubicBezTo>
                  <a:pt x="2182" y="99"/>
                  <a:pt x="2185" y="100"/>
                  <a:pt x="2186" y="99"/>
                </a:cubicBezTo>
                <a:cubicBezTo>
                  <a:pt x="2187" y="99"/>
                  <a:pt x="2188" y="98"/>
                  <a:pt x="2189" y="97"/>
                </a:cubicBezTo>
                <a:cubicBezTo>
                  <a:pt x="2190" y="97"/>
                  <a:pt x="2190" y="97"/>
                  <a:pt x="2191" y="97"/>
                </a:cubicBezTo>
                <a:cubicBezTo>
                  <a:pt x="2193" y="97"/>
                  <a:pt x="2196" y="95"/>
                  <a:pt x="2197" y="96"/>
                </a:cubicBezTo>
                <a:cubicBezTo>
                  <a:pt x="2199" y="96"/>
                  <a:pt x="2200" y="97"/>
                  <a:pt x="2201" y="97"/>
                </a:cubicBezTo>
                <a:cubicBezTo>
                  <a:pt x="2203" y="97"/>
                  <a:pt x="2204" y="96"/>
                  <a:pt x="2205" y="96"/>
                </a:cubicBezTo>
                <a:cubicBezTo>
                  <a:pt x="2207" y="95"/>
                  <a:pt x="2208" y="93"/>
                  <a:pt x="2209" y="92"/>
                </a:cubicBezTo>
                <a:cubicBezTo>
                  <a:pt x="2211" y="90"/>
                  <a:pt x="2213" y="90"/>
                  <a:pt x="2215" y="89"/>
                </a:cubicBezTo>
                <a:cubicBezTo>
                  <a:pt x="2216" y="87"/>
                  <a:pt x="2215" y="86"/>
                  <a:pt x="2214" y="84"/>
                </a:cubicBezTo>
                <a:cubicBezTo>
                  <a:pt x="2214" y="84"/>
                  <a:pt x="2214" y="83"/>
                  <a:pt x="2213" y="82"/>
                </a:cubicBezTo>
                <a:cubicBezTo>
                  <a:pt x="2213" y="82"/>
                  <a:pt x="2212" y="81"/>
                  <a:pt x="2212" y="80"/>
                </a:cubicBezTo>
                <a:cubicBezTo>
                  <a:pt x="2211" y="79"/>
                  <a:pt x="2212" y="77"/>
                  <a:pt x="2211" y="76"/>
                </a:cubicBezTo>
                <a:cubicBezTo>
                  <a:pt x="2210" y="75"/>
                  <a:pt x="2208" y="75"/>
                  <a:pt x="2207" y="75"/>
                </a:cubicBezTo>
                <a:cubicBezTo>
                  <a:pt x="2204" y="75"/>
                  <a:pt x="2201" y="74"/>
                  <a:pt x="2198" y="74"/>
                </a:cubicBezTo>
                <a:cubicBezTo>
                  <a:pt x="2197" y="74"/>
                  <a:pt x="2197" y="74"/>
                  <a:pt x="2197" y="73"/>
                </a:cubicBezTo>
                <a:cubicBezTo>
                  <a:pt x="2197" y="72"/>
                  <a:pt x="2198" y="73"/>
                  <a:pt x="2197" y="71"/>
                </a:cubicBezTo>
                <a:cubicBezTo>
                  <a:pt x="2197" y="70"/>
                  <a:pt x="2197" y="69"/>
                  <a:pt x="2195" y="68"/>
                </a:cubicBezTo>
                <a:cubicBezTo>
                  <a:pt x="2193" y="68"/>
                  <a:pt x="2191" y="69"/>
                  <a:pt x="2189" y="68"/>
                </a:cubicBezTo>
                <a:cubicBezTo>
                  <a:pt x="2188" y="68"/>
                  <a:pt x="2185" y="67"/>
                  <a:pt x="2186" y="65"/>
                </a:cubicBezTo>
                <a:cubicBezTo>
                  <a:pt x="2186" y="65"/>
                  <a:pt x="2187" y="65"/>
                  <a:pt x="2187" y="64"/>
                </a:cubicBezTo>
                <a:cubicBezTo>
                  <a:pt x="2187" y="63"/>
                  <a:pt x="2186" y="63"/>
                  <a:pt x="2186" y="62"/>
                </a:cubicBezTo>
                <a:cubicBezTo>
                  <a:pt x="2183" y="61"/>
                  <a:pt x="2179" y="62"/>
                  <a:pt x="2175" y="61"/>
                </a:cubicBezTo>
                <a:cubicBezTo>
                  <a:pt x="2173" y="61"/>
                  <a:pt x="2172" y="61"/>
                  <a:pt x="2170" y="62"/>
                </a:cubicBezTo>
                <a:cubicBezTo>
                  <a:pt x="2168" y="63"/>
                  <a:pt x="2167" y="63"/>
                  <a:pt x="2165" y="63"/>
                </a:cubicBezTo>
                <a:cubicBezTo>
                  <a:pt x="2164" y="63"/>
                  <a:pt x="2162" y="65"/>
                  <a:pt x="2161" y="64"/>
                </a:cubicBezTo>
                <a:cubicBezTo>
                  <a:pt x="2160" y="63"/>
                  <a:pt x="2161" y="60"/>
                  <a:pt x="2161" y="60"/>
                </a:cubicBezTo>
                <a:cubicBezTo>
                  <a:pt x="2162" y="59"/>
                  <a:pt x="2162" y="58"/>
                  <a:pt x="2162" y="58"/>
                </a:cubicBezTo>
                <a:cubicBezTo>
                  <a:pt x="2163" y="57"/>
                  <a:pt x="2164" y="57"/>
                  <a:pt x="2164" y="57"/>
                </a:cubicBezTo>
                <a:cubicBezTo>
                  <a:pt x="2165" y="56"/>
                  <a:pt x="2165" y="56"/>
                  <a:pt x="2166" y="55"/>
                </a:cubicBezTo>
                <a:cubicBezTo>
                  <a:pt x="2167" y="55"/>
                  <a:pt x="2167" y="55"/>
                  <a:pt x="2168" y="55"/>
                </a:cubicBezTo>
                <a:cubicBezTo>
                  <a:pt x="2170" y="54"/>
                  <a:pt x="2168" y="53"/>
                  <a:pt x="2167" y="53"/>
                </a:cubicBezTo>
                <a:cubicBezTo>
                  <a:pt x="2166" y="53"/>
                  <a:pt x="2164" y="52"/>
                  <a:pt x="2163" y="52"/>
                </a:cubicBezTo>
                <a:cubicBezTo>
                  <a:pt x="2162" y="51"/>
                  <a:pt x="2161" y="50"/>
                  <a:pt x="2159" y="50"/>
                </a:cubicBezTo>
                <a:cubicBezTo>
                  <a:pt x="2158" y="50"/>
                  <a:pt x="2157" y="50"/>
                  <a:pt x="2155" y="50"/>
                </a:cubicBezTo>
                <a:cubicBezTo>
                  <a:pt x="2154" y="49"/>
                  <a:pt x="2154" y="49"/>
                  <a:pt x="2153" y="49"/>
                </a:cubicBezTo>
                <a:cubicBezTo>
                  <a:pt x="2152" y="50"/>
                  <a:pt x="2152" y="50"/>
                  <a:pt x="2152" y="51"/>
                </a:cubicBezTo>
                <a:cubicBezTo>
                  <a:pt x="2152" y="52"/>
                  <a:pt x="2151" y="53"/>
                  <a:pt x="2151" y="53"/>
                </a:cubicBezTo>
                <a:cubicBezTo>
                  <a:pt x="2150" y="54"/>
                  <a:pt x="2151" y="54"/>
                  <a:pt x="2150" y="55"/>
                </a:cubicBezTo>
                <a:cubicBezTo>
                  <a:pt x="2150" y="56"/>
                  <a:pt x="2149" y="57"/>
                  <a:pt x="2149" y="57"/>
                </a:cubicBezTo>
                <a:cubicBezTo>
                  <a:pt x="2148" y="58"/>
                  <a:pt x="2148" y="57"/>
                  <a:pt x="2147" y="57"/>
                </a:cubicBezTo>
                <a:cubicBezTo>
                  <a:pt x="2145" y="57"/>
                  <a:pt x="2145" y="56"/>
                  <a:pt x="2144" y="54"/>
                </a:cubicBezTo>
                <a:cubicBezTo>
                  <a:pt x="2143" y="53"/>
                  <a:pt x="2142" y="52"/>
                  <a:pt x="2140" y="52"/>
                </a:cubicBezTo>
                <a:cubicBezTo>
                  <a:pt x="2139" y="52"/>
                  <a:pt x="2139" y="52"/>
                  <a:pt x="2138" y="52"/>
                </a:cubicBezTo>
                <a:cubicBezTo>
                  <a:pt x="2136" y="53"/>
                  <a:pt x="2134" y="54"/>
                  <a:pt x="2133" y="56"/>
                </a:cubicBezTo>
                <a:cubicBezTo>
                  <a:pt x="2132" y="57"/>
                  <a:pt x="2132" y="58"/>
                  <a:pt x="2131" y="58"/>
                </a:cubicBezTo>
                <a:cubicBezTo>
                  <a:pt x="2130" y="59"/>
                  <a:pt x="2128" y="61"/>
                  <a:pt x="2128" y="63"/>
                </a:cubicBezTo>
                <a:cubicBezTo>
                  <a:pt x="2129" y="63"/>
                  <a:pt x="2129" y="63"/>
                  <a:pt x="2129" y="64"/>
                </a:cubicBezTo>
                <a:cubicBezTo>
                  <a:pt x="2129" y="64"/>
                  <a:pt x="2129" y="64"/>
                  <a:pt x="2129" y="64"/>
                </a:cubicBezTo>
                <a:cubicBezTo>
                  <a:pt x="2130" y="65"/>
                  <a:pt x="2130" y="65"/>
                  <a:pt x="2130" y="66"/>
                </a:cubicBezTo>
                <a:cubicBezTo>
                  <a:pt x="2130" y="68"/>
                  <a:pt x="2128" y="67"/>
                  <a:pt x="2127" y="67"/>
                </a:cubicBezTo>
                <a:cubicBezTo>
                  <a:pt x="2125" y="68"/>
                  <a:pt x="2124" y="70"/>
                  <a:pt x="2124" y="72"/>
                </a:cubicBezTo>
                <a:cubicBezTo>
                  <a:pt x="2124" y="72"/>
                  <a:pt x="2124" y="72"/>
                  <a:pt x="2124" y="73"/>
                </a:cubicBezTo>
                <a:cubicBezTo>
                  <a:pt x="2124" y="73"/>
                  <a:pt x="2123" y="74"/>
                  <a:pt x="2123" y="74"/>
                </a:cubicBezTo>
                <a:cubicBezTo>
                  <a:pt x="2122" y="75"/>
                  <a:pt x="2122" y="76"/>
                  <a:pt x="2123" y="76"/>
                </a:cubicBezTo>
                <a:cubicBezTo>
                  <a:pt x="2124" y="77"/>
                  <a:pt x="2124" y="77"/>
                  <a:pt x="2125" y="78"/>
                </a:cubicBezTo>
                <a:cubicBezTo>
                  <a:pt x="2126" y="78"/>
                  <a:pt x="2126" y="78"/>
                  <a:pt x="2127" y="79"/>
                </a:cubicBezTo>
                <a:cubicBezTo>
                  <a:pt x="2127" y="79"/>
                  <a:pt x="2127" y="79"/>
                  <a:pt x="2127" y="79"/>
                </a:cubicBezTo>
                <a:cubicBezTo>
                  <a:pt x="2127" y="79"/>
                  <a:pt x="2125" y="79"/>
                  <a:pt x="2125" y="78"/>
                </a:cubicBezTo>
                <a:cubicBezTo>
                  <a:pt x="2124" y="78"/>
                  <a:pt x="2124" y="78"/>
                  <a:pt x="2123" y="78"/>
                </a:cubicBezTo>
                <a:cubicBezTo>
                  <a:pt x="2123" y="77"/>
                  <a:pt x="2122" y="77"/>
                  <a:pt x="2121" y="77"/>
                </a:cubicBezTo>
                <a:cubicBezTo>
                  <a:pt x="2120" y="77"/>
                  <a:pt x="2120" y="77"/>
                  <a:pt x="2119" y="77"/>
                </a:cubicBezTo>
                <a:cubicBezTo>
                  <a:pt x="2118" y="77"/>
                  <a:pt x="2116" y="78"/>
                  <a:pt x="2115" y="78"/>
                </a:cubicBezTo>
                <a:cubicBezTo>
                  <a:pt x="2113" y="79"/>
                  <a:pt x="2113" y="81"/>
                  <a:pt x="2112" y="82"/>
                </a:cubicBezTo>
                <a:cubicBezTo>
                  <a:pt x="2111" y="83"/>
                  <a:pt x="2111" y="83"/>
                  <a:pt x="2110" y="84"/>
                </a:cubicBezTo>
                <a:cubicBezTo>
                  <a:pt x="2110" y="85"/>
                  <a:pt x="2109" y="86"/>
                  <a:pt x="2109" y="87"/>
                </a:cubicBezTo>
                <a:cubicBezTo>
                  <a:pt x="2108" y="88"/>
                  <a:pt x="2108" y="89"/>
                  <a:pt x="2108" y="90"/>
                </a:cubicBezTo>
                <a:cubicBezTo>
                  <a:pt x="2107" y="91"/>
                  <a:pt x="2107" y="92"/>
                  <a:pt x="2107" y="92"/>
                </a:cubicBezTo>
                <a:cubicBezTo>
                  <a:pt x="2106" y="94"/>
                  <a:pt x="2106" y="96"/>
                  <a:pt x="2104" y="98"/>
                </a:cubicBezTo>
                <a:cubicBezTo>
                  <a:pt x="2104" y="99"/>
                  <a:pt x="2103" y="99"/>
                  <a:pt x="2102" y="100"/>
                </a:cubicBezTo>
                <a:close/>
                <a:moveTo>
                  <a:pt x="1237" y="19"/>
                </a:moveTo>
                <a:cubicBezTo>
                  <a:pt x="1237" y="19"/>
                  <a:pt x="1237" y="19"/>
                  <a:pt x="1238" y="19"/>
                </a:cubicBezTo>
                <a:cubicBezTo>
                  <a:pt x="1239" y="20"/>
                  <a:pt x="1238" y="20"/>
                  <a:pt x="1239" y="20"/>
                </a:cubicBezTo>
                <a:cubicBezTo>
                  <a:pt x="1240" y="20"/>
                  <a:pt x="1241" y="20"/>
                  <a:pt x="1242" y="20"/>
                </a:cubicBezTo>
                <a:cubicBezTo>
                  <a:pt x="1244" y="19"/>
                  <a:pt x="1247" y="19"/>
                  <a:pt x="1249" y="20"/>
                </a:cubicBezTo>
                <a:cubicBezTo>
                  <a:pt x="1250" y="20"/>
                  <a:pt x="1251" y="21"/>
                  <a:pt x="1252" y="21"/>
                </a:cubicBezTo>
                <a:cubicBezTo>
                  <a:pt x="1253" y="21"/>
                  <a:pt x="1254" y="21"/>
                  <a:pt x="1255" y="21"/>
                </a:cubicBezTo>
                <a:cubicBezTo>
                  <a:pt x="1256" y="21"/>
                  <a:pt x="1259" y="21"/>
                  <a:pt x="1260" y="20"/>
                </a:cubicBezTo>
                <a:cubicBezTo>
                  <a:pt x="1260" y="20"/>
                  <a:pt x="1260" y="19"/>
                  <a:pt x="1260" y="19"/>
                </a:cubicBezTo>
                <a:cubicBezTo>
                  <a:pt x="1260" y="19"/>
                  <a:pt x="1260" y="18"/>
                  <a:pt x="1261" y="18"/>
                </a:cubicBezTo>
                <a:cubicBezTo>
                  <a:pt x="1261" y="17"/>
                  <a:pt x="1261" y="17"/>
                  <a:pt x="1261" y="16"/>
                </a:cubicBezTo>
                <a:cubicBezTo>
                  <a:pt x="1261" y="15"/>
                  <a:pt x="1261" y="11"/>
                  <a:pt x="1262" y="12"/>
                </a:cubicBezTo>
                <a:cubicBezTo>
                  <a:pt x="1262" y="13"/>
                  <a:pt x="1263" y="14"/>
                  <a:pt x="1264" y="15"/>
                </a:cubicBezTo>
                <a:cubicBezTo>
                  <a:pt x="1265" y="16"/>
                  <a:pt x="1266" y="16"/>
                  <a:pt x="1266" y="16"/>
                </a:cubicBezTo>
                <a:cubicBezTo>
                  <a:pt x="1267" y="17"/>
                  <a:pt x="1267" y="17"/>
                  <a:pt x="1268" y="18"/>
                </a:cubicBezTo>
                <a:cubicBezTo>
                  <a:pt x="1269" y="18"/>
                  <a:pt x="1271" y="17"/>
                  <a:pt x="1272" y="19"/>
                </a:cubicBezTo>
                <a:cubicBezTo>
                  <a:pt x="1273" y="19"/>
                  <a:pt x="1273" y="20"/>
                  <a:pt x="1274" y="20"/>
                </a:cubicBezTo>
                <a:cubicBezTo>
                  <a:pt x="1275" y="20"/>
                  <a:pt x="1276" y="20"/>
                  <a:pt x="1277" y="20"/>
                </a:cubicBezTo>
                <a:cubicBezTo>
                  <a:pt x="1277" y="19"/>
                  <a:pt x="1277" y="19"/>
                  <a:pt x="1277" y="19"/>
                </a:cubicBezTo>
                <a:cubicBezTo>
                  <a:pt x="1277" y="18"/>
                  <a:pt x="1277" y="18"/>
                  <a:pt x="1278" y="18"/>
                </a:cubicBezTo>
                <a:cubicBezTo>
                  <a:pt x="1278" y="18"/>
                  <a:pt x="1279" y="18"/>
                  <a:pt x="1279" y="17"/>
                </a:cubicBezTo>
                <a:cubicBezTo>
                  <a:pt x="1279" y="16"/>
                  <a:pt x="1278" y="15"/>
                  <a:pt x="1279" y="15"/>
                </a:cubicBezTo>
                <a:cubicBezTo>
                  <a:pt x="1279" y="15"/>
                  <a:pt x="1280" y="15"/>
                  <a:pt x="1280" y="15"/>
                </a:cubicBezTo>
                <a:cubicBezTo>
                  <a:pt x="1281" y="15"/>
                  <a:pt x="1281" y="15"/>
                  <a:pt x="1281" y="15"/>
                </a:cubicBezTo>
                <a:cubicBezTo>
                  <a:pt x="1283" y="14"/>
                  <a:pt x="1284" y="16"/>
                  <a:pt x="1286" y="16"/>
                </a:cubicBezTo>
                <a:cubicBezTo>
                  <a:pt x="1288" y="16"/>
                  <a:pt x="1286" y="14"/>
                  <a:pt x="1286" y="13"/>
                </a:cubicBezTo>
                <a:cubicBezTo>
                  <a:pt x="1285" y="12"/>
                  <a:pt x="1285" y="12"/>
                  <a:pt x="1284" y="11"/>
                </a:cubicBezTo>
                <a:cubicBezTo>
                  <a:pt x="1284" y="11"/>
                  <a:pt x="1283" y="11"/>
                  <a:pt x="1283" y="10"/>
                </a:cubicBezTo>
                <a:cubicBezTo>
                  <a:pt x="1285" y="10"/>
                  <a:pt x="1286" y="10"/>
                  <a:pt x="1287" y="9"/>
                </a:cubicBezTo>
                <a:cubicBezTo>
                  <a:pt x="1288" y="9"/>
                  <a:pt x="1288" y="9"/>
                  <a:pt x="1288" y="8"/>
                </a:cubicBezTo>
                <a:cubicBezTo>
                  <a:pt x="1289" y="8"/>
                  <a:pt x="1290" y="9"/>
                  <a:pt x="1290" y="9"/>
                </a:cubicBezTo>
                <a:cubicBezTo>
                  <a:pt x="1293" y="9"/>
                  <a:pt x="1296" y="7"/>
                  <a:pt x="1299" y="8"/>
                </a:cubicBezTo>
                <a:cubicBezTo>
                  <a:pt x="1299" y="9"/>
                  <a:pt x="1303" y="10"/>
                  <a:pt x="1302" y="8"/>
                </a:cubicBezTo>
                <a:cubicBezTo>
                  <a:pt x="1302" y="7"/>
                  <a:pt x="1300" y="6"/>
                  <a:pt x="1299" y="6"/>
                </a:cubicBezTo>
                <a:cubicBezTo>
                  <a:pt x="1298" y="5"/>
                  <a:pt x="1296" y="5"/>
                  <a:pt x="1295" y="4"/>
                </a:cubicBezTo>
                <a:cubicBezTo>
                  <a:pt x="1293" y="4"/>
                  <a:pt x="1292" y="3"/>
                  <a:pt x="1290" y="3"/>
                </a:cubicBezTo>
                <a:cubicBezTo>
                  <a:pt x="1288" y="3"/>
                  <a:pt x="1286" y="3"/>
                  <a:pt x="1283" y="2"/>
                </a:cubicBezTo>
                <a:cubicBezTo>
                  <a:pt x="1281" y="2"/>
                  <a:pt x="1280" y="2"/>
                  <a:pt x="1278" y="2"/>
                </a:cubicBezTo>
                <a:cubicBezTo>
                  <a:pt x="1275" y="2"/>
                  <a:pt x="1272" y="2"/>
                  <a:pt x="1269" y="2"/>
                </a:cubicBezTo>
                <a:cubicBezTo>
                  <a:pt x="1261" y="2"/>
                  <a:pt x="1261" y="2"/>
                  <a:pt x="1261" y="2"/>
                </a:cubicBezTo>
                <a:cubicBezTo>
                  <a:pt x="1260" y="2"/>
                  <a:pt x="1260" y="2"/>
                  <a:pt x="1259" y="2"/>
                </a:cubicBezTo>
                <a:cubicBezTo>
                  <a:pt x="1258" y="2"/>
                  <a:pt x="1259" y="3"/>
                  <a:pt x="1259" y="3"/>
                </a:cubicBezTo>
                <a:cubicBezTo>
                  <a:pt x="1260" y="4"/>
                  <a:pt x="1259" y="4"/>
                  <a:pt x="1259" y="5"/>
                </a:cubicBezTo>
                <a:cubicBezTo>
                  <a:pt x="1259" y="6"/>
                  <a:pt x="1260" y="6"/>
                  <a:pt x="1260" y="6"/>
                </a:cubicBezTo>
                <a:cubicBezTo>
                  <a:pt x="1261" y="7"/>
                  <a:pt x="1260" y="8"/>
                  <a:pt x="1259" y="8"/>
                </a:cubicBezTo>
                <a:cubicBezTo>
                  <a:pt x="1258" y="8"/>
                  <a:pt x="1257" y="7"/>
                  <a:pt x="1255" y="7"/>
                </a:cubicBezTo>
                <a:cubicBezTo>
                  <a:pt x="1254" y="7"/>
                  <a:pt x="1252" y="7"/>
                  <a:pt x="1251" y="7"/>
                </a:cubicBezTo>
                <a:cubicBezTo>
                  <a:pt x="1249" y="7"/>
                  <a:pt x="1248" y="8"/>
                  <a:pt x="1246" y="8"/>
                </a:cubicBezTo>
                <a:cubicBezTo>
                  <a:pt x="1246" y="9"/>
                  <a:pt x="1245" y="8"/>
                  <a:pt x="1244" y="8"/>
                </a:cubicBezTo>
                <a:cubicBezTo>
                  <a:pt x="1244" y="8"/>
                  <a:pt x="1243" y="9"/>
                  <a:pt x="1242" y="9"/>
                </a:cubicBezTo>
                <a:cubicBezTo>
                  <a:pt x="1240" y="10"/>
                  <a:pt x="1240" y="11"/>
                  <a:pt x="1239" y="13"/>
                </a:cubicBezTo>
                <a:cubicBezTo>
                  <a:pt x="1238" y="14"/>
                  <a:pt x="1237" y="15"/>
                  <a:pt x="1237" y="16"/>
                </a:cubicBezTo>
                <a:cubicBezTo>
                  <a:pt x="1236" y="16"/>
                  <a:pt x="1235" y="18"/>
                  <a:pt x="1236" y="19"/>
                </a:cubicBezTo>
                <a:cubicBezTo>
                  <a:pt x="1236" y="20"/>
                  <a:pt x="1236" y="19"/>
                  <a:pt x="1237" y="19"/>
                </a:cubicBezTo>
                <a:close/>
                <a:moveTo>
                  <a:pt x="1313" y="4"/>
                </a:moveTo>
                <a:cubicBezTo>
                  <a:pt x="1315" y="4"/>
                  <a:pt x="1316" y="4"/>
                  <a:pt x="1318" y="4"/>
                </a:cubicBezTo>
                <a:cubicBezTo>
                  <a:pt x="1308" y="2"/>
                  <a:pt x="1308" y="2"/>
                  <a:pt x="1308" y="2"/>
                </a:cubicBezTo>
                <a:cubicBezTo>
                  <a:pt x="1309" y="2"/>
                  <a:pt x="1309" y="3"/>
                  <a:pt x="1310" y="4"/>
                </a:cubicBezTo>
                <a:cubicBezTo>
                  <a:pt x="1311" y="5"/>
                  <a:pt x="1312" y="4"/>
                  <a:pt x="1313" y="4"/>
                </a:cubicBezTo>
                <a:close/>
                <a:moveTo>
                  <a:pt x="1938" y="10"/>
                </a:moveTo>
                <a:cubicBezTo>
                  <a:pt x="1939" y="10"/>
                  <a:pt x="1941" y="10"/>
                  <a:pt x="1942" y="10"/>
                </a:cubicBezTo>
                <a:cubicBezTo>
                  <a:pt x="1948" y="9"/>
                  <a:pt x="1954" y="10"/>
                  <a:pt x="1960" y="10"/>
                </a:cubicBezTo>
                <a:cubicBezTo>
                  <a:pt x="1961" y="10"/>
                  <a:pt x="1963" y="9"/>
                  <a:pt x="1964" y="9"/>
                </a:cubicBezTo>
                <a:cubicBezTo>
                  <a:pt x="1966" y="9"/>
                  <a:pt x="1967" y="10"/>
                  <a:pt x="1969" y="10"/>
                </a:cubicBezTo>
                <a:cubicBezTo>
                  <a:pt x="1970" y="10"/>
                  <a:pt x="1973" y="9"/>
                  <a:pt x="1973" y="10"/>
                </a:cubicBezTo>
                <a:cubicBezTo>
                  <a:pt x="1974" y="11"/>
                  <a:pt x="1970" y="11"/>
                  <a:pt x="1969" y="11"/>
                </a:cubicBezTo>
                <a:cubicBezTo>
                  <a:pt x="1968" y="11"/>
                  <a:pt x="1967" y="11"/>
                  <a:pt x="1965" y="11"/>
                </a:cubicBezTo>
                <a:cubicBezTo>
                  <a:pt x="1964" y="11"/>
                  <a:pt x="1962" y="12"/>
                  <a:pt x="1961" y="12"/>
                </a:cubicBezTo>
                <a:cubicBezTo>
                  <a:pt x="1959" y="11"/>
                  <a:pt x="1955" y="10"/>
                  <a:pt x="1952" y="11"/>
                </a:cubicBezTo>
                <a:cubicBezTo>
                  <a:pt x="1952" y="12"/>
                  <a:pt x="1954" y="12"/>
                  <a:pt x="1955" y="13"/>
                </a:cubicBezTo>
                <a:cubicBezTo>
                  <a:pt x="1955" y="13"/>
                  <a:pt x="1955" y="13"/>
                  <a:pt x="1956" y="14"/>
                </a:cubicBezTo>
                <a:cubicBezTo>
                  <a:pt x="1956" y="14"/>
                  <a:pt x="1957" y="14"/>
                  <a:pt x="1957" y="14"/>
                </a:cubicBezTo>
                <a:cubicBezTo>
                  <a:pt x="1958" y="14"/>
                  <a:pt x="1959" y="14"/>
                  <a:pt x="1960" y="15"/>
                </a:cubicBezTo>
                <a:cubicBezTo>
                  <a:pt x="1961" y="15"/>
                  <a:pt x="1962" y="15"/>
                  <a:pt x="1963" y="15"/>
                </a:cubicBezTo>
                <a:cubicBezTo>
                  <a:pt x="1964" y="16"/>
                  <a:pt x="1963" y="16"/>
                  <a:pt x="1963" y="16"/>
                </a:cubicBezTo>
                <a:cubicBezTo>
                  <a:pt x="1962" y="16"/>
                  <a:pt x="1961" y="16"/>
                  <a:pt x="1961" y="16"/>
                </a:cubicBezTo>
                <a:cubicBezTo>
                  <a:pt x="1959" y="15"/>
                  <a:pt x="1958" y="15"/>
                  <a:pt x="1957" y="15"/>
                </a:cubicBezTo>
                <a:cubicBezTo>
                  <a:pt x="1956" y="15"/>
                  <a:pt x="1955" y="15"/>
                  <a:pt x="1956" y="16"/>
                </a:cubicBezTo>
                <a:cubicBezTo>
                  <a:pt x="1956" y="16"/>
                  <a:pt x="1957" y="16"/>
                  <a:pt x="1957" y="16"/>
                </a:cubicBezTo>
                <a:cubicBezTo>
                  <a:pt x="1959" y="16"/>
                  <a:pt x="1960" y="16"/>
                  <a:pt x="1962" y="17"/>
                </a:cubicBezTo>
                <a:cubicBezTo>
                  <a:pt x="1964" y="19"/>
                  <a:pt x="1968" y="17"/>
                  <a:pt x="1970" y="20"/>
                </a:cubicBezTo>
                <a:cubicBezTo>
                  <a:pt x="1970" y="20"/>
                  <a:pt x="1970" y="21"/>
                  <a:pt x="1971" y="21"/>
                </a:cubicBezTo>
                <a:cubicBezTo>
                  <a:pt x="1971" y="22"/>
                  <a:pt x="1972" y="22"/>
                  <a:pt x="1973" y="22"/>
                </a:cubicBezTo>
                <a:cubicBezTo>
                  <a:pt x="1974" y="22"/>
                  <a:pt x="1976" y="23"/>
                  <a:pt x="1977" y="23"/>
                </a:cubicBezTo>
                <a:cubicBezTo>
                  <a:pt x="1980" y="24"/>
                  <a:pt x="1983" y="24"/>
                  <a:pt x="1986" y="23"/>
                </a:cubicBezTo>
                <a:cubicBezTo>
                  <a:pt x="1989" y="23"/>
                  <a:pt x="1992" y="21"/>
                  <a:pt x="1994" y="21"/>
                </a:cubicBezTo>
                <a:cubicBezTo>
                  <a:pt x="1996" y="21"/>
                  <a:pt x="1997" y="21"/>
                  <a:pt x="1998" y="21"/>
                </a:cubicBezTo>
                <a:cubicBezTo>
                  <a:pt x="1999" y="20"/>
                  <a:pt x="2000" y="19"/>
                  <a:pt x="2002" y="19"/>
                </a:cubicBezTo>
                <a:cubicBezTo>
                  <a:pt x="2003" y="19"/>
                  <a:pt x="2005" y="19"/>
                  <a:pt x="2006" y="19"/>
                </a:cubicBezTo>
                <a:cubicBezTo>
                  <a:pt x="2009" y="18"/>
                  <a:pt x="2012" y="16"/>
                  <a:pt x="2015" y="16"/>
                </a:cubicBezTo>
                <a:cubicBezTo>
                  <a:pt x="2017" y="16"/>
                  <a:pt x="2019" y="16"/>
                  <a:pt x="2021" y="15"/>
                </a:cubicBezTo>
                <a:cubicBezTo>
                  <a:pt x="2022" y="15"/>
                  <a:pt x="2024" y="14"/>
                  <a:pt x="2026" y="14"/>
                </a:cubicBezTo>
                <a:cubicBezTo>
                  <a:pt x="2030" y="13"/>
                  <a:pt x="2034" y="13"/>
                  <a:pt x="2038" y="14"/>
                </a:cubicBezTo>
                <a:cubicBezTo>
                  <a:pt x="2039" y="14"/>
                  <a:pt x="2041" y="14"/>
                  <a:pt x="2042" y="14"/>
                </a:cubicBezTo>
                <a:cubicBezTo>
                  <a:pt x="2044" y="13"/>
                  <a:pt x="2046" y="14"/>
                  <a:pt x="2047" y="13"/>
                </a:cubicBezTo>
                <a:cubicBezTo>
                  <a:pt x="2049" y="13"/>
                  <a:pt x="2050" y="12"/>
                  <a:pt x="2050" y="10"/>
                </a:cubicBezTo>
                <a:cubicBezTo>
                  <a:pt x="2051" y="9"/>
                  <a:pt x="2051" y="7"/>
                  <a:pt x="2051" y="5"/>
                </a:cubicBezTo>
                <a:cubicBezTo>
                  <a:pt x="2051" y="4"/>
                  <a:pt x="2050" y="4"/>
                  <a:pt x="2050" y="3"/>
                </a:cubicBezTo>
                <a:cubicBezTo>
                  <a:pt x="1949" y="2"/>
                  <a:pt x="1949" y="2"/>
                  <a:pt x="1949" y="2"/>
                </a:cubicBezTo>
                <a:cubicBezTo>
                  <a:pt x="1948" y="3"/>
                  <a:pt x="1948" y="2"/>
                  <a:pt x="1947" y="2"/>
                </a:cubicBezTo>
                <a:cubicBezTo>
                  <a:pt x="1946" y="2"/>
                  <a:pt x="1947" y="3"/>
                  <a:pt x="1947" y="3"/>
                </a:cubicBezTo>
                <a:cubicBezTo>
                  <a:pt x="1947" y="3"/>
                  <a:pt x="1947" y="4"/>
                  <a:pt x="1947" y="4"/>
                </a:cubicBezTo>
                <a:cubicBezTo>
                  <a:pt x="1948" y="4"/>
                  <a:pt x="1948" y="4"/>
                  <a:pt x="1948" y="5"/>
                </a:cubicBezTo>
                <a:cubicBezTo>
                  <a:pt x="1949" y="5"/>
                  <a:pt x="1949" y="6"/>
                  <a:pt x="1948" y="6"/>
                </a:cubicBezTo>
                <a:cubicBezTo>
                  <a:pt x="1947" y="6"/>
                  <a:pt x="1946" y="6"/>
                  <a:pt x="1946" y="6"/>
                </a:cubicBezTo>
                <a:cubicBezTo>
                  <a:pt x="1945" y="6"/>
                  <a:pt x="1944" y="6"/>
                  <a:pt x="1944" y="6"/>
                </a:cubicBezTo>
                <a:cubicBezTo>
                  <a:pt x="1942" y="7"/>
                  <a:pt x="1941" y="7"/>
                  <a:pt x="1940" y="8"/>
                </a:cubicBezTo>
                <a:cubicBezTo>
                  <a:pt x="1939" y="8"/>
                  <a:pt x="1939" y="9"/>
                  <a:pt x="1938" y="9"/>
                </a:cubicBezTo>
                <a:cubicBezTo>
                  <a:pt x="1937" y="9"/>
                  <a:pt x="1937" y="9"/>
                  <a:pt x="1936" y="10"/>
                </a:cubicBezTo>
                <a:cubicBezTo>
                  <a:pt x="1936" y="11"/>
                  <a:pt x="1938" y="11"/>
                  <a:pt x="1938" y="10"/>
                </a:cubicBezTo>
                <a:close/>
                <a:moveTo>
                  <a:pt x="1167" y="14"/>
                </a:moveTo>
                <a:cubicBezTo>
                  <a:pt x="1168" y="15"/>
                  <a:pt x="1169" y="15"/>
                  <a:pt x="1170" y="15"/>
                </a:cubicBezTo>
                <a:cubicBezTo>
                  <a:pt x="1171" y="15"/>
                  <a:pt x="1172" y="16"/>
                  <a:pt x="1173" y="17"/>
                </a:cubicBezTo>
                <a:cubicBezTo>
                  <a:pt x="1174" y="17"/>
                  <a:pt x="1175" y="16"/>
                  <a:pt x="1176" y="16"/>
                </a:cubicBezTo>
                <a:cubicBezTo>
                  <a:pt x="1178" y="15"/>
                  <a:pt x="1179" y="16"/>
                  <a:pt x="1181" y="15"/>
                </a:cubicBezTo>
                <a:cubicBezTo>
                  <a:pt x="1182" y="15"/>
                  <a:pt x="1184" y="15"/>
                  <a:pt x="1186" y="16"/>
                </a:cubicBezTo>
                <a:cubicBezTo>
                  <a:pt x="1186" y="16"/>
                  <a:pt x="1187" y="17"/>
                  <a:pt x="1187" y="17"/>
                </a:cubicBezTo>
                <a:cubicBezTo>
                  <a:pt x="1188" y="16"/>
                  <a:pt x="1189" y="16"/>
                  <a:pt x="1190" y="15"/>
                </a:cubicBezTo>
                <a:cubicBezTo>
                  <a:pt x="1190" y="15"/>
                  <a:pt x="1190" y="14"/>
                  <a:pt x="1190" y="14"/>
                </a:cubicBezTo>
                <a:cubicBezTo>
                  <a:pt x="1191" y="13"/>
                  <a:pt x="1192" y="13"/>
                  <a:pt x="1193" y="13"/>
                </a:cubicBezTo>
                <a:cubicBezTo>
                  <a:pt x="1193" y="13"/>
                  <a:pt x="1194" y="13"/>
                  <a:pt x="1195" y="13"/>
                </a:cubicBezTo>
                <a:cubicBezTo>
                  <a:pt x="1196" y="13"/>
                  <a:pt x="1197" y="13"/>
                  <a:pt x="1196" y="12"/>
                </a:cubicBezTo>
                <a:cubicBezTo>
                  <a:pt x="1196" y="11"/>
                  <a:pt x="1194" y="11"/>
                  <a:pt x="1193" y="10"/>
                </a:cubicBezTo>
                <a:cubicBezTo>
                  <a:pt x="1192" y="10"/>
                  <a:pt x="1191" y="9"/>
                  <a:pt x="1191" y="9"/>
                </a:cubicBezTo>
                <a:cubicBezTo>
                  <a:pt x="1190" y="9"/>
                  <a:pt x="1189" y="9"/>
                  <a:pt x="1189" y="9"/>
                </a:cubicBezTo>
                <a:cubicBezTo>
                  <a:pt x="1187" y="8"/>
                  <a:pt x="1187" y="7"/>
                  <a:pt x="1186" y="6"/>
                </a:cubicBezTo>
                <a:cubicBezTo>
                  <a:pt x="1184" y="5"/>
                  <a:pt x="1183" y="5"/>
                  <a:pt x="1182" y="5"/>
                </a:cubicBezTo>
                <a:cubicBezTo>
                  <a:pt x="1181" y="5"/>
                  <a:pt x="1180" y="5"/>
                  <a:pt x="1180" y="6"/>
                </a:cubicBezTo>
                <a:cubicBezTo>
                  <a:pt x="1179" y="6"/>
                  <a:pt x="1178" y="6"/>
                  <a:pt x="1178" y="6"/>
                </a:cubicBezTo>
                <a:cubicBezTo>
                  <a:pt x="1176" y="6"/>
                  <a:pt x="1175" y="7"/>
                  <a:pt x="1174" y="8"/>
                </a:cubicBezTo>
                <a:cubicBezTo>
                  <a:pt x="1173" y="9"/>
                  <a:pt x="1172" y="10"/>
                  <a:pt x="1172" y="10"/>
                </a:cubicBezTo>
                <a:cubicBezTo>
                  <a:pt x="1171" y="11"/>
                  <a:pt x="1171" y="11"/>
                  <a:pt x="1170" y="11"/>
                </a:cubicBezTo>
                <a:cubicBezTo>
                  <a:pt x="1170" y="12"/>
                  <a:pt x="1169" y="12"/>
                  <a:pt x="1169" y="12"/>
                </a:cubicBezTo>
                <a:cubicBezTo>
                  <a:pt x="1168" y="12"/>
                  <a:pt x="1166" y="14"/>
                  <a:pt x="1167" y="14"/>
                </a:cubicBezTo>
                <a:close/>
                <a:moveTo>
                  <a:pt x="1150" y="359"/>
                </a:moveTo>
                <a:cubicBezTo>
                  <a:pt x="1150" y="359"/>
                  <a:pt x="1151" y="360"/>
                  <a:pt x="1151" y="360"/>
                </a:cubicBezTo>
                <a:cubicBezTo>
                  <a:pt x="1152" y="361"/>
                  <a:pt x="1151" y="362"/>
                  <a:pt x="1151" y="363"/>
                </a:cubicBezTo>
                <a:cubicBezTo>
                  <a:pt x="1151" y="364"/>
                  <a:pt x="1154" y="364"/>
                  <a:pt x="1155" y="364"/>
                </a:cubicBezTo>
                <a:cubicBezTo>
                  <a:pt x="1156" y="364"/>
                  <a:pt x="1156" y="364"/>
                  <a:pt x="1157" y="364"/>
                </a:cubicBezTo>
                <a:cubicBezTo>
                  <a:pt x="1158" y="364"/>
                  <a:pt x="1159" y="364"/>
                  <a:pt x="1159" y="364"/>
                </a:cubicBezTo>
                <a:cubicBezTo>
                  <a:pt x="1161" y="364"/>
                  <a:pt x="1162" y="364"/>
                  <a:pt x="1164" y="364"/>
                </a:cubicBezTo>
                <a:cubicBezTo>
                  <a:pt x="1165" y="363"/>
                  <a:pt x="1166" y="365"/>
                  <a:pt x="1168" y="364"/>
                </a:cubicBezTo>
                <a:cubicBezTo>
                  <a:pt x="1168" y="364"/>
                  <a:pt x="1169" y="364"/>
                  <a:pt x="1169" y="364"/>
                </a:cubicBezTo>
                <a:cubicBezTo>
                  <a:pt x="1169" y="364"/>
                  <a:pt x="1169" y="363"/>
                  <a:pt x="1169" y="363"/>
                </a:cubicBezTo>
                <a:cubicBezTo>
                  <a:pt x="1170" y="362"/>
                  <a:pt x="1171" y="362"/>
                  <a:pt x="1171" y="363"/>
                </a:cubicBezTo>
                <a:cubicBezTo>
                  <a:pt x="1172" y="363"/>
                  <a:pt x="1171" y="365"/>
                  <a:pt x="1171" y="365"/>
                </a:cubicBezTo>
                <a:cubicBezTo>
                  <a:pt x="1171" y="366"/>
                  <a:pt x="1171" y="366"/>
                  <a:pt x="1171" y="367"/>
                </a:cubicBezTo>
                <a:cubicBezTo>
                  <a:pt x="1172" y="367"/>
                  <a:pt x="1172" y="367"/>
                  <a:pt x="1172" y="367"/>
                </a:cubicBezTo>
                <a:cubicBezTo>
                  <a:pt x="1173" y="368"/>
                  <a:pt x="1173" y="369"/>
                  <a:pt x="1174" y="369"/>
                </a:cubicBezTo>
                <a:cubicBezTo>
                  <a:pt x="1175" y="369"/>
                  <a:pt x="1176" y="369"/>
                  <a:pt x="1176" y="369"/>
                </a:cubicBezTo>
                <a:cubicBezTo>
                  <a:pt x="1178" y="370"/>
                  <a:pt x="1179" y="370"/>
                  <a:pt x="1179" y="368"/>
                </a:cubicBezTo>
                <a:cubicBezTo>
                  <a:pt x="1180" y="367"/>
                  <a:pt x="1179" y="367"/>
                  <a:pt x="1180" y="367"/>
                </a:cubicBezTo>
                <a:cubicBezTo>
                  <a:pt x="1181" y="367"/>
                  <a:pt x="1182" y="367"/>
                  <a:pt x="1183" y="367"/>
                </a:cubicBezTo>
                <a:cubicBezTo>
                  <a:pt x="1184" y="367"/>
                  <a:pt x="1184" y="367"/>
                  <a:pt x="1185" y="366"/>
                </a:cubicBezTo>
                <a:cubicBezTo>
                  <a:pt x="1185" y="365"/>
                  <a:pt x="1185" y="364"/>
                  <a:pt x="1186" y="364"/>
                </a:cubicBezTo>
                <a:cubicBezTo>
                  <a:pt x="1187" y="364"/>
                  <a:pt x="1187" y="366"/>
                  <a:pt x="1186" y="367"/>
                </a:cubicBezTo>
                <a:cubicBezTo>
                  <a:pt x="1186" y="367"/>
                  <a:pt x="1185" y="367"/>
                  <a:pt x="1185" y="368"/>
                </a:cubicBezTo>
                <a:cubicBezTo>
                  <a:pt x="1185" y="369"/>
                  <a:pt x="1185" y="369"/>
                  <a:pt x="1185" y="370"/>
                </a:cubicBezTo>
                <a:cubicBezTo>
                  <a:pt x="1186" y="371"/>
                  <a:pt x="1186" y="371"/>
                  <a:pt x="1186" y="371"/>
                </a:cubicBezTo>
                <a:cubicBezTo>
                  <a:pt x="1187" y="372"/>
                  <a:pt x="1186" y="373"/>
                  <a:pt x="1187" y="373"/>
                </a:cubicBezTo>
                <a:cubicBezTo>
                  <a:pt x="1189" y="373"/>
                  <a:pt x="1191" y="372"/>
                  <a:pt x="1191" y="371"/>
                </a:cubicBezTo>
                <a:cubicBezTo>
                  <a:pt x="1192" y="371"/>
                  <a:pt x="1192" y="370"/>
                  <a:pt x="1193" y="370"/>
                </a:cubicBezTo>
                <a:cubicBezTo>
                  <a:pt x="1194" y="370"/>
                  <a:pt x="1193" y="371"/>
                  <a:pt x="1192" y="371"/>
                </a:cubicBezTo>
                <a:cubicBezTo>
                  <a:pt x="1192" y="372"/>
                  <a:pt x="1191" y="373"/>
                  <a:pt x="1191" y="373"/>
                </a:cubicBezTo>
                <a:cubicBezTo>
                  <a:pt x="1190" y="374"/>
                  <a:pt x="1190" y="374"/>
                  <a:pt x="1189" y="374"/>
                </a:cubicBezTo>
                <a:cubicBezTo>
                  <a:pt x="1188" y="375"/>
                  <a:pt x="1190" y="376"/>
                  <a:pt x="1191" y="377"/>
                </a:cubicBezTo>
                <a:cubicBezTo>
                  <a:pt x="1192" y="379"/>
                  <a:pt x="1193" y="378"/>
                  <a:pt x="1195" y="379"/>
                </a:cubicBezTo>
                <a:cubicBezTo>
                  <a:pt x="1196" y="380"/>
                  <a:pt x="1196" y="380"/>
                  <a:pt x="1196" y="381"/>
                </a:cubicBezTo>
                <a:cubicBezTo>
                  <a:pt x="1197" y="382"/>
                  <a:pt x="1197" y="381"/>
                  <a:pt x="1198" y="382"/>
                </a:cubicBezTo>
                <a:cubicBezTo>
                  <a:pt x="1198" y="382"/>
                  <a:pt x="1198" y="383"/>
                  <a:pt x="1197" y="383"/>
                </a:cubicBezTo>
                <a:cubicBezTo>
                  <a:pt x="1196" y="383"/>
                  <a:pt x="1196" y="382"/>
                  <a:pt x="1195" y="382"/>
                </a:cubicBezTo>
                <a:cubicBezTo>
                  <a:pt x="1195" y="382"/>
                  <a:pt x="1194" y="382"/>
                  <a:pt x="1193" y="382"/>
                </a:cubicBezTo>
                <a:cubicBezTo>
                  <a:pt x="1192" y="382"/>
                  <a:pt x="1192" y="382"/>
                  <a:pt x="1191" y="381"/>
                </a:cubicBezTo>
                <a:cubicBezTo>
                  <a:pt x="1190" y="381"/>
                  <a:pt x="1190" y="381"/>
                  <a:pt x="1190" y="382"/>
                </a:cubicBezTo>
                <a:cubicBezTo>
                  <a:pt x="1190" y="383"/>
                  <a:pt x="1191" y="383"/>
                  <a:pt x="1191" y="383"/>
                </a:cubicBezTo>
                <a:cubicBezTo>
                  <a:pt x="1193" y="384"/>
                  <a:pt x="1194" y="384"/>
                  <a:pt x="1194" y="385"/>
                </a:cubicBezTo>
                <a:cubicBezTo>
                  <a:pt x="1195" y="386"/>
                  <a:pt x="1194" y="386"/>
                  <a:pt x="1194" y="387"/>
                </a:cubicBezTo>
                <a:cubicBezTo>
                  <a:pt x="1193" y="388"/>
                  <a:pt x="1193" y="388"/>
                  <a:pt x="1193" y="389"/>
                </a:cubicBezTo>
                <a:cubicBezTo>
                  <a:pt x="1193" y="390"/>
                  <a:pt x="1193" y="390"/>
                  <a:pt x="1192" y="390"/>
                </a:cubicBezTo>
                <a:cubicBezTo>
                  <a:pt x="1191" y="390"/>
                  <a:pt x="1191" y="390"/>
                  <a:pt x="1190" y="389"/>
                </a:cubicBezTo>
                <a:cubicBezTo>
                  <a:pt x="1190" y="389"/>
                  <a:pt x="1186" y="389"/>
                  <a:pt x="1186" y="389"/>
                </a:cubicBezTo>
                <a:cubicBezTo>
                  <a:pt x="1186" y="390"/>
                  <a:pt x="1187" y="390"/>
                  <a:pt x="1188" y="390"/>
                </a:cubicBezTo>
                <a:cubicBezTo>
                  <a:pt x="1188" y="390"/>
                  <a:pt x="1189" y="391"/>
                  <a:pt x="1189" y="391"/>
                </a:cubicBezTo>
                <a:cubicBezTo>
                  <a:pt x="1191" y="392"/>
                  <a:pt x="1195" y="392"/>
                  <a:pt x="1197" y="393"/>
                </a:cubicBezTo>
                <a:cubicBezTo>
                  <a:pt x="1199" y="393"/>
                  <a:pt x="1200" y="393"/>
                  <a:pt x="1201" y="394"/>
                </a:cubicBezTo>
                <a:cubicBezTo>
                  <a:pt x="1202" y="394"/>
                  <a:pt x="1203" y="394"/>
                  <a:pt x="1204" y="394"/>
                </a:cubicBezTo>
                <a:cubicBezTo>
                  <a:pt x="1205" y="395"/>
                  <a:pt x="1206" y="395"/>
                  <a:pt x="1208" y="395"/>
                </a:cubicBezTo>
                <a:cubicBezTo>
                  <a:pt x="1209" y="395"/>
                  <a:pt x="1209" y="396"/>
                  <a:pt x="1210" y="396"/>
                </a:cubicBezTo>
                <a:cubicBezTo>
                  <a:pt x="1211" y="397"/>
                  <a:pt x="1212" y="398"/>
                  <a:pt x="1213" y="397"/>
                </a:cubicBezTo>
                <a:cubicBezTo>
                  <a:pt x="1213" y="396"/>
                  <a:pt x="1210" y="394"/>
                  <a:pt x="1210" y="393"/>
                </a:cubicBezTo>
                <a:cubicBezTo>
                  <a:pt x="1208" y="392"/>
                  <a:pt x="1212" y="393"/>
                  <a:pt x="1212" y="394"/>
                </a:cubicBezTo>
                <a:cubicBezTo>
                  <a:pt x="1213" y="394"/>
                  <a:pt x="1213" y="395"/>
                  <a:pt x="1214" y="395"/>
                </a:cubicBezTo>
                <a:cubicBezTo>
                  <a:pt x="1214" y="396"/>
                  <a:pt x="1215" y="396"/>
                  <a:pt x="1216" y="396"/>
                </a:cubicBezTo>
                <a:cubicBezTo>
                  <a:pt x="1217" y="396"/>
                  <a:pt x="1219" y="397"/>
                  <a:pt x="1219" y="398"/>
                </a:cubicBezTo>
                <a:cubicBezTo>
                  <a:pt x="1220" y="398"/>
                  <a:pt x="1219" y="399"/>
                  <a:pt x="1220" y="399"/>
                </a:cubicBezTo>
                <a:cubicBezTo>
                  <a:pt x="1221" y="400"/>
                  <a:pt x="1222" y="400"/>
                  <a:pt x="1222" y="399"/>
                </a:cubicBezTo>
                <a:cubicBezTo>
                  <a:pt x="1224" y="398"/>
                  <a:pt x="1223" y="397"/>
                  <a:pt x="1224" y="396"/>
                </a:cubicBezTo>
                <a:cubicBezTo>
                  <a:pt x="1225" y="394"/>
                  <a:pt x="1226" y="394"/>
                  <a:pt x="1228" y="395"/>
                </a:cubicBezTo>
                <a:cubicBezTo>
                  <a:pt x="1229" y="395"/>
                  <a:pt x="1231" y="395"/>
                  <a:pt x="1232" y="396"/>
                </a:cubicBezTo>
                <a:cubicBezTo>
                  <a:pt x="1233" y="396"/>
                  <a:pt x="1234" y="396"/>
                  <a:pt x="1233" y="397"/>
                </a:cubicBezTo>
                <a:cubicBezTo>
                  <a:pt x="1233" y="397"/>
                  <a:pt x="1232" y="397"/>
                  <a:pt x="1232" y="398"/>
                </a:cubicBezTo>
                <a:cubicBezTo>
                  <a:pt x="1232" y="398"/>
                  <a:pt x="1232" y="398"/>
                  <a:pt x="1233" y="398"/>
                </a:cubicBezTo>
                <a:cubicBezTo>
                  <a:pt x="1234" y="399"/>
                  <a:pt x="1235" y="398"/>
                  <a:pt x="1237" y="399"/>
                </a:cubicBezTo>
                <a:cubicBezTo>
                  <a:pt x="1237" y="399"/>
                  <a:pt x="1238" y="400"/>
                  <a:pt x="1238" y="400"/>
                </a:cubicBezTo>
                <a:cubicBezTo>
                  <a:pt x="1239" y="400"/>
                  <a:pt x="1239" y="399"/>
                  <a:pt x="1239" y="398"/>
                </a:cubicBezTo>
                <a:cubicBezTo>
                  <a:pt x="1238" y="398"/>
                  <a:pt x="1237" y="398"/>
                  <a:pt x="1237" y="398"/>
                </a:cubicBezTo>
                <a:cubicBezTo>
                  <a:pt x="1236" y="397"/>
                  <a:pt x="1236" y="397"/>
                  <a:pt x="1237" y="396"/>
                </a:cubicBezTo>
                <a:cubicBezTo>
                  <a:pt x="1239" y="396"/>
                  <a:pt x="1239" y="398"/>
                  <a:pt x="1240" y="398"/>
                </a:cubicBezTo>
                <a:cubicBezTo>
                  <a:pt x="1242" y="399"/>
                  <a:pt x="1242" y="399"/>
                  <a:pt x="1244" y="399"/>
                </a:cubicBezTo>
                <a:cubicBezTo>
                  <a:pt x="1245" y="398"/>
                  <a:pt x="1246" y="398"/>
                  <a:pt x="1246" y="399"/>
                </a:cubicBezTo>
                <a:cubicBezTo>
                  <a:pt x="1247" y="399"/>
                  <a:pt x="1247" y="400"/>
                  <a:pt x="1248" y="400"/>
                </a:cubicBezTo>
                <a:cubicBezTo>
                  <a:pt x="1250" y="400"/>
                  <a:pt x="1247" y="397"/>
                  <a:pt x="1247" y="397"/>
                </a:cubicBezTo>
                <a:cubicBezTo>
                  <a:pt x="1246" y="396"/>
                  <a:pt x="1246" y="396"/>
                  <a:pt x="1245" y="395"/>
                </a:cubicBezTo>
                <a:cubicBezTo>
                  <a:pt x="1245" y="395"/>
                  <a:pt x="1243" y="396"/>
                  <a:pt x="1243" y="395"/>
                </a:cubicBezTo>
                <a:cubicBezTo>
                  <a:pt x="1245" y="394"/>
                  <a:pt x="1247" y="396"/>
                  <a:pt x="1249" y="396"/>
                </a:cubicBezTo>
                <a:cubicBezTo>
                  <a:pt x="1250" y="397"/>
                  <a:pt x="1253" y="396"/>
                  <a:pt x="1254" y="398"/>
                </a:cubicBezTo>
                <a:cubicBezTo>
                  <a:pt x="1255" y="398"/>
                  <a:pt x="1255" y="398"/>
                  <a:pt x="1256" y="398"/>
                </a:cubicBezTo>
                <a:cubicBezTo>
                  <a:pt x="1256" y="399"/>
                  <a:pt x="1257" y="398"/>
                  <a:pt x="1258" y="399"/>
                </a:cubicBezTo>
                <a:cubicBezTo>
                  <a:pt x="1259" y="399"/>
                  <a:pt x="1260" y="400"/>
                  <a:pt x="1261" y="400"/>
                </a:cubicBezTo>
                <a:cubicBezTo>
                  <a:pt x="1261" y="400"/>
                  <a:pt x="1264" y="401"/>
                  <a:pt x="1263" y="399"/>
                </a:cubicBezTo>
                <a:cubicBezTo>
                  <a:pt x="1262" y="398"/>
                  <a:pt x="1261" y="398"/>
                  <a:pt x="1260" y="398"/>
                </a:cubicBezTo>
                <a:cubicBezTo>
                  <a:pt x="1259" y="398"/>
                  <a:pt x="1256" y="398"/>
                  <a:pt x="1256" y="397"/>
                </a:cubicBezTo>
                <a:cubicBezTo>
                  <a:pt x="1255" y="396"/>
                  <a:pt x="1256" y="396"/>
                  <a:pt x="1257" y="397"/>
                </a:cubicBezTo>
                <a:cubicBezTo>
                  <a:pt x="1257" y="397"/>
                  <a:pt x="1258" y="397"/>
                  <a:pt x="1259" y="397"/>
                </a:cubicBezTo>
                <a:cubicBezTo>
                  <a:pt x="1260" y="397"/>
                  <a:pt x="1261" y="397"/>
                  <a:pt x="1263" y="398"/>
                </a:cubicBezTo>
                <a:cubicBezTo>
                  <a:pt x="1263" y="398"/>
                  <a:pt x="1263" y="398"/>
                  <a:pt x="1264" y="398"/>
                </a:cubicBezTo>
                <a:cubicBezTo>
                  <a:pt x="1264" y="398"/>
                  <a:pt x="1264" y="398"/>
                  <a:pt x="1264" y="398"/>
                </a:cubicBezTo>
                <a:cubicBezTo>
                  <a:pt x="1267" y="399"/>
                  <a:pt x="1266" y="397"/>
                  <a:pt x="1267" y="395"/>
                </a:cubicBezTo>
                <a:cubicBezTo>
                  <a:pt x="1268" y="394"/>
                  <a:pt x="1269" y="394"/>
                  <a:pt x="1269" y="395"/>
                </a:cubicBezTo>
                <a:cubicBezTo>
                  <a:pt x="1270" y="395"/>
                  <a:pt x="1271" y="395"/>
                  <a:pt x="1271" y="394"/>
                </a:cubicBezTo>
                <a:cubicBezTo>
                  <a:pt x="1271" y="393"/>
                  <a:pt x="1269" y="393"/>
                  <a:pt x="1268" y="393"/>
                </a:cubicBezTo>
                <a:cubicBezTo>
                  <a:pt x="1266" y="392"/>
                  <a:pt x="1265" y="392"/>
                  <a:pt x="1264" y="391"/>
                </a:cubicBezTo>
                <a:cubicBezTo>
                  <a:pt x="1262" y="391"/>
                  <a:pt x="1260" y="390"/>
                  <a:pt x="1259" y="389"/>
                </a:cubicBezTo>
                <a:cubicBezTo>
                  <a:pt x="1257" y="388"/>
                  <a:pt x="1256" y="387"/>
                  <a:pt x="1254" y="386"/>
                </a:cubicBezTo>
                <a:cubicBezTo>
                  <a:pt x="1253" y="386"/>
                  <a:pt x="1251" y="384"/>
                  <a:pt x="1250" y="383"/>
                </a:cubicBezTo>
                <a:cubicBezTo>
                  <a:pt x="1249" y="382"/>
                  <a:pt x="1248" y="380"/>
                  <a:pt x="1246" y="379"/>
                </a:cubicBezTo>
                <a:cubicBezTo>
                  <a:pt x="1244" y="378"/>
                  <a:pt x="1242" y="377"/>
                  <a:pt x="1241" y="375"/>
                </a:cubicBezTo>
                <a:cubicBezTo>
                  <a:pt x="1241" y="374"/>
                  <a:pt x="1240" y="372"/>
                  <a:pt x="1239" y="371"/>
                </a:cubicBezTo>
                <a:cubicBezTo>
                  <a:pt x="1238" y="369"/>
                  <a:pt x="1236" y="369"/>
                  <a:pt x="1235" y="366"/>
                </a:cubicBezTo>
                <a:cubicBezTo>
                  <a:pt x="1234" y="365"/>
                  <a:pt x="1234" y="363"/>
                  <a:pt x="1232" y="362"/>
                </a:cubicBezTo>
                <a:cubicBezTo>
                  <a:pt x="1232" y="361"/>
                  <a:pt x="1231" y="360"/>
                  <a:pt x="1231" y="359"/>
                </a:cubicBezTo>
                <a:cubicBezTo>
                  <a:pt x="1230" y="359"/>
                  <a:pt x="1230" y="358"/>
                  <a:pt x="1230" y="357"/>
                </a:cubicBezTo>
                <a:cubicBezTo>
                  <a:pt x="1229" y="354"/>
                  <a:pt x="1228" y="353"/>
                  <a:pt x="1227" y="352"/>
                </a:cubicBezTo>
                <a:cubicBezTo>
                  <a:pt x="1226" y="351"/>
                  <a:pt x="1226" y="350"/>
                  <a:pt x="1226" y="350"/>
                </a:cubicBezTo>
                <a:cubicBezTo>
                  <a:pt x="1228" y="350"/>
                  <a:pt x="1227" y="348"/>
                  <a:pt x="1227" y="347"/>
                </a:cubicBezTo>
                <a:cubicBezTo>
                  <a:pt x="1227" y="346"/>
                  <a:pt x="1228" y="346"/>
                  <a:pt x="1228" y="345"/>
                </a:cubicBezTo>
                <a:cubicBezTo>
                  <a:pt x="1228" y="345"/>
                  <a:pt x="1228" y="344"/>
                  <a:pt x="1228" y="344"/>
                </a:cubicBezTo>
                <a:cubicBezTo>
                  <a:pt x="1228" y="343"/>
                  <a:pt x="1231" y="342"/>
                  <a:pt x="1230" y="341"/>
                </a:cubicBezTo>
                <a:cubicBezTo>
                  <a:pt x="1230" y="340"/>
                  <a:pt x="1229" y="340"/>
                  <a:pt x="1229" y="340"/>
                </a:cubicBezTo>
                <a:cubicBezTo>
                  <a:pt x="1229" y="340"/>
                  <a:pt x="1229" y="339"/>
                  <a:pt x="1229" y="339"/>
                </a:cubicBezTo>
                <a:cubicBezTo>
                  <a:pt x="1228" y="338"/>
                  <a:pt x="1228" y="338"/>
                  <a:pt x="1227" y="338"/>
                </a:cubicBezTo>
                <a:cubicBezTo>
                  <a:pt x="1226" y="336"/>
                  <a:pt x="1229" y="336"/>
                  <a:pt x="1228" y="334"/>
                </a:cubicBezTo>
                <a:cubicBezTo>
                  <a:pt x="1228" y="334"/>
                  <a:pt x="1228" y="334"/>
                  <a:pt x="1228" y="334"/>
                </a:cubicBezTo>
                <a:cubicBezTo>
                  <a:pt x="1227" y="333"/>
                  <a:pt x="1227" y="333"/>
                  <a:pt x="1227" y="333"/>
                </a:cubicBezTo>
                <a:cubicBezTo>
                  <a:pt x="1227" y="332"/>
                  <a:pt x="1226" y="332"/>
                  <a:pt x="1225" y="332"/>
                </a:cubicBezTo>
                <a:cubicBezTo>
                  <a:pt x="1225" y="331"/>
                  <a:pt x="1226" y="331"/>
                  <a:pt x="1227" y="331"/>
                </a:cubicBezTo>
                <a:cubicBezTo>
                  <a:pt x="1228" y="331"/>
                  <a:pt x="1228" y="331"/>
                  <a:pt x="1229" y="331"/>
                </a:cubicBezTo>
                <a:cubicBezTo>
                  <a:pt x="1229" y="331"/>
                  <a:pt x="1230" y="331"/>
                  <a:pt x="1230" y="330"/>
                </a:cubicBezTo>
                <a:cubicBezTo>
                  <a:pt x="1230" y="329"/>
                  <a:pt x="1229" y="329"/>
                  <a:pt x="1228" y="329"/>
                </a:cubicBezTo>
                <a:cubicBezTo>
                  <a:pt x="1228" y="328"/>
                  <a:pt x="1230" y="328"/>
                  <a:pt x="1230" y="328"/>
                </a:cubicBezTo>
                <a:cubicBezTo>
                  <a:pt x="1232" y="328"/>
                  <a:pt x="1233" y="327"/>
                  <a:pt x="1233" y="326"/>
                </a:cubicBezTo>
                <a:cubicBezTo>
                  <a:pt x="1233" y="325"/>
                  <a:pt x="1234" y="324"/>
                  <a:pt x="1235" y="324"/>
                </a:cubicBezTo>
                <a:cubicBezTo>
                  <a:pt x="1235" y="323"/>
                  <a:pt x="1236" y="324"/>
                  <a:pt x="1236" y="323"/>
                </a:cubicBezTo>
                <a:cubicBezTo>
                  <a:pt x="1237" y="323"/>
                  <a:pt x="1236" y="322"/>
                  <a:pt x="1236" y="321"/>
                </a:cubicBezTo>
                <a:cubicBezTo>
                  <a:pt x="1236" y="320"/>
                  <a:pt x="1236" y="320"/>
                  <a:pt x="1235" y="320"/>
                </a:cubicBezTo>
                <a:cubicBezTo>
                  <a:pt x="1234" y="320"/>
                  <a:pt x="1233" y="320"/>
                  <a:pt x="1233" y="319"/>
                </a:cubicBezTo>
                <a:cubicBezTo>
                  <a:pt x="1233" y="319"/>
                  <a:pt x="1235" y="318"/>
                  <a:pt x="1235" y="318"/>
                </a:cubicBezTo>
                <a:cubicBezTo>
                  <a:pt x="1235" y="318"/>
                  <a:pt x="1236" y="319"/>
                  <a:pt x="1237" y="319"/>
                </a:cubicBezTo>
                <a:cubicBezTo>
                  <a:pt x="1238" y="319"/>
                  <a:pt x="1240" y="320"/>
                  <a:pt x="1241" y="319"/>
                </a:cubicBezTo>
                <a:cubicBezTo>
                  <a:pt x="1242" y="319"/>
                  <a:pt x="1242" y="319"/>
                  <a:pt x="1243" y="318"/>
                </a:cubicBezTo>
                <a:cubicBezTo>
                  <a:pt x="1243" y="317"/>
                  <a:pt x="1243" y="316"/>
                  <a:pt x="1243" y="316"/>
                </a:cubicBezTo>
                <a:cubicBezTo>
                  <a:pt x="1243" y="315"/>
                  <a:pt x="1244" y="315"/>
                  <a:pt x="1244" y="314"/>
                </a:cubicBezTo>
                <a:cubicBezTo>
                  <a:pt x="1245" y="313"/>
                  <a:pt x="1244" y="313"/>
                  <a:pt x="1243" y="313"/>
                </a:cubicBezTo>
                <a:cubicBezTo>
                  <a:pt x="1242" y="313"/>
                  <a:pt x="1242" y="314"/>
                  <a:pt x="1241" y="313"/>
                </a:cubicBezTo>
                <a:cubicBezTo>
                  <a:pt x="1240" y="313"/>
                  <a:pt x="1239" y="313"/>
                  <a:pt x="1239" y="313"/>
                </a:cubicBezTo>
                <a:cubicBezTo>
                  <a:pt x="1237" y="313"/>
                  <a:pt x="1235" y="313"/>
                  <a:pt x="1234" y="313"/>
                </a:cubicBezTo>
                <a:cubicBezTo>
                  <a:pt x="1234" y="312"/>
                  <a:pt x="1235" y="312"/>
                  <a:pt x="1236" y="312"/>
                </a:cubicBezTo>
                <a:cubicBezTo>
                  <a:pt x="1237" y="311"/>
                  <a:pt x="1237" y="311"/>
                  <a:pt x="1238" y="311"/>
                </a:cubicBezTo>
                <a:cubicBezTo>
                  <a:pt x="1240" y="311"/>
                  <a:pt x="1241" y="311"/>
                  <a:pt x="1242" y="311"/>
                </a:cubicBezTo>
                <a:cubicBezTo>
                  <a:pt x="1243" y="311"/>
                  <a:pt x="1244" y="311"/>
                  <a:pt x="1245" y="310"/>
                </a:cubicBezTo>
                <a:cubicBezTo>
                  <a:pt x="1245" y="310"/>
                  <a:pt x="1247" y="310"/>
                  <a:pt x="1247" y="310"/>
                </a:cubicBezTo>
                <a:cubicBezTo>
                  <a:pt x="1248" y="308"/>
                  <a:pt x="1244" y="309"/>
                  <a:pt x="1243" y="308"/>
                </a:cubicBezTo>
                <a:cubicBezTo>
                  <a:pt x="1244" y="307"/>
                  <a:pt x="1244" y="307"/>
                  <a:pt x="1245" y="307"/>
                </a:cubicBezTo>
                <a:cubicBezTo>
                  <a:pt x="1246" y="307"/>
                  <a:pt x="1246" y="307"/>
                  <a:pt x="1247" y="307"/>
                </a:cubicBezTo>
                <a:cubicBezTo>
                  <a:pt x="1248" y="307"/>
                  <a:pt x="1248" y="306"/>
                  <a:pt x="1249" y="306"/>
                </a:cubicBezTo>
                <a:cubicBezTo>
                  <a:pt x="1250" y="307"/>
                  <a:pt x="1251" y="307"/>
                  <a:pt x="1251" y="306"/>
                </a:cubicBezTo>
                <a:cubicBezTo>
                  <a:pt x="1251" y="305"/>
                  <a:pt x="1248" y="305"/>
                  <a:pt x="1247" y="304"/>
                </a:cubicBezTo>
                <a:cubicBezTo>
                  <a:pt x="1246" y="304"/>
                  <a:pt x="1244" y="304"/>
                  <a:pt x="1243" y="303"/>
                </a:cubicBezTo>
                <a:cubicBezTo>
                  <a:pt x="1242" y="303"/>
                  <a:pt x="1240" y="302"/>
                  <a:pt x="1239" y="302"/>
                </a:cubicBezTo>
                <a:cubicBezTo>
                  <a:pt x="1238" y="302"/>
                  <a:pt x="1237" y="301"/>
                  <a:pt x="1235" y="301"/>
                </a:cubicBezTo>
                <a:cubicBezTo>
                  <a:pt x="1234" y="301"/>
                  <a:pt x="1234" y="301"/>
                  <a:pt x="1233" y="301"/>
                </a:cubicBezTo>
                <a:cubicBezTo>
                  <a:pt x="1232" y="300"/>
                  <a:pt x="1232" y="300"/>
                  <a:pt x="1232" y="299"/>
                </a:cubicBezTo>
                <a:cubicBezTo>
                  <a:pt x="1231" y="299"/>
                  <a:pt x="1230" y="299"/>
                  <a:pt x="1229" y="299"/>
                </a:cubicBezTo>
                <a:cubicBezTo>
                  <a:pt x="1229" y="298"/>
                  <a:pt x="1230" y="298"/>
                  <a:pt x="1231" y="298"/>
                </a:cubicBezTo>
                <a:cubicBezTo>
                  <a:pt x="1232" y="299"/>
                  <a:pt x="1233" y="298"/>
                  <a:pt x="1235" y="299"/>
                </a:cubicBezTo>
                <a:cubicBezTo>
                  <a:pt x="1235" y="299"/>
                  <a:pt x="1236" y="300"/>
                  <a:pt x="1236" y="300"/>
                </a:cubicBezTo>
                <a:cubicBezTo>
                  <a:pt x="1237" y="300"/>
                  <a:pt x="1237" y="298"/>
                  <a:pt x="1237" y="298"/>
                </a:cubicBezTo>
                <a:cubicBezTo>
                  <a:pt x="1237" y="297"/>
                  <a:pt x="1236" y="296"/>
                  <a:pt x="1237" y="296"/>
                </a:cubicBezTo>
                <a:cubicBezTo>
                  <a:pt x="1238" y="296"/>
                  <a:pt x="1239" y="296"/>
                  <a:pt x="1239" y="297"/>
                </a:cubicBezTo>
                <a:cubicBezTo>
                  <a:pt x="1239" y="298"/>
                  <a:pt x="1239" y="298"/>
                  <a:pt x="1240" y="299"/>
                </a:cubicBezTo>
                <a:cubicBezTo>
                  <a:pt x="1240" y="299"/>
                  <a:pt x="1241" y="300"/>
                  <a:pt x="1242" y="300"/>
                </a:cubicBezTo>
                <a:cubicBezTo>
                  <a:pt x="1243" y="300"/>
                  <a:pt x="1244" y="300"/>
                  <a:pt x="1246" y="300"/>
                </a:cubicBezTo>
                <a:cubicBezTo>
                  <a:pt x="1247" y="300"/>
                  <a:pt x="1248" y="300"/>
                  <a:pt x="1248" y="300"/>
                </a:cubicBezTo>
                <a:cubicBezTo>
                  <a:pt x="1249" y="300"/>
                  <a:pt x="1249" y="301"/>
                  <a:pt x="1250" y="301"/>
                </a:cubicBezTo>
                <a:cubicBezTo>
                  <a:pt x="1251" y="302"/>
                  <a:pt x="1253" y="302"/>
                  <a:pt x="1253" y="301"/>
                </a:cubicBezTo>
                <a:cubicBezTo>
                  <a:pt x="1254" y="300"/>
                  <a:pt x="1254" y="300"/>
                  <a:pt x="1254" y="299"/>
                </a:cubicBezTo>
                <a:cubicBezTo>
                  <a:pt x="1254" y="298"/>
                  <a:pt x="1255" y="298"/>
                  <a:pt x="1255" y="297"/>
                </a:cubicBezTo>
                <a:cubicBezTo>
                  <a:pt x="1255" y="297"/>
                  <a:pt x="1256" y="296"/>
                  <a:pt x="1256" y="295"/>
                </a:cubicBezTo>
                <a:cubicBezTo>
                  <a:pt x="1257" y="295"/>
                  <a:pt x="1257" y="295"/>
                  <a:pt x="1258" y="295"/>
                </a:cubicBezTo>
                <a:cubicBezTo>
                  <a:pt x="1259" y="295"/>
                  <a:pt x="1259" y="294"/>
                  <a:pt x="1260" y="293"/>
                </a:cubicBezTo>
                <a:cubicBezTo>
                  <a:pt x="1261" y="293"/>
                  <a:pt x="1263" y="293"/>
                  <a:pt x="1262" y="291"/>
                </a:cubicBezTo>
                <a:cubicBezTo>
                  <a:pt x="1262" y="291"/>
                  <a:pt x="1261" y="291"/>
                  <a:pt x="1261" y="290"/>
                </a:cubicBezTo>
                <a:cubicBezTo>
                  <a:pt x="1260" y="290"/>
                  <a:pt x="1260" y="289"/>
                  <a:pt x="1259" y="289"/>
                </a:cubicBezTo>
                <a:cubicBezTo>
                  <a:pt x="1258" y="289"/>
                  <a:pt x="1257" y="289"/>
                  <a:pt x="1257" y="288"/>
                </a:cubicBezTo>
                <a:cubicBezTo>
                  <a:pt x="1256" y="287"/>
                  <a:pt x="1255" y="287"/>
                  <a:pt x="1255" y="287"/>
                </a:cubicBezTo>
                <a:cubicBezTo>
                  <a:pt x="1255" y="286"/>
                  <a:pt x="1256" y="287"/>
                  <a:pt x="1256" y="287"/>
                </a:cubicBezTo>
                <a:cubicBezTo>
                  <a:pt x="1257" y="287"/>
                  <a:pt x="1258" y="287"/>
                  <a:pt x="1258" y="287"/>
                </a:cubicBezTo>
                <a:cubicBezTo>
                  <a:pt x="1260" y="288"/>
                  <a:pt x="1260" y="289"/>
                  <a:pt x="1262" y="290"/>
                </a:cubicBezTo>
                <a:cubicBezTo>
                  <a:pt x="1263" y="290"/>
                  <a:pt x="1265" y="290"/>
                  <a:pt x="1266" y="289"/>
                </a:cubicBezTo>
                <a:cubicBezTo>
                  <a:pt x="1266" y="288"/>
                  <a:pt x="1266" y="288"/>
                  <a:pt x="1267" y="287"/>
                </a:cubicBezTo>
                <a:cubicBezTo>
                  <a:pt x="1267" y="287"/>
                  <a:pt x="1268" y="286"/>
                  <a:pt x="1268" y="286"/>
                </a:cubicBezTo>
                <a:cubicBezTo>
                  <a:pt x="1269" y="284"/>
                  <a:pt x="1269" y="283"/>
                  <a:pt x="1268" y="282"/>
                </a:cubicBezTo>
                <a:cubicBezTo>
                  <a:pt x="1267" y="281"/>
                  <a:pt x="1266" y="280"/>
                  <a:pt x="1265" y="280"/>
                </a:cubicBezTo>
                <a:cubicBezTo>
                  <a:pt x="1263" y="279"/>
                  <a:pt x="1262" y="279"/>
                  <a:pt x="1260" y="279"/>
                </a:cubicBezTo>
                <a:cubicBezTo>
                  <a:pt x="1259" y="279"/>
                  <a:pt x="1257" y="279"/>
                  <a:pt x="1256" y="278"/>
                </a:cubicBezTo>
                <a:cubicBezTo>
                  <a:pt x="1257" y="277"/>
                  <a:pt x="1260" y="278"/>
                  <a:pt x="1261" y="278"/>
                </a:cubicBezTo>
                <a:cubicBezTo>
                  <a:pt x="1262" y="278"/>
                  <a:pt x="1263" y="278"/>
                  <a:pt x="1264" y="278"/>
                </a:cubicBezTo>
                <a:cubicBezTo>
                  <a:pt x="1265" y="279"/>
                  <a:pt x="1267" y="279"/>
                  <a:pt x="1268" y="280"/>
                </a:cubicBezTo>
                <a:cubicBezTo>
                  <a:pt x="1269" y="281"/>
                  <a:pt x="1270" y="282"/>
                  <a:pt x="1271" y="283"/>
                </a:cubicBezTo>
                <a:cubicBezTo>
                  <a:pt x="1271" y="283"/>
                  <a:pt x="1271" y="284"/>
                  <a:pt x="1272" y="284"/>
                </a:cubicBezTo>
                <a:cubicBezTo>
                  <a:pt x="1273" y="284"/>
                  <a:pt x="1273" y="283"/>
                  <a:pt x="1274" y="283"/>
                </a:cubicBezTo>
                <a:cubicBezTo>
                  <a:pt x="1274" y="282"/>
                  <a:pt x="1275" y="282"/>
                  <a:pt x="1275" y="281"/>
                </a:cubicBezTo>
                <a:cubicBezTo>
                  <a:pt x="1275" y="281"/>
                  <a:pt x="1275" y="280"/>
                  <a:pt x="1275" y="279"/>
                </a:cubicBezTo>
                <a:cubicBezTo>
                  <a:pt x="1275" y="278"/>
                  <a:pt x="1276" y="276"/>
                  <a:pt x="1275" y="275"/>
                </a:cubicBezTo>
                <a:cubicBezTo>
                  <a:pt x="1275" y="275"/>
                  <a:pt x="1274" y="275"/>
                  <a:pt x="1274" y="274"/>
                </a:cubicBezTo>
                <a:cubicBezTo>
                  <a:pt x="1273" y="274"/>
                  <a:pt x="1273" y="274"/>
                  <a:pt x="1272" y="273"/>
                </a:cubicBezTo>
                <a:cubicBezTo>
                  <a:pt x="1272" y="273"/>
                  <a:pt x="1271" y="272"/>
                  <a:pt x="1271" y="272"/>
                </a:cubicBezTo>
                <a:cubicBezTo>
                  <a:pt x="1270" y="271"/>
                  <a:pt x="1270" y="271"/>
                  <a:pt x="1269" y="271"/>
                </a:cubicBezTo>
                <a:cubicBezTo>
                  <a:pt x="1269" y="270"/>
                  <a:pt x="1265" y="271"/>
                  <a:pt x="1266" y="270"/>
                </a:cubicBezTo>
                <a:cubicBezTo>
                  <a:pt x="1266" y="269"/>
                  <a:pt x="1267" y="269"/>
                  <a:pt x="1267" y="268"/>
                </a:cubicBezTo>
                <a:cubicBezTo>
                  <a:pt x="1267" y="267"/>
                  <a:pt x="1267" y="266"/>
                  <a:pt x="1268" y="267"/>
                </a:cubicBezTo>
                <a:cubicBezTo>
                  <a:pt x="1269" y="267"/>
                  <a:pt x="1270" y="268"/>
                  <a:pt x="1271" y="269"/>
                </a:cubicBezTo>
                <a:cubicBezTo>
                  <a:pt x="1272" y="270"/>
                  <a:pt x="1273" y="271"/>
                  <a:pt x="1274" y="272"/>
                </a:cubicBezTo>
                <a:cubicBezTo>
                  <a:pt x="1275" y="272"/>
                  <a:pt x="1277" y="272"/>
                  <a:pt x="1278" y="273"/>
                </a:cubicBezTo>
                <a:cubicBezTo>
                  <a:pt x="1279" y="274"/>
                  <a:pt x="1280" y="274"/>
                  <a:pt x="1281" y="273"/>
                </a:cubicBezTo>
                <a:cubicBezTo>
                  <a:pt x="1281" y="272"/>
                  <a:pt x="1281" y="270"/>
                  <a:pt x="1281" y="269"/>
                </a:cubicBezTo>
                <a:cubicBezTo>
                  <a:pt x="1281" y="268"/>
                  <a:pt x="1282" y="268"/>
                  <a:pt x="1282" y="267"/>
                </a:cubicBezTo>
                <a:cubicBezTo>
                  <a:pt x="1283" y="266"/>
                  <a:pt x="1283" y="265"/>
                  <a:pt x="1285" y="265"/>
                </a:cubicBezTo>
                <a:cubicBezTo>
                  <a:pt x="1286" y="265"/>
                  <a:pt x="1286" y="265"/>
                  <a:pt x="1287" y="266"/>
                </a:cubicBezTo>
                <a:cubicBezTo>
                  <a:pt x="1287" y="267"/>
                  <a:pt x="1288" y="267"/>
                  <a:pt x="1289" y="266"/>
                </a:cubicBezTo>
                <a:cubicBezTo>
                  <a:pt x="1289" y="266"/>
                  <a:pt x="1290" y="266"/>
                  <a:pt x="1290" y="265"/>
                </a:cubicBezTo>
                <a:cubicBezTo>
                  <a:pt x="1291" y="265"/>
                  <a:pt x="1291" y="264"/>
                  <a:pt x="1291" y="263"/>
                </a:cubicBezTo>
                <a:cubicBezTo>
                  <a:pt x="1291" y="262"/>
                  <a:pt x="1292" y="261"/>
                  <a:pt x="1292" y="260"/>
                </a:cubicBezTo>
                <a:cubicBezTo>
                  <a:pt x="1291" y="259"/>
                  <a:pt x="1290" y="259"/>
                  <a:pt x="1290" y="259"/>
                </a:cubicBezTo>
                <a:cubicBezTo>
                  <a:pt x="1290" y="258"/>
                  <a:pt x="1291" y="257"/>
                  <a:pt x="1290" y="256"/>
                </a:cubicBezTo>
                <a:cubicBezTo>
                  <a:pt x="1290" y="255"/>
                  <a:pt x="1289" y="255"/>
                  <a:pt x="1288" y="255"/>
                </a:cubicBezTo>
                <a:cubicBezTo>
                  <a:pt x="1288" y="254"/>
                  <a:pt x="1288" y="254"/>
                  <a:pt x="1287" y="253"/>
                </a:cubicBezTo>
                <a:cubicBezTo>
                  <a:pt x="1286" y="253"/>
                  <a:pt x="1285" y="253"/>
                  <a:pt x="1285" y="253"/>
                </a:cubicBezTo>
                <a:cubicBezTo>
                  <a:pt x="1284" y="252"/>
                  <a:pt x="1283" y="252"/>
                  <a:pt x="1283" y="252"/>
                </a:cubicBezTo>
                <a:cubicBezTo>
                  <a:pt x="1282" y="251"/>
                  <a:pt x="1283" y="251"/>
                  <a:pt x="1284" y="251"/>
                </a:cubicBezTo>
                <a:cubicBezTo>
                  <a:pt x="1285" y="251"/>
                  <a:pt x="1286" y="252"/>
                  <a:pt x="1286" y="252"/>
                </a:cubicBezTo>
                <a:cubicBezTo>
                  <a:pt x="1287" y="252"/>
                  <a:pt x="1288" y="252"/>
                  <a:pt x="1288" y="252"/>
                </a:cubicBezTo>
                <a:cubicBezTo>
                  <a:pt x="1289" y="252"/>
                  <a:pt x="1289" y="253"/>
                  <a:pt x="1290" y="253"/>
                </a:cubicBezTo>
                <a:cubicBezTo>
                  <a:pt x="1291" y="254"/>
                  <a:pt x="1292" y="254"/>
                  <a:pt x="1294" y="254"/>
                </a:cubicBezTo>
                <a:cubicBezTo>
                  <a:pt x="1295" y="255"/>
                  <a:pt x="1295" y="255"/>
                  <a:pt x="1296" y="256"/>
                </a:cubicBezTo>
                <a:cubicBezTo>
                  <a:pt x="1297" y="256"/>
                  <a:pt x="1299" y="257"/>
                  <a:pt x="1299" y="256"/>
                </a:cubicBezTo>
                <a:cubicBezTo>
                  <a:pt x="1301" y="256"/>
                  <a:pt x="1300" y="253"/>
                  <a:pt x="1301" y="252"/>
                </a:cubicBezTo>
                <a:cubicBezTo>
                  <a:pt x="1301" y="251"/>
                  <a:pt x="1302" y="250"/>
                  <a:pt x="1302" y="250"/>
                </a:cubicBezTo>
                <a:cubicBezTo>
                  <a:pt x="1302" y="249"/>
                  <a:pt x="1302" y="249"/>
                  <a:pt x="1302" y="249"/>
                </a:cubicBezTo>
                <a:cubicBezTo>
                  <a:pt x="1302" y="248"/>
                  <a:pt x="1301" y="248"/>
                  <a:pt x="1301" y="248"/>
                </a:cubicBezTo>
                <a:cubicBezTo>
                  <a:pt x="1301" y="247"/>
                  <a:pt x="1302" y="247"/>
                  <a:pt x="1302" y="246"/>
                </a:cubicBezTo>
                <a:cubicBezTo>
                  <a:pt x="1302" y="246"/>
                  <a:pt x="1301" y="245"/>
                  <a:pt x="1302" y="245"/>
                </a:cubicBezTo>
                <a:cubicBezTo>
                  <a:pt x="1303" y="245"/>
                  <a:pt x="1303" y="246"/>
                  <a:pt x="1304" y="246"/>
                </a:cubicBezTo>
                <a:cubicBezTo>
                  <a:pt x="1304" y="247"/>
                  <a:pt x="1305" y="247"/>
                  <a:pt x="1305" y="247"/>
                </a:cubicBezTo>
                <a:cubicBezTo>
                  <a:pt x="1306" y="248"/>
                  <a:pt x="1306" y="248"/>
                  <a:pt x="1307" y="248"/>
                </a:cubicBezTo>
                <a:cubicBezTo>
                  <a:pt x="1308" y="248"/>
                  <a:pt x="1308" y="248"/>
                  <a:pt x="1309" y="249"/>
                </a:cubicBezTo>
                <a:cubicBezTo>
                  <a:pt x="1309" y="249"/>
                  <a:pt x="1310" y="250"/>
                  <a:pt x="1310" y="250"/>
                </a:cubicBezTo>
                <a:cubicBezTo>
                  <a:pt x="1312" y="251"/>
                  <a:pt x="1312" y="249"/>
                  <a:pt x="1313" y="248"/>
                </a:cubicBezTo>
                <a:cubicBezTo>
                  <a:pt x="1313" y="248"/>
                  <a:pt x="1314" y="247"/>
                  <a:pt x="1314" y="246"/>
                </a:cubicBezTo>
                <a:cubicBezTo>
                  <a:pt x="1314" y="246"/>
                  <a:pt x="1313" y="246"/>
                  <a:pt x="1312" y="245"/>
                </a:cubicBezTo>
                <a:cubicBezTo>
                  <a:pt x="1312" y="245"/>
                  <a:pt x="1312" y="244"/>
                  <a:pt x="1311" y="244"/>
                </a:cubicBezTo>
                <a:cubicBezTo>
                  <a:pt x="1311" y="244"/>
                  <a:pt x="1309" y="244"/>
                  <a:pt x="1309" y="243"/>
                </a:cubicBezTo>
                <a:cubicBezTo>
                  <a:pt x="1311" y="243"/>
                  <a:pt x="1311" y="244"/>
                  <a:pt x="1313" y="244"/>
                </a:cubicBezTo>
                <a:cubicBezTo>
                  <a:pt x="1314" y="244"/>
                  <a:pt x="1315" y="244"/>
                  <a:pt x="1316" y="244"/>
                </a:cubicBezTo>
                <a:cubicBezTo>
                  <a:pt x="1317" y="245"/>
                  <a:pt x="1318" y="245"/>
                  <a:pt x="1319" y="245"/>
                </a:cubicBezTo>
                <a:cubicBezTo>
                  <a:pt x="1320" y="245"/>
                  <a:pt x="1320" y="245"/>
                  <a:pt x="1321" y="245"/>
                </a:cubicBezTo>
                <a:cubicBezTo>
                  <a:pt x="1322" y="244"/>
                  <a:pt x="1322" y="242"/>
                  <a:pt x="1322" y="241"/>
                </a:cubicBezTo>
                <a:cubicBezTo>
                  <a:pt x="1322" y="239"/>
                  <a:pt x="1324" y="239"/>
                  <a:pt x="1325" y="238"/>
                </a:cubicBezTo>
                <a:cubicBezTo>
                  <a:pt x="1326" y="238"/>
                  <a:pt x="1326" y="237"/>
                  <a:pt x="1327" y="237"/>
                </a:cubicBezTo>
                <a:cubicBezTo>
                  <a:pt x="1327" y="237"/>
                  <a:pt x="1328" y="237"/>
                  <a:pt x="1329" y="236"/>
                </a:cubicBezTo>
                <a:cubicBezTo>
                  <a:pt x="1329" y="235"/>
                  <a:pt x="1328" y="235"/>
                  <a:pt x="1327" y="236"/>
                </a:cubicBezTo>
                <a:cubicBezTo>
                  <a:pt x="1326" y="236"/>
                  <a:pt x="1324" y="236"/>
                  <a:pt x="1324" y="235"/>
                </a:cubicBezTo>
                <a:cubicBezTo>
                  <a:pt x="1323" y="235"/>
                  <a:pt x="1323" y="235"/>
                  <a:pt x="1323" y="234"/>
                </a:cubicBezTo>
                <a:cubicBezTo>
                  <a:pt x="1323" y="234"/>
                  <a:pt x="1322" y="234"/>
                  <a:pt x="1321" y="234"/>
                </a:cubicBezTo>
                <a:cubicBezTo>
                  <a:pt x="1321" y="234"/>
                  <a:pt x="1319" y="234"/>
                  <a:pt x="1319" y="234"/>
                </a:cubicBezTo>
                <a:cubicBezTo>
                  <a:pt x="1321" y="233"/>
                  <a:pt x="1323" y="233"/>
                  <a:pt x="1326" y="233"/>
                </a:cubicBezTo>
                <a:cubicBezTo>
                  <a:pt x="1327" y="233"/>
                  <a:pt x="1329" y="234"/>
                  <a:pt x="1330" y="233"/>
                </a:cubicBezTo>
                <a:cubicBezTo>
                  <a:pt x="1331" y="233"/>
                  <a:pt x="1331" y="232"/>
                  <a:pt x="1331" y="232"/>
                </a:cubicBezTo>
                <a:cubicBezTo>
                  <a:pt x="1332" y="231"/>
                  <a:pt x="1332" y="230"/>
                  <a:pt x="1333" y="230"/>
                </a:cubicBezTo>
                <a:cubicBezTo>
                  <a:pt x="1334" y="229"/>
                  <a:pt x="1334" y="229"/>
                  <a:pt x="1335" y="228"/>
                </a:cubicBezTo>
                <a:cubicBezTo>
                  <a:pt x="1336" y="228"/>
                  <a:pt x="1336" y="227"/>
                  <a:pt x="1337" y="227"/>
                </a:cubicBezTo>
                <a:cubicBezTo>
                  <a:pt x="1338" y="226"/>
                  <a:pt x="1340" y="226"/>
                  <a:pt x="1341" y="225"/>
                </a:cubicBezTo>
                <a:cubicBezTo>
                  <a:pt x="1342" y="225"/>
                  <a:pt x="1342" y="223"/>
                  <a:pt x="1343" y="223"/>
                </a:cubicBezTo>
                <a:cubicBezTo>
                  <a:pt x="1344" y="222"/>
                  <a:pt x="1344" y="223"/>
                  <a:pt x="1344" y="224"/>
                </a:cubicBezTo>
                <a:cubicBezTo>
                  <a:pt x="1345" y="224"/>
                  <a:pt x="1345" y="224"/>
                  <a:pt x="1346" y="225"/>
                </a:cubicBezTo>
                <a:cubicBezTo>
                  <a:pt x="1346" y="225"/>
                  <a:pt x="1346" y="225"/>
                  <a:pt x="1346" y="226"/>
                </a:cubicBezTo>
                <a:cubicBezTo>
                  <a:pt x="1348" y="226"/>
                  <a:pt x="1348" y="224"/>
                  <a:pt x="1348" y="223"/>
                </a:cubicBezTo>
                <a:cubicBezTo>
                  <a:pt x="1349" y="222"/>
                  <a:pt x="1349" y="221"/>
                  <a:pt x="1350" y="220"/>
                </a:cubicBezTo>
                <a:cubicBezTo>
                  <a:pt x="1351" y="219"/>
                  <a:pt x="1352" y="219"/>
                  <a:pt x="1353" y="218"/>
                </a:cubicBezTo>
                <a:cubicBezTo>
                  <a:pt x="1354" y="217"/>
                  <a:pt x="1356" y="217"/>
                  <a:pt x="1357" y="216"/>
                </a:cubicBezTo>
                <a:cubicBezTo>
                  <a:pt x="1358" y="216"/>
                  <a:pt x="1360" y="215"/>
                  <a:pt x="1361" y="215"/>
                </a:cubicBezTo>
                <a:cubicBezTo>
                  <a:pt x="1363" y="214"/>
                  <a:pt x="1365" y="214"/>
                  <a:pt x="1367" y="214"/>
                </a:cubicBezTo>
                <a:cubicBezTo>
                  <a:pt x="1370" y="214"/>
                  <a:pt x="1372" y="213"/>
                  <a:pt x="1374" y="212"/>
                </a:cubicBezTo>
                <a:cubicBezTo>
                  <a:pt x="1376" y="212"/>
                  <a:pt x="1378" y="211"/>
                  <a:pt x="1380" y="210"/>
                </a:cubicBezTo>
                <a:cubicBezTo>
                  <a:pt x="1382" y="210"/>
                  <a:pt x="1383" y="210"/>
                  <a:pt x="1384" y="210"/>
                </a:cubicBezTo>
                <a:cubicBezTo>
                  <a:pt x="1385" y="210"/>
                  <a:pt x="1386" y="210"/>
                  <a:pt x="1388" y="209"/>
                </a:cubicBezTo>
                <a:cubicBezTo>
                  <a:pt x="1390" y="209"/>
                  <a:pt x="1392" y="209"/>
                  <a:pt x="1395" y="208"/>
                </a:cubicBezTo>
                <a:cubicBezTo>
                  <a:pt x="1396" y="207"/>
                  <a:pt x="1397" y="207"/>
                  <a:pt x="1399" y="206"/>
                </a:cubicBezTo>
                <a:cubicBezTo>
                  <a:pt x="1400" y="206"/>
                  <a:pt x="1401" y="205"/>
                  <a:pt x="1403" y="205"/>
                </a:cubicBezTo>
                <a:cubicBezTo>
                  <a:pt x="1405" y="204"/>
                  <a:pt x="1407" y="204"/>
                  <a:pt x="1408" y="203"/>
                </a:cubicBezTo>
                <a:cubicBezTo>
                  <a:pt x="1414" y="201"/>
                  <a:pt x="1420" y="202"/>
                  <a:pt x="1425" y="200"/>
                </a:cubicBezTo>
                <a:cubicBezTo>
                  <a:pt x="1427" y="199"/>
                  <a:pt x="1428" y="198"/>
                  <a:pt x="1430" y="197"/>
                </a:cubicBezTo>
                <a:cubicBezTo>
                  <a:pt x="1432" y="197"/>
                  <a:pt x="1433" y="196"/>
                  <a:pt x="1435" y="196"/>
                </a:cubicBezTo>
                <a:cubicBezTo>
                  <a:pt x="1437" y="196"/>
                  <a:pt x="1439" y="196"/>
                  <a:pt x="1440" y="195"/>
                </a:cubicBezTo>
                <a:cubicBezTo>
                  <a:pt x="1443" y="195"/>
                  <a:pt x="1445" y="193"/>
                  <a:pt x="1447" y="193"/>
                </a:cubicBezTo>
                <a:cubicBezTo>
                  <a:pt x="1449" y="192"/>
                  <a:pt x="1451" y="192"/>
                  <a:pt x="1453" y="192"/>
                </a:cubicBezTo>
                <a:cubicBezTo>
                  <a:pt x="1456" y="191"/>
                  <a:pt x="1457" y="189"/>
                  <a:pt x="1460" y="189"/>
                </a:cubicBezTo>
                <a:cubicBezTo>
                  <a:pt x="1462" y="188"/>
                  <a:pt x="1464" y="188"/>
                  <a:pt x="1466" y="187"/>
                </a:cubicBezTo>
                <a:cubicBezTo>
                  <a:pt x="1467" y="187"/>
                  <a:pt x="1468" y="186"/>
                  <a:pt x="1469" y="185"/>
                </a:cubicBezTo>
                <a:cubicBezTo>
                  <a:pt x="1470" y="185"/>
                  <a:pt x="1471" y="184"/>
                  <a:pt x="1473" y="184"/>
                </a:cubicBezTo>
                <a:cubicBezTo>
                  <a:pt x="1474" y="183"/>
                  <a:pt x="1475" y="183"/>
                  <a:pt x="1477" y="183"/>
                </a:cubicBezTo>
                <a:cubicBezTo>
                  <a:pt x="1478" y="184"/>
                  <a:pt x="1479" y="183"/>
                  <a:pt x="1479" y="183"/>
                </a:cubicBezTo>
                <a:cubicBezTo>
                  <a:pt x="1480" y="182"/>
                  <a:pt x="1480" y="182"/>
                  <a:pt x="1480" y="181"/>
                </a:cubicBezTo>
                <a:cubicBezTo>
                  <a:pt x="1481" y="180"/>
                  <a:pt x="1481" y="180"/>
                  <a:pt x="1482" y="179"/>
                </a:cubicBezTo>
                <a:cubicBezTo>
                  <a:pt x="1484" y="178"/>
                  <a:pt x="1485" y="177"/>
                  <a:pt x="1487" y="176"/>
                </a:cubicBezTo>
                <a:cubicBezTo>
                  <a:pt x="1488" y="175"/>
                  <a:pt x="1489" y="174"/>
                  <a:pt x="1490" y="174"/>
                </a:cubicBezTo>
                <a:cubicBezTo>
                  <a:pt x="1492" y="173"/>
                  <a:pt x="1492" y="171"/>
                  <a:pt x="1492" y="170"/>
                </a:cubicBezTo>
                <a:cubicBezTo>
                  <a:pt x="1492" y="169"/>
                  <a:pt x="1492" y="168"/>
                  <a:pt x="1493" y="168"/>
                </a:cubicBezTo>
                <a:cubicBezTo>
                  <a:pt x="1493" y="167"/>
                  <a:pt x="1494" y="167"/>
                  <a:pt x="1494" y="166"/>
                </a:cubicBezTo>
                <a:cubicBezTo>
                  <a:pt x="1496" y="165"/>
                  <a:pt x="1495" y="163"/>
                  <a:pt x="1493" y="163"/>
                </a:cubicBezTo>
                <a:cubicBezTo>
                  <a:pt x="1492" y="162"/>
                  <a:pt x="1491" y="162"/>
                  <a:pt x="1491" y="161"/>
                </a:cubicBezTo>
                <a:cubicBezTo>
                  <a:pt x="1490" y="160"/>
                  <a:pt x="1491" y="158"/>
                  <a:pt x="1490" y="158"/>
                </a:cubicBezTo>
                <a:cubicBezTo>
                  <a:pt x="1489" y="157"/>
                  <a:pt x="1488" y="157"/>
                  <a:pt x="1488" y="157"/>
                </a:cubicBezTo>
                <a:cubicBezTo>
                  <a:pt x="1487" y="157"/>
                  <a:pt x="1486" y="157"/>
                  <a:pt x="1486" y="156"/>
                </a:cubicBezTo>
                <a:cubicBezTo>
                  <a:pt x="1485" y="156"/>
                  <a:pt x="1485" y="155"/>
                  <a:pt x="1484" y="155"/>
                </a:cubicBezTo>
                <a:cubicBezTo>
                  <a:pt x="1483" y="155"/>
                  <a:pt x="1481" y="155"/>
                  <a:pt x="1480" y="155"/>
                </a:cubicBezTo>
                <a:cubicBezTo>
                  <a:pt x="1479" y="155"/>
                  <a:pt x="1478" y="155"/>
                  <a:pt x="1478" y="154"/>
                </a:cubicBezTo>
                <a:cubicBezTo>
                  <a:pt x="1477" y="154"/>
                  <a:pt x="1477" y="153"/>
                  <a:pt x="1476" y="153"/>
                </a:cubicBezTo>
                <a:cubicBezTo>
                  <a:pt x="1476" y="152"/>
                  <a:pt x="1475" y="152"/>
                  <a:pt x="1474" y="152"/>
                </a:cubicBezTo>
                <a:cubicBezTo>
                  <a:pt x="1472" y="152"/>
                  <a:pt x="1470" y="152"/>
                  <a:pt x="1469" y="152"/>
                </a:cubicBezTo>
                <a:cubicBezTo>
                  <a:pt x="1467" y="152"/>
                  <a:pt x="1465" y="153"/>
                  <a:pt x="1464" y="153"/>
                </a:cubicBezTo>
                <a:cubicBezTo>
                  <a:pt x="1463" y="154"/>
                  <a:pt x="1461" y="154"/>
                  <a:pt x="1460" y="155"/>
                </a:cubicBezTo>
                <a:cubicBezTo>
                  <a:pt x="1459" y="155"/>
                  <a:pt x="1458" y="155"/>
                  <a:pt x="1457" y="155"/>
                </a:cubicBezTo>
                <a:cubicBezTo>
                  <a:pt x="1452" y="155"/>
                  <a:pt x="1449" y="158"/>
                  <a:pt x="1445" y="159"/>
                </a:cubicBezTo>
                <a:cubicBezTo>
                  <a:pt x="1444" y="159"/>
                  <a:pt x="1443" y="159"/>
                  <a:pt x="1442" y="160"/>
                </a:cubicBezTo>
                <a:cubicBezTo>
                  <a:pt x="1441" y="160"/>
                  <a:pt x="1440" y="160"/>
                  <a:pt x="1440" y="160"/>
                </a:cubicBezTo>
                <a:cubicBezTo>
                  <a:pt x="1438" y="161"/>
                  <a:pt x="1436" y="162"/>
                  <a:pt x="1435" y="163"/>
                </a:cubicBezTo>
                <a:cubicBezTo>
                  <a:pt x="1434" y="165"/>
                  <a:pt x="1433" y="165"/>
                  <a:pt x="1434" y="167"/>
                </a:cubicBezTo>
                <a:cubicBezTo>
                  <a:pt x="1434" y="168"/>
                  <a:pt x="1434" y="168"/>
                  <a:pt x="1434" y="169"/>
                </a:cubicBezTo>
                <a:cubicBezTo>
                  <a:pt x="1434" y="170"/>
                  <a:pt x="1435" y="170"/>
                  <a:pt x="1435" y="171"/>
                </a:cubicBezTo>
                <a:cubicBezTo>
                  <a:pt x="1436" y="173"/>
                  <a:pt x="1433" y="171"/>
                  <a:pt x="1432" y="171"/>
                </a:cubicBezTo>
                <a:cubicBezTo>
                  <a:pt x="1430" y="171"/>
                  <a:pt x="1429" y="170"/>
                  <a:pt x="1428" y="170"/>
                </a:cubicBezTo>
                <a:cubicBezTo>
                  <a:pt x="1426" y="170"/>
                  <a:pt x="1425" y="170"/>
                  <a:pt x="1424" y="171"/>
                </a:cubicBezTo>
                <a:cubicBezTo>
                  <a:pt x="1423" y="171"/>
                  <a:pt x="1423" y="172"/>
                  <a:pt x="1422" y="173"/>
                </a:cubicBezTo>
                <a:cubicBezTo>
                  <a:pt x="1421" y="173"/>
                  <a:pt x="1420" y="174"/>
                  <a:pt x="1419" y="174"/>
                </a:cubicBezTo>
                <a:cubicBezTo>
                  <a:pt x="1418" y="174"/>
                  <a:pt x="1416" y="174"/>
                  <a:pt x="1415" y="174"/>
                </a:cubicBezTo>
                <a:cubicBezTo>
                  <a:pt x="1413" y="174"/>
                  <a:pt x="1412" y="175"/>
                  <a:pt x="1411" y="176"/>
                </a:cubicBezTo>
                <a:cubicBezTo>
                  <a:pt x="1409" y="177"/>
                  <a:pt x="1407" y="177"/>
                  <a:pt x="1406" y="177"/>
                </a:cubicBezTo>
                <a:cubicBezTo>
                  <a:pt x="1404" y="178"/>
                  <a:pt x="1403" y="179"/>
                  <a:pt x="1402" y="180"/>
                </a:cubicBezTo>
                <a:cubicBezTo>
                  <a:pt x="1401" y="180"/>
                  <a:pt x="1400" y="181"/>
                  <a:pt x="1399" y="182"/>
                </a:cubicBezTo>
                <a:cubicBezTo>
                  <a:pt x="1397" y="182"/>
                  <a:pt x="1397" y="181"/>
                  <a:pt x="1396" y="180"/>
                </a:cubicBezTo>
                <a:cubicBezTo>
                  <a:pt x="1395" y="180"/>
                  <a:pt x="1394" y="180"/>
                  <a:pt x="1393" y="180"/>
                </a:cubicBezTo>
                <a:cubicBezTo>
                  <a:pt x="1392" y="180"/>
                  <a:pt x="1390" y="180"/>
                  <a:pt x="1388" y="181"/>
                </a:cubicBezTo>
                <a:cubicBezTo>
                  <a:pt x="1387" y="181"/>
                  <a:pt x="1385" y="182"/>
                  <a:pt x="1383" y="182"/>
                </a:cubicBezTo>
                <a:cubicBezTo>
                  <a:pt x="1382" y="183"/>
                  <a:pt x="1380" y="184"/>
                  <a:pt x="1379" y="185"/>
                </a:cubicBezTo>
                <a:cubicBezTo>
                  <a:pt x="1378" y="185"/>
                  <a:pt x="1375" y="186"/>
                  <a:pt x="1375" y="185"/>
                </a:cubicBezTo>
                <a:cubicBezTo>
                  <a:pt x="1374" y="185"/>
                  <a:pt x="1375" y="184"/>
                  <a:pt x="1375" y="184"/>
                </a:cubicBezTo>
                <a:cubicBezTo>
                  <a:pt x="1374" y="183"/>
                  <a:pt x="1373" y="183"/>
                  <a:pt x="1373" y="183"/>
                </a:cubicBezTo>
                <a:cubicBezTo>
                  <a:pt x="1372" y="183"/>
                  <a:pt x="1372" y="184"/>
                  <a:pt x="1371" y="184"/>
                </a:cubicBezTo>
                <a:cubicBezTo>
                  <a:pt x="1370" y="184"/>
                  <a:pt x="1369" y="184"/>
                  <a:pt x="1369" y="185"/>
                </a:cubicBezTo>
                <a:cubicBezTo>
                  <a:pt x="1368" y="185"/>
                  <a:pt x="1366" y="187"/>
                  <a:pt x="1365" y="186"/>
                </a:cubicBezTo>
                <a:cubicBezTo>
                  <a:pt x="1364" y="185"/>
                  <a:pt x="1367" y="184"/>
                  <a:pt x="1365" y="183"/>
                </a:cubicBezTo>
                <a:cubicBezTo>
                  <a:pt x="1363" y="183"/>
                  <a:pt x="1359" y="185"/>
                  <a:pt x="1358" y="183"/>
                </a:cubicBezTo>
                <a:cubicBezTo>
                  <a:pt x="1357" y="183"/>
                  <a:pt x="1358" y="183"/>
                  <a:pt x="1357" y="182"/>
                </a:cubicBezTo>
                <a:cubicBezTo>
                  <a:pt x="1357" y="182"/>
                  <a:pt x="1356" y="182"/>
                  <a:pt x="1356" y="182"/>
                </a:cubicBezTo>
                <a:cubicBezTo>
                  <a:pt x="1355" y="182"/>
                  <a:pt x="1352" y="184"/>
                  <a:pt x="1352" y="182"/>
                </a:cubicBezTo>
                <a:cubicBezTo>
                  <a:pt x="1350" y="181"/>
                  <a:pt x="1349" y="181"/>
                  <a:pt x="1348" y="182"/>
                </a:cubicBezTo>
                <a:cubicBezTo>
                  <a:pt x="1347" y="183"/>
                  <a:pt x="1345" y="183"/>
                  <a:pt x="1344" y="183"/>
                </a:cubicBezTo>
                <a:cubicBezTo>
                  <a:pt x="1343" y="183"/>
                  <a:pt x="1342" y="183"/>
                  <a:pt x="1341" y="183"/>
                </a:cubicBezTo>
                <a:cubicBezTo>
                  <a:pt x="1340" y="183"/>
                  <a:pt x="1340" y="184"/>
                  <a:pt x="1339" y="184"/>
                </a:cubicBezTo>
                <a:cubicBezTo>
                  <a:pt x="1338" y="184"/>
                  <a:pt x="1338" y="183"/>
                  <a:pt x="1337" y="184"/>
                </a:cubicBezTo>
                <a:cubicBezTo>
                  <a:pt x="1336" y="185"/>
                  <a:pt x="1337" y="185"/>
                  <a:pt x="1338" y="186"/>
                </a:cubicBezTo>
                <a:cubicBezTo>
                  <a:pt x="1338" y="186"/>
                  <a:pt x="1338" y="187"/>
                  <a:pt x="1338" y="188"/>
                </a:cubicBezTo>
                <a:cubicBezTo>
                  <a:pt x="1339" y="188"/>
                  <a:pt x="1340" y="188"/>
                  <a:pt x="1340" y="189"/>
                </a:cubicBezTo>
                <a:cubicBezTo>
                  <a:pt x="1341" y="190"/>
                  <a:pt x="1336" y="191"/>
                  <a:pt x="1335" y="191"/>
                </a:cubicBezTo>
                <a:cubicBezTo>
                  <a:pt x="1334" y="192"/>
                  <a:pt x="1334" y="192"/>
                  <a:pt x="1333" y="192"/>
                </a:cubicBezTo>
                <a:cubicBezTo>
                  <a:pt x="1332" y="193"/>
                  <a:pt x="1330" y="195"/>
                  <a:pt x="1328" y="194"/>
                </a:cubicBezTo>
                <a:cubicBezTo>
                  <a:pt x="1327" y="194"/>
                  <a:pt x="1328" y="194"/>
                  <a:pt x="1328" y="193"/>
                </a:cubicBezTo>
                <a:cubicBezTo>
                  <a:pt x="1328" y="192"/>
                  <a:pt x="1327" y="192"/>
                  <a:pt x="1327" y="192"/>
                </a:cubicBezTo>
                <a:cubicBezTo>
                  <a:pt x="1328" y="190"/>
                  <a:pt x="1331" y="191"/>
                  <a:pt x="1330" y="189"/>
                </a:cubicBezTo>
                <a:cubicBezTo>
                  <a:pt x="1329" y="188"/>
                  <a:pt x="1326" y="188"/>
                  <a:pt x="1326" y="189"/>
                </a:cubicBezTo>
                <a:cubicBezTo>
                  <a:pt x="1325" y="189"/>
                  <a:pt x="1324" y="190"/>
                  <a:pt x="1324" y="190"/>
                </a:cubicBezTo>
                <a:cubicBezTo>
                  <a:pt x="1323" y="190"/>
                  <a:pt x="1322" y="190"/>
                  <a:pt x="1322" y="190"/>
                </a:cubicBezTo>
                <a:cubicBezTo>
                  <a:pt x="1320" y="191"/>
                  <a:pt x="1322" y="191"/>
                  <a:pt x="1322" y="191"/>
                </a:cubicBezTo>
                <a:cubicBezTo>
                  <a:pt x="1322" y="192"/>
                  <a:pt x="1322" y="192"/>
                  <a:pt x="1323" y="192"/>
                </a:cubicBezTo>
                <a:cubicBezTo>
                  <a:pt x="1323" y="193"/>
                  <a:pt x="1323" y="193"/>
                  <a:pt x="1324" y="193"/>
                </a:cubicBezTo>
                <a:cubicBezTo>
                  <a:pt x="1324" y="195"/>
                  <a:pt x="1321" y="194"/>
                  <a:pt x="1320" y="194"/>
                </a:cubicBezTo>
                <a:cubicBezTo>
                  <a:pt x="1318" y="194"/>
                  <a:pt x="1317" y="195"/>
                  <a:pt x="1315" y="196"/>
                </a:cubicBezTo>
                <a:cubicBezTo>
                  <a:pt x="1313" y="197"/>
                  <a:pt x="1309" y="196"/>
                  <a:pt x="1306" y="197"/>
                </a:cubicBezTo>
                <a:cubicBezTo>
                  <a:pt x="1304" y="197"/>
                  <a:pt x="1303" y="197"/>
                  <a:pt x="1302" y="198"/>
                </a:cubicBezTo>
                <a:cubicBezTo>
                  <a:pt x="1300" y="199"/>
                  <a:pt x="1299" y="200"/>
                  <a:pt x="1297" y="200"/>
                </a:cubicBezTo>
                <a:cubicBezTo>
                  <a:pt x="1296" y="200"/>
                  <a:pt x="1294" y="200"/>
                  <a:pt x="1293" y="201"/>
                </a:cubicBezTo>
                <a:cubicBezTo>
                  <a:pt x="1291" y="202"/>
                  <a:pt x="1290" y="203"/>
                  <a:pt x="1289" y="204"/>
                </a:cubicBezTo>
                <a:cubicBezTo>
                  <a:pt x="1287" y="205"/>
                  <a:pt x="1286" y="205"/>
                  <a:pt x="1284" y="206"/>
                </a:cubicBezTo>
                <a:cubicBezTo>
                  <a:pt x="1283" y="206"/>
                  <a:pt x="1282" y="207"/>
                  <a:pt x="1281" y="207"/>
                </a:cubicBezTo>
                <a:cubicBezTo>
                  <a:pt x="1280" y="206"/>
                  <a:pt x="1280" y="206"/>
                  <a:pt x="1279" y="206"/>
                </a:cubicBezTo>
                <a:cubicBezTo>
                  <a:pt x="1279" y="206"/>
                  <a:pt x="1278" y="206"/>
                  <a:pt x="1278" y="207"/>
                </a:cubicBezTo>
                <a:cubicBezTo>
                  <a:pt x="1278" y="207"/>
                  <a:pt x="1279" y="207"/>
                  <a:pt x="1279" y="207"/>
                </a:cubicBezTo>
                <a:cubicBezTo>
                  <a:pt x="1279" y="208"/>
                  <a:pt x="1279" y="208"/>
                  <a:pt x="1279" y="208"/>
                </a:cubicBezTo>
                <a:cubicBezTo>
                  <a:pt x="1280" y="209"/>
                  <a:pt x="1280" y="209"/>
                  <a:pt x="1281" y="209"/>
                </a:cubicBezTo>
                <a:cubicBezTo>
                  <a:pt x="1281" y="209"/>
                  <a:pt x="1282" y="209"/>
                  <a:pt x="1282" y="210"/>
                </a:cubicBezTo>
                <a:cubicBezTo>
                  <a:pt x="1281" y="211"/>
                  <a:pt x="1280" y="211"/>
                  <a:pt x="1280" y="211"/>
                </a:cubicBezTo>
                <a:cubicBezTo>
                  <a:pt x="1278" y="211"/>
                  <a:pt x="1276" y="211"/>
                  <a:pt x="1275" y="212"/>
                </a:cubicBezTo>
                <a:cubicBezTo>
                  <a:pt x="1274" y="212"/>
                  <a:pt x="1274" y="213"/>
                  <a:pt x="1273" y="213"/>
                </a:cubicBezTo>
                <a:cubicBezTo>
                  <a:pt x="1272" y="213"/>
                  <a:pt x="1271" y="212"/>
                  <a:pt x="1270" y="213"/>
                </a:cubicBezTo>
                <a:cubicBezTo>
                  <a:pt x="1270" y="213"/>
                  <a:pt x="1269" y="214"/>
                  <a:pt x="1270" y="215"/>
                </a:cubicBezTo>
                <a:cubicBezTo>
                  <a:pt x="1270" y="216"/>
                  <a:pt x="1271" y="216"/>
                  <a:pt x="1271" y="217"/>
                </a:cubicBezTo>
                <a:cubicBezTo>
                  <a:pt x="1271" y="218"/>
                  <a:pt x="1271" y="218"/>
                  <a:pt x="1272" y="219"/>
                </a:cubicBezTo>
                <a:cubicBezTo>
                  <a:pt x="1272" y="219"/>
                  <a:pt x="1273" y="220"/>
                  <a:pt x="1273" y="220"/>
                </a:cubicBezTo>
                <a:cubicBezTo>
                  <a:pt x="1272" y="222"/>
                  <a:pt x="1269" y="221"/>
                  <a:pt x="1268" y="221"/>
                </a:cubicBezTo>
                <a:cubicBezTo>
                  <a:pt x="1267" y="220"/>
                  <a:pt x="1266" y="219"/>
                  <a:pt x="1265" y="219"/>
                </a:cubicBezTo>
                <a:cubicBezTo>
                  <a:pt x="1263" y="219"/>
                  <a:pt x="1262" y="219"/>
                  <a:pt x="1260" y="219"/>
                </a:cubicBezTo>
                <a:cubicBezTo>
                  <a:pt x="1259" y="219"/>
                  <a:pt x="1258" y="219"/>
                  <a:pt x="1257" y="220"/>
                </a:cubicBezTo>
                <a:cubicBezTo>
                  <a:pt x="1256" y="220"/>
                  <a:pt x="1256" y="220"/>
                  <a:pt x="1255" y="220"/>
                </a:cubicBezTo>
                <a:cubicBezTo>
                  <a:pt x="1255" y="220"/>
                  <a:pt x="1254" y="220"/>
                  <a:pt x="1254" y="221"/>
                </a:cubicBezTo>
                <a:cubicBezTo>
                  <a:pt x="1253" y="223"/>
                  <a:pt x="1256" y="222"/>
                  <a:pt x="1257" y="222"/>
                </a:cubicBezTo>
                <a:cubicBezTo>
                  <a:pt x="1257" y="223"/>
                  <a:pt x="1256" y="226"/>
                  <a:pt x="1255" y="226"/>
                </a:cubicBezTo>
                <a:cubicBezTo>
                  <a:pt x="1254" y="227"/>
                  <a:pt x="1253" y="227"/>
                  <a:pt x="1252" y="229"/>
                </a:cubicBezTo>
                <a:cubicBezTo>
                  <a:pt x="1251" y="230"/>
                  <a:pt x="1250" y="232"/>
                  <a:pt x="1249" y="231"/>
                </a:cubicBezTo>
                <a:cubicBezTo>
                  <a:pt x="1248" y="231"/>
                  <a:pt x="1248" y="230"/>
                  <a:pt x="1248" y="229"/>
                </a:cubicBezTo>
                <a:cubicBezTo>
                  <a:pt x="1247" y="229"/>
                  <a:pt x="1247" y="229"/>
                  <a:pt x="1247" y="228"/>
                </a:cubicBezTo>
                <a:cubicBezTo>
                  <a:pt x="1247" y="227"/>
                  <a:pt x="1247" y="226"/>
                  <a:pt x="1246" y="226"/>
                </a:cubicBezTo>
                <a:cubicBezTo>
                  <a:pt x="1245" y="226"/>
                  <a:pt x="1245" y="227"/>
                  <a:pt x="1244" y="228"/>
                </a:cubicBezTo>
                <a:cubicBezTo>
                  <a:pt x="1244" y="228"/>
                  <a:pt x="1243" y="229"/>
                  <a:pt x="1242" y="228"/>
                </a:cubicBezTo>
                <a:cubicBezTo>
                  <a:pt x="1241" y="228"/>
                  <a:pt x="1242" y="227"/>
                  <a:pt x="1242" y="227"/>
                </a:cubicBezTo>
                <a:cubicBezTo>
                  <a:pt x="1242" y="226"/>
                  <a:pt x="1241" y="225"/>
                  <a:pt x="1240" y="225"/>
                </a:cubicBezTo>
                <a:cubicBezTo>
                  <a:pt x="1239" y="225"/>
                  <a:pt x="1239" y="226"/>
                  <a:pt x="1239" y="226"/>
                </a:cubicBezTo>
                <a:cubicBezTo>
                  <a:pt x="1238" y="226"/>
                  <a:pt x="1237" y="226"/>
                  <a:pt x="1236" y="226"/>
                </a:cubicBezTo>
                <a:cubicBezTo>
                  <a:pt x="1236" y="227"/>
                  <a:pt x="1236" y="227"/>
                  <a:pt x="1236" y="228"/>
                </a:cubicBezTo>
                <a:cubicBezTo>
                  <a:pt x="1235" y="229"/>
                  <a:pt x="1232" y="230"/>
                  <a:pt x="1234" y="231"/>
                </a:cubicBezTo>
                <a:cubicBezTo>
                  <a:pt x="1235" y="232"/>
                  <a:pt x="1236" y="230"/>
                  <a:pt x="1238" y="231"/>
                </a:cubicBezTo>
                <a:cubicBezTo>
                  <a:pt x="1239" y="231"/>
                  <a:pt x="1238" y="232"/>
                  <a:pt x="1237" y="233"/>
                </a:cubicBezTo>
                <a:cubicBezTo>
                  <a:pt x="1237" y="235"/>
                  <a:pt x="1239" y="235"/>
                  <a:pt x="1240" y="234"/>
                </a:cubicBezTo>
                <a:cubicBezTo>
                  <a:pt x="1241" y="234"/>
                  <a:pt x="1241" y="234"/>
                  <a:pt x="1241" y="234"/>
                </a:cubicBezTo>
                <a:cubicBezTo>
                  <a:pt x="1242" y="233"/>
                  <a:pt x="1242" y="234"/>
                  <a:pt x="1243" y="234"/>
                </a:cubicBezTo>
                <a:cubicBezTo>
                  <a:pt x="1244" y="234"/>
                  <a:pt x="1245" y="232"/>
                  <a:pt x="1247" y="233"/>
                </a:cubicBezTo>
                <a:cubicBezTo>
                  <a:pt x="1249" y="234"/>
                  <a:pt x="1245" y="234"/>
                  <a:pt x="1245" y="234"/>
                </a:cubicBezTo>
                <a:cubicBezTo>
                  <a:pt x="1244" y="235"/>
                  <a:pt x="1244" y="235"/>
                  <a:pt x="1245" y="235"/>
                </a:cubicBezTo>
                <a:cubicBezTo>
                  <a:pt x="1246" y="236"/>
                  <a:pt x="1246" y="235"/>
                  <a:pt x="1247" y="235"/>
                </a:cubicBezTo>
                <a:cubicBezTo>
                  <a:pt x="1248" y="236"/>
                  <a:pt x="1248" y="236"/>
                  <a:pt x="1249" y="236"/>
                </a:cubicBezTo>
                <a:cubicBezTo>
                  <a:pt x="1250" y="236"/>
                  <a:pt x="1250" y="235"/>
                  <a:pt x="1251" y="235"/>
                </a:cubicBezTo>
                <a:cubicBezTo>
                  <a:pt x="1252" y="236"/>
                  <a:pt x="1252" y="236"/>
                  <a:pt x="1252" y="236"/>
                </a:cubicBezTo>
                <a:cubicBezTo>
                  <a:pt x="1251" y="237"/>
                  <a:pt x="1251" y="237"/>
                  <a:pt x="1250" y="238"/>
                </a:cubicBezTo>
                <a:cubicBezTo>
                  <a:pt x="1249" y="238"/>
                  <a:pt x="1249" y="237"/>
                  <a:pt x="1248" y="237"/>
                </a:cubicBezTo>
                <a:cubicBezTo>
                  <a:pt x="1247" y="237"/>
                  <a:pt x="1246" y="237"/>
                  <a:pt x="1246" y="238"/>
                </a:cubicBezTo>
                <a:cubicBezTo>
                  <a:pt x="1244" y="238"/>
                  <a:pt x="1243" y="238"/>
                  <a:pt x="1241" y="239"/>
                </a:cubicBezTo>
                <a:cubicBezTo>
                  <a:pt x="1240" y="239"/>
                  <a:pt x="1239" y="240"/>
                  <a:pt x="1238" y="240"/>
                </a:cubicBezTo>
                <a:cubicBezTo>
                  <a:pt x="1237" y="240"/>
                  <a:pt x="1236" y="240"/>
                  <a:pt x="1235" y="240"/>
                </a:cubicBezTo>
                <a:cubicBezTo>
                  <a:pt x="1235" y="241"/>
                  <a:pt x="1234" y="241"/>
                  <a:pt x="1235" y="242"/>
                </a:cubicBezTo>
                <a:cubicBezTo>
                  <a:pt x="1236" y="242"/>
                  <a:pt x="1236" y="241"/>
                  <a:pt x="1237" y="242"/>
                </a:cubicBezTo>
                <a:cubicBezTo>
                  <a:pt x="1238" y="242"/>
                  <a:pt x="1238" y="243"/>
                  <a:pt x="1239" y="243"/>
                </a:cubicBezTo>
                <a:cubicBezTo>
                  <a:pt x="1240" y="243"/>
                  <a:pt x="1241" y="241"/>
                  <a:pt x="1242" y="241"/>
                </a:cubicBezTo>
                <a:cubicBezTo>
                  <a:pt x="1243" y="241"/>
                  <a:pt x="1244" y="241"/>
                  <a:pt x="1245" y="242"/>
                </a:cubicBezTo>
                <a:cubicBezTo>
                  <a:pt x="1246" y="242"/>
                  <a:pt x="1248" y="241"/>
                  <a:pt x="1249" y="242"/>
                </a:cubicBezTo>
                <a:cubicBezTo>
                  <a:pt x="1249" y="242"/>
                  <a:pt x="1249" y="243"/>
                  <a:pt x="1249" y="244"/>
                </a:cubicBezTo>
                <a:cubicBezTo>
                  <a:pt x="1250" y="245"/>
                  <a:pt x="1251" y="245"/>
                  <a:pt x="1252" y="245"/>
                </a:cubicBezTo>
                <a:cubicBezTo>
                  <a:pt x="1253" y="245"/>
                  <a:pt x="1253" y="245"/>
                  <a:pt x="1254" y="246"/>
                </a:cubicBezTo>
                <a:cubicBezTo>
                  <a:pt x="1254" y="246"/>
                  <a:pt x="1255" y="246"/>
                  <a:pt x="1256" y="246"/>
                </a:cubicBezTo>
                <a:cubicBezTo>
                  <a:pt x="1258" y="246"/>
                  <a:pt x="1255" y="247"/>
                  <a:pt x="1254" y="247"/>
                </a:cubicBezTo>
                <a:cubicBezTo>
                  <a:pt x="1253" y="246"/>
                  <a:pt x="1253" y="246"/>
                  <a:pt x="1252" y="246"/>
                </a:cubicBezTo>
                <a:cubicBezTo>
                  <a:pt x="1251" y="246"/>
                  <a:pt x="1251" y="246"/>
                  <a:pt x="1250" y="246"/>
                </a:cubicBezTo>
                <a:cubicBezTo>
                  <a:pt x="1249" y="246"/>
                  <a:pt x="1248" y="245"/>
                  <a:pt x="1247" y="245"/>
                </a:cubicBezTo>
                <a:cubicBezTo>
                  <a:pt x="1245" y="245"/>
                  <a:pt x="1244" y="245"/>
                  <a:pt x="1242" y="246"/>
                </a:cubicBezTo>
                <a:cubicBezTo>
                  <a:pt x="1241" y="246"/>
                  <a:pt x="1241" y="246"/>
                  <a:pt x="1240" y="246"/>
                </a:cubicBezTo>
                <a:cubicBezTo>
                  <a:pt x="1239" y="246"/>
                  <a:pt x="1239" y="247"/>
                  <a:pt x="1238" y="247"/>
                </a:cubicBezTo>
                <a:cubicBezTo>
                  <a:pt x="1237" y="248"/>
                  <a:pt x="1236" y="246"/>
                  <a:pt x="1235" y="246"/>
                </a:cubicBezTo>
                <a:cubicBezTo>
                  <a:pt x="1234" y="246"/>
                  <a:pt x="1233" y="246"/>
                  <a:pt x="1232" y="247"/>
                </a:cubicBezTo>
                <a:cubicBezTo>
                  <a:pt x="1232" y="247"/>
                  <a:pt x="1231" y="247"/>
                  <a:pt x="1230" y="247"/>
                </a:cubicBezTo>
                <a:cubicBezTo>
                  <a:pt x="1230" y="247"/>
                  <a:pt x="1230" y="248"/>
                  <a:pt x="1230" y="249"/>
                </a:cubicBezTo>
                <a:cubicBezTo>
                  <a:pt x="1230" y="250"/>
                  <a:pt x="1230" y="250"/>
                  <a:pt x="1231" y="250"/>
                </a:cubicBezTo>
                <a:cubicBezTo>
                  <a:pt x="1232" y="251"/>
                  <a:pt x="1233" y="250"/>
                  <a:pt x="1233" y="251"/>
                </a:cubicBezTo>
                <a:cubicBezTo>
                  <a:pt x="1234" y="252"/>
                  <a:pt x="1234" y="253"/>
                  <a:pt x="1235" y="252"/>
                </a:cubicBezTo>
                <a:cubicBezTo>
                  <a:pt x="1236" y="252"/>
                  <a:pt x="1236" y="252"/>
                  <a:pt x="1236" y="251"/>
                </a:cubicBezTo>
                <a:cubicBezTo>
                  <a:pt x="1237" y="251"/>
                  <a:pt x="1238" y="251"/>
                  <a:pt x="1239" y="252"/>
                </a:cubicBezTo>
                <a:cubicBezTo>
                  <a:pt x="1239" y="252"/>
                  <a:pt x="1240" y="253"/>
                  <a:pt x="1241" y="253"/>
                </a:cubicBezTo>
                <a:cubicBezTo>
                  <a:pt x="1241" y="253"/>
                  <a:pt x="1242" y="254"/>
                  <a:pt x="1242" y="254"/>
                </a:cubicBezTo>
                <a:cubicBezTo>
                  <a:pt x="1242" y="256"/>
                  <a:pt x="1239" y="254"/>
                  <a:pt x="1238" y="255"/>
                </a:cubicBezTo>
                <a:cubicBezTo>
                  <a:pt x="1237" y="255"/>
                  <a:pt x="1236" y="256"/>
                  <a:pt x="1235" y="256"/>
                </a:cubicBezTo>
                <a:cubicBezTo>
                  <a:pt x="1234" y="256"/>
                  <a:pt x="1232" y="255"/>
                  <a:pt x="1231" y="255"/>
                </a:cubicBezTo>
                <a:cubicBezTo>
                  <a:pt x="1229" y="255"/>
                  <a:pt x="1229" y="256"/>
                  <a:pt x="1227" y="257"/>
                </a:cubicBezTo>
                <a:cubicBezTo>
                  <a:pt x="1227" y="257"/>
                  <a:pt x="1225" y="257"/>
                  <a:pt x="1225" y="258"/>
                </a:cubicBezTo>
                <a:cubicBezTo>
                  <a:pt x="1224" y="259"/>
                  <a:pt x="1225" y="259"/>
                  <a:pt x="1226" y="259"/>
                </a:cubicBezTo>
                <a:cubicBezTo>
                  <a:pt x="1227" y="259"/>
                  <a:pt x="1227" y="259"/>
                  <a:pt x="1228" y="260"/>
                </a:cubicBezTo>
                <a:cubicBezTo>
                  <a:pt x="1229" y="260"/>
                  <a:pt x="1229" y="260"/>
                  <a:pt x="1230" y="260"/>
                </a:cubicBezTo>
                <a:cubicBezTo>
                  <a:pt x="1231" y="260"/>
                  <a:pt x="1232" y="260"/>
                  <a:pt x="1232" y="260"/>
                </a:cubicBezTo>
                <a:cubicBezTo>
                  <a:pt x="1233" y="261"/>
                  <a:pt x="1232" y="261"/>
                  <a:pt x="1232" y="262"/>
                </a:cubicBezTo>
                <a:cubicBezTo>
                  <a:pt x="1231" y="262"/>
                  <a:pt x="1231" y="262"/>
                  <a:pt x="1230" y="262"/>
                </a:cubicBezTo>
                <a:cubicBezTo>
                  <a:pt x="1229" y="262"/>
                  <a:pt x="1229" y="262"/>
                  <a:pt x="1228" y="262"/>
                </a:cubicBezTo>
                <a:cubicBezTo>
                  <a:pt x="1227" y="262"/>
                  <a:pt x="1226" y="262"/>
                  <a:pt x="1225" y="262"/>
                </a:cubicBezTo>
                <a:cubicBezTo>
                  <a:pt x="1224" y="262"/>
                  <a:pt x="1224" y="261"/>
                  <a:pt x="1223" y="261"/>
                </a:cubicBezTo>
                <a:cubicBezTo>
                  <a:pt x="1222" y="261"/>
                  <a:pt x="1222" y="262"/>
                  <a:pt x="1222" y="263"/>
                </a:cubicBezTo>
                <a:cubicBezTo>
                  <a:pt x="1223" y="263"/>
                  <a:pt x="1223" y="263"/>
                  <a:pt x="1224" y="263"/>
                </a:cubicBezTo>
                <a:cubicBezTo>
                  <a:pt x="1226" y="264"/>
                  <a:pt x="1227" y="264"/>
                  <a:pt x="1229" y="265"/>
                </a:cubicBezTo>
                <a:cubicBezTo>
                  <a:pt x="1231" y="265"/>
                  <a:pt x="1231" y="267"/>
                  <a:pt x="1233" y="267"/>
                </a:cubicBezTo>
                <a:cubicBezTo>
                  <a:pt x="1233" y="267"/>
                  <a:pt x="1235" y="267"/>
                  <a:pt x="1235" y="268"/>
                </a:cubicBezTo>
                <a:cubicBezTo>
                  <a:pt x="1235" y="269"/>
                  <a:pt x="1231" y="268"/>
                  <a:pt x="1230" y="268"/>
                </a:cubicBezTo>
                <a:cubicBezTo>
                  <a:pt x="1230" y="268"/>
                  <a:pt x="1229" y="267"/>
                  <a:pt x="1228" y="267"/>
                </a:cubicBezTo>
                <a:cubicBezTo>
                  <a:pt x="1228" y="267"/>
                  <a:pt x="1227" y="267"/>
                  <a:pt x="1226" y="267"/>
                </a:cubicBezTo>
                <a:cubicBezTo>
                  <a:pt x="1224" y="267"/>
                  <a:pt x="1223" y="266"/>
                  <a:pt x="1221" y="266"/>
                </a:cubicBezTo>
                <a:cubicBezTo>
                  <a:pt x="1220" y="266"/>
                  <a:pt x="1218" y="267"/>
                  <a:pt x="1217" y="268"/>
                </a:cubicBezTo>
                <a:cubicBezTo>
                  <a:pt x="1216" y="268"/>
                  <a:pt x="1216" y="269"/>
                  <a:pt x="1215" y="269"/>
                </a:cubicBezTo>
                <a:cubicBezTo>
                  <a:pt x="1214" y="270"/>
                  <a:pt x="1213" y="270"/>
                  <a:pt x="1213" y="270"/>
                </a:cubicBezTo>
                <a:cubicBezTo>
                  <a:pt x="1212" y="270"/>
                  <a:pt x="1211" y="271"/>
                  <a:pt x="1211" y="271"/>
                </a:cubicBezTo>
                <a:cubicBezTo>
                  <a:pt x="1211" y="272"/>
                  <a:pt x="1212" y="272"/>
                  <a:pt x="1213" y="272"/>
                </a:cubicBezTo>
                <a:cubicBezTo>
                  <a:pt x="1215" y="273"/>
                  <a:pt x="1213" y="275"/>
                  <a:pt x="1212" y="275"/>
                </a:cubicBezTo>
                <a:cubicBezTo>
                  <a:pt x="1210" y="275"/>
                  <a:pt x="1209" y="275"/>
                  <a:pt x="1208" y="275"/>
                </a:cubicBezTo>
                <a:cubicBezTo>
                  <a:pt x="1206" y="276"/>
                  <a:pt x="1204" y="276"/>
                  <a:pt x="1203" y="277"/>
                </a:cubicBezTo>
                <a:cubicBezTo>
                  <a:pt x="1200" y="279"/>
                  <a:pt x="1198" y="282"/>
                  <a:pt x="1194" y="280"/>
                </a:cubicBezTo>
                <a:cubicBezTo>
                  <a:pt x="1193" y="280"/>
                  <a:pt x="1193" y="281"/>
                  <a:pt x="1194" y="282"/>
                </a:cubicBezTo>
                <a:cubicBezTo>
                  <a:pt x="1195" y="283"/>
                  <a:pt x="1196" y="283"/>
                  <a:pt x="1198" y="283"/>
                </a:cubicBezTo>
                <a:cubicBezTo>
                  <a:pt x="1199" y="283"/>
                  <a:pt x="1200" y="284"/>
                  <a:pt x="1202" y="284"/>
                </a:cubicBezTo>
                <a:cubicBezTo>
                  <a:pt x="1203" y="284"/>
                  <a:pt x="1205" y="284"/>
                  <a:pt x="1207" y="284"/>
                </a:cubicBezTo>
                <a:cubicBezTo>
                  <a:pt x="1207" y="284"/>
                  <a:pt x="1208" y="285"/>
                  <a:pt x="1209" y="285"/>
                </a:cubicBezTo>
                <a:cubicBezTo>
                  <a:pt x="1209" y="285"/>
                  <a:pt x="1210" y="284"/>
                  <a:pt x="1211" y="284"/>
                </a:cubicBezTo>
                <a:cubicBezTo>
                  <a:pt x="1212" y="284"/>
                  <a:pt x="1213" y="284"/>
                  <a:pt x="1214" y="284"/>
                </a:cubicBezTo>
                <a:cubicBezTo>
                  <a:pt x="1215" y="284"/>
                  <a:pt x="1216" y="284"/>
                  <a:pt x="1217" y="284"/>
                </a:cubicBezTo>
                <a:cubicBezTo>
                  <a:pt x="1218" y="284"/>
                  <a:pt x="1219" y="284"/>
                  <a:pt x="1220" y="284"/>
                </a:cubicBezTo>
                <a:cubicBezTo>
                  <a:pt x="1221" y="284"/>
                  <a:pt x="1222" y="283"/>
                  <a:pt x="1223" y="284"/>
                </a:cubicBezTo>
                <a:cubicBezTo>
                  <a:pt x="1223" y="284"/>
                  <a:pt x="1223" y="284"/>
                  <a:pt x="1223" y="284"/>
                </a:cubicBezTo>
                <a:cubicBezTo>
                  <a:pt x="1222" y="284"/>
                  <a:pt x="1221" y="284"/>
                  <a:pt x="1221" y="285"/>
                </a:cubicBezTo>
                <a:cubicBezTo>
                  <a:pt x="1220" y="285"/>
                  <a:pt x="1220" y="285"/>
                  <a:pt x="1219" y="285"/>
                </a:cubicBezTo>
                <a:cubicBezTo>
                  <a:pt x="1218" y="285"/>
                  <a:pt x="1216" y="285"/>
                  <a:pt x="1215" y="286"/>
                </a:cubicBezTo>
                <a:cubicBezTo>
                  <a:pt x="1214" y="286"/>
                  <a:pt x="1214" y="287"/>
                  <a:pt x="1213" y="287"/>
                </a:cubicBezTo>
                <a:cubicBezTo>
                  <a:pt x="1212" y="287"/>
                  <a:pt x="1212" y="287"/>
                  <a:pt x="1211" y="287"/>
                </a:cubicBezTo>
                <a:cubicBezTo>
                  <a:pt x="1209" y="288"/>
                  <a:pt x="1208" y="289"/>
                  <a:pt x="1206" y="290"/>
                </a:cubicBezTo>
                <a:cubicBezTo>
                  <a:pt x="1205" y="290"/>
                  <a:pt x="1203" y="291"/>
                  <a:pt x="1203" y="293"/>
                </a:cubicBezTo>
                <a:cubicBezTo>
                  <a:pt x="1203" y="294"/>
                  <a:pt x="1203" y="295"/>
                  <a:pt x="1201" y="296"/>
                </a:cubicBezTo>
                <a:cubicBezTo>
                  <a:pt x="1200" y="296"/>
                  <a:pt x="1199" y="296"/>
                  <a:pt x="1200" y="297"/>
                </a:cubicBezTo>
                <a:cubicBezTo>
                  <a:pt x="1200" y="297"/>
                  <a:pt x="1201" y="297"/>
                  <a:pt x="1202" y="297"/>
                </a:cubicBezTo>
                <a:cubicBezTo>
                  <a:pt x="1203" y="296"/>
                  <a:pt x="1205" y="297"/>
                  <a:pt x="1206" y="297"/>
                </a:cubicBezTo>
                <a:cubicBezTo>
                  <a:pt x="1208" y="297"/>
                  <a:pt x="1209" y="297"/>
                  <a:pt x="1210" y="297"/>
                </a:cubicBezTo>
                <a:cubicBezTo>
                  <a:pt x="1212" y="296"/>
                  <a:pt x="1213" y="295"/>
                  <a:pt x="1214" y="295"/>
                </a:cubicBezTo>
                <a:cubicBezTo>
                  <a:pt x="1216" y="294"/>
                  <a:pt x="1217" y="294"/>
                  <a:pt x="1219" y="295"/>
                </a:cubicBezTo>
                <a:cubicBezTo>
                  <a:pt x="1219" y="295"/>
                  <a:pt x="1220" y="296"/>
                  <a:pt x="1220" y="296"/>
                </a:cubicBezTo>
                <a:cubicBezTo>
                  <a:pt x="1221" y="297"/>
                  <a:pt x="1222" y="297"/>
                  <a:pt x="1223" y="297"/>
                </a:cubicBezTo>
                <a:cubicBezTo>
                  <a:pt x="1223" y="298"/>
                  <a:pt x="1223" y="298"/>
                  <a:pt x="1222" y="298"/>
                </a:cubicBezTo>
                <a:cubicBezTo>
                  <a:pt x="1221" y="298"/>
                  <a:pt x="1221" y="298"/>
                  <a:pt x="1220" y="297"/>
                </a:cubicBezTo>
                <a:cubicBezTo>
                  <a:pt x="1219" y="297"/>
                  <a:pt x="1218" y="297"/>
                  <a:pt x="1216" y="297"/>
                </a:cubicBezTo>
                <a:cubicBezTo>
                  <a:pt x="1215" y="297"/>
                  <a:pt x="1213" y="297"/>
                  <a:pt x="1212" y="297"/>
                </a:cubicBezTo>
                <a:cubicBezTo>
                  <a:pt x="1210" y="297"/>
                  <a:pt x="1208" y="298"/>
                  <a:pt x="1207" y="298"/>
                </a:cubicBezTo>
                <a:cubicBezTo>
                  <a:pt x="1205" y="298"/>
                  <a:pt x="1204" y="299"/>
                  <a:pt x="1202" y="299"/>
                </a:cubicBezTo>
                <a:cubicBezTo>
                  <a:pt x="1201" y="300"/>
                  <a:pt x="1199" y="299"/>
                  <a:pt x="1197" y="299"/>
                </a:cubicBezTo>
                <a:cubicBezTo>
                  <a:pt x="1195" y="300"/>
                  <a:pt x="1193" y="301"/>
                  <a:pt x="1192" y="302"/>
                </a:cubicBezTo>
                <a:cubicBezTo>
                  <a:pt x="1188" y="303"/>
                  <a:pt x="1183" y="302"/>
                  <a:pt x="1182" y="306"/>
                </a:cubicBezTo>
                <a:cubicBezTo>
                  <a:pt x="1182" y="307"/>
                  <a:pt x="1182" y="307"/>
                  <a:pt x="1183" y="308"/>
                </a:cubicBezTo>
                <a:cubicBezTo>
                  <a:pt x="1183" y="308"/>
                  <a:pt x="1184" y="309"/>
                  <a:pt x="1183" y="310"/>
                </a:cubicBezTo>
                <a:cubicBezTo>
                  <a:pt x="1183" y="311"/>
                  <a:pt x="1182" y="310"/>
                  <a:pt x="1182" y="310"/>
                </a:cubicBezTo>
                <a:cubicBezTo>
                  <a:pt x="1181" y="311"/>
                  <a:pt x="1182" y="311"/>
                  <a:pt x="1182" y="312"/>
                </a:cubicBezTo>
                <a:cubicBezTo>
                  <a:pt x="1182" y="313"/>
                  <a:pt x="1182" y="313"/>
                  <a:pt x="1183" y="313"/>
                </a:cubicBezTo>
                <a:cubicBezTo>
                  <a:pt x="1184" y="313"/>
                  <a:pt x="1184" y="314"/>
                  <a:pt x="1185" y="314"/>
                </a:cubicBezTo>
                <a:cubicBezTo>
                  <a:pt x="1185" y="315"/>
                  <a:pt x="1184" y="315"/>
                  <a:pt x="1183" y="315"/>
                </a:cubicBezTo>
                <a:cubicBezTo>
                  <a:pt x="1183" y="314"/>
                  <a:pt x="1183" y="314"/>
                  <a:pt x="1182" y="314"/>
                </a:cubicBezTo>
                <a:cubicBezTo>
                  <a:pt x="1181" y="314"/>
                  <a:pt x="1179" y="314"/>
                  <a:pt x="1178" y="314"/>
                </a:cubicBezTo>
                <a:cubicBezTo>
                  <a:pt x="1176" y="315"/>
                  <a:pt x="1175" y="315"/>
                  <a:pt x="1173" y="316"/>
                </a:cubicBezTo>
                <a:cubicBezTo>
                  <a:pt x="1173" y="317"/>
                  <a:pt x="1172" y="317"/>
                  <a:pt x="1171" y="317"/>
                </a:cubicBezTo>
                <a:cubicBezTo>
                  <a:pt x="1171" y="318"/>
                  <a:pt x="1171" y="318"/>
                  <a:pt x="1170" y="319"/>
                </a:cubicBezTo>
                <a:cubicBezTo>
                  <a:pt x="1169" y="319"/>
                  <a:pt x="1169" y="319"/>
                  <a:pt x="1168" y="320"/>
                </a:cubicBezTo>
                <a:cubicBezTo>
                  <a:pt x="1167" y="321"/>
                  <a:pt x="1169" y="322"/>
                  <a:pt x="1170" y="322"/>
                </a:cubicBezTo>
                <a:cubicBezTo>
                  <a:pt x="1171" y="322"/>
                  <a:pt x="1171" y="322"/>
                  <a:pt x="1172" y="322"/>
                </a:cubicBezTo>
                <a:cubicBezTo>
                  <a:pt x="1173" y="322"/>
                  <a:pt x="1174" y="323"/>
                  <a:pt x="1175" y="323"/>
                </a:cubicBezTo>
                <a:cubicBezTo>
                  <a:pt x="1176" y="323"/>
                  <a:pt x="1177" y="322"/>
                  <a:pt x="1179" y="322"/>
                </a:cubicBezTo>
                <a:cubicBezTo>
                  <a:pt x="1180" y="322"/>
                  <a:pt x="1180" y="323"/>
                  <a:pt x="1179" y="323"/>
                </a:cubicBezTo>
                <a:cubicBezTo>
                  <a:pt x="1179" y="323"/>
                  <a:pt x="1178" y="323"/>
                  <a:pt x="1178" y="323"/>
                </a:cubicBezTo>
                <a:cubicBezTo>
                  <a:pt x="1177" y="323"/>
                  <a:pt x="1177" y="324"/>
                  <a:pt x="1176" y="324"/>
                </a:cubicBezTo>
                <a:cubicBezTo>
                  <a:pt x="1175" y="324"/>
                  <a:pt x="1175" y="324"/>
                  <a:pt x="1174" y="325"/>
                </a:cubicBezTo>
                <a:cubicBezTo>
                  <a:pt x="1174" y="325"/>
                  <a:pt x="1174" y="326"/>
                  <a:pt x="1174" y="327"/>
                </a:cubicBezTo>
                <a:cubicBezTo>
                  <a:pt x="1175" y="327"/>
                  <a:pt x="1176" y="326"/>
                  <a:pt x="1176" y="326"/>
                </a:cubicBezTo>
                <a:cubicBezTo>
                  <a:pt x="1177" y="326"/>
                  <a:pt x="1178" y="327"/>
                  <a:pt x="1178" y="326"/>
                </a:cubicBezTo>
                <a:cubicBezTo>
                  <a:pt x="1179" y="326"/>
                  <a:pt x="1179" y="325"/>
                  <a:pt x="1180" y="325"/>
                </a:cubicBezTo>
                <a:cubicBezTo>
                  <a:pt x="1181" y="326"/>
                  <a:pt x="1180" y="327"/>
                  <a:pt x="1179" y="328"/>
                </a:cubicBezTo>
                <a:cubicBezTo>
                  <a:pt x="1178" y="328"/>
                  <a:pt x="1177" y="328"/>
                  <a:pt x="1175" y="329"/>
                </a:cubicBezTo>
                <a:cubicBezTo>
                  <a:pt x="1175" y="329"/>
                  <a:pt x="1174" y="330"/>
                  <a:pt x="1174" y="330"/>
                </a:cubicBezTo>
                <a:cubicBezTo>
                  <a:pt x="1173" y="331"/>
                  <a:pt x="1172" y="331"/>
                  <a:pt x="1173" y="332"/>
                </a:cubicBezTo>
                <a:cubicBezTo>
                  <a:pt x="1173" y="332"/>
                  <a:pt x="1174" y="332"/>
                  <a:pt x="1174" y="333"/>
                </a:cubicBezTo>
                <a:cubicBezTo>
                  <a:pt x="1174" y="334"/>
                  <a:pt x="1174" y="334"/>
                  <a:pt x="1173" y="335"/>
                </a:cubicBezTo>
                <a:cubicBezTo>
                  <a:pt x="1173" y="335"/>
                  <a:pt x="1172" y="334"/>
                  <a:pt x="1172" y="335"/>
                </a:cubicBezTo>
                <a:cubicBezTo>
                  <a:pt x="1172" y="335"/>
                  <a:pt x="1172" y="335"/>
                  <a:pt x="1172" y="335"/>
                </a:cubicBezTo>
                <a:cubicBezTo>
                  <a:pt x="1173" y="336"/>
                  <a:pt x="1173" y="336"/>
                  <a:pt x="1172" y="337"/>
                </a:cubicBezTo>
                <a:cubicBezTo>
                  <a:pt x="1172" y="337"/>
                  <a:pt x="1172" y="338"/>
                  <a:pt x="1171" y="338"/>
                </a:cubicBezTo>
                <a:cubicBezTo>
                  <a:pt x="1171" y="338"/>
                  <a:pt x="1170" y="338"/>
                  <a:pt x="1170" y="338"/>
                </a:cubicBezTo>
                <a:cubicBezTo>
                  <a:pt x="1170" y="338"/>
                  <a:pt x="1170" y="338"/>
                  <a:pt x="1169" y="337"/>
                </a:cubicBezTo>
                <a:cubicBezTo>
                  <a:pt x="1169" y="337"/>
                  <a:pt x="1168" y="337"/>
                  <a:pt x="1169" y="338"/>
                </a:cubicBezTo>
                <a:cubicBezTo>
                  <a:pt x="1169" y="338"/>
                  <a:pt x="1169" y="339"/>
                  <a:pt x="1169" y="340"/>
                </a:cubicBezTo>
                <a:cubicBezTo>
                  <a:pt x="1169" y="341"/>
                  <a:pt x="1168" y="341"/>
                  <a:pt x="1168" y="342"/>
                </a:cubicBezTo>
                <a:cubicBezTo>
                  <a:pt x="1168" y="343"/>
                  <a:pt x="1170" y="345"/>
                  <a:pt x="1168" y="346"/>
                </a:cubicBezTo>
                <a:cubicBezTo>
                  <a:pt x="1167" y="346"/>
                  <a:pt x="1166" y="346"/>
                  <a:pt x="1165" y="346"/>
                </a:cubicBezTo>
                <a:cubicBezTo>
                  <a:pt x="1165" y="346"/>
                  <a:pt x="1165" y="345"/>
                  <a:pt x="1164" y="345"/>
                </a:cubicBezTo>
                <a:cubicBezTo>
                  <a:pt x="1163" y="344"/>
                  <a:pt x="1161" y="345"/>
                  <a:pt x="1159" y="344"/>
                </a:cubicBezTo>
                <a:cubicBezTo>
                  <a:pt x="1159" y="344"/>
                  <a:pt x="1159" y="343"/>
                  <a:pt x="1158" y="343"/>
                </a:cubicBezTo>
                <a:cubicBezTo>
                  <a:pt x="1157" y="343"/>
                  <a:pt x="1157" y="343"/>
                  <a:pt x="1156" y="343"/>
                </a:cubicBezTo>
                <a:cubicBezTo>
                  <a:pt x="1154" y="343"/>
                  <a:pt x="1153" y="345"/>
                  <a:pt x="1151" y="347"/>
                </a:cubicBezTo>
                <a:cubicBezTo>
                  <a:pt x="1150" y="348"/>
                  <a:pt x="1149" y="348"/>
                  <a:pt x="1149" y="349"/>
                </a:cubicBezTo>
                <a:cubicBezTo>
                  <a:pt x="1148" y="351"/>
                  <a:pt x="1148" y="353"/>
                  <a:pt x="1148" y="355"/>
                </a:cubicBezTo>
                <a:cubicBezTo>
                  <a:pt x="1149" y="356"/>
                  <a:pt x="1149" y="358"/>
                  <a:pt x="1150" y="359"/>
                </a:cubicBezTo>
                <a:close/>
                <a:moveTo>
                  <a:pt x="1298" y="20"/>
                </a:moveTo>
                <a:cubicBezTo>
                  <a:pt x="1297" y="20"/>
                  <a:pt x="1294" y="21"/>
                  <a:pt x="1294" y="22"/>
                </a:cubicBezTo>
                <a:cubicBezTo>
                  <a:pt x="1294" y="23"/>
                  <a:pt x="1294" y="23"/>
                  <a:pt x="1295" y="23"/>
                </a:cubicBezTo>
                <a:cubicBezTo>
                  <a:pt x="1295" y="23"/>
                  <a:pt x="1295" y="24"/>
                  <a:pt x="1296" y="24"/>
                </a:cubicBezTo>
                <a:cubicBezTo>
                  <a:pt x="1297" y="24"/>
                  <a:pt x="1297" y="24"/>
                  <a:pt x="1298" y="24"/>
                </a:cubicBezTo>
                <a:cubicBezTo>
                  <a:pt x="1299" y="24"/>
                  <a:pt x="1300" y="25"/>
                  <a:pt x="1301" y="26"/>
                </a:cubicBezTo>
                <a:cubicBezTo>
                  <a:pt x="1302" y="26"/>
                  <a:pt x="1303" y="28"/>
                  <a:pt x="1305" y="27"/>
                </a:cubicBezTo>
                <a:cubicBezTo>
                  <a:pt x="1306" y="27"/>
                  <a:pt x="1307" y="26"/>
                  <a:pt x="1309" y="25"/>
                </a:cubicBezTo>
                <a:cubicBezTo>
                  <a:pt x="1310" y="25"/>
                  <a:pt x="1312" y="25"/>
                  <a:pt x="1314" y="24"/>
                </a:cubicBezTo>
                <a:cubicBezTo>
                  <a:pt x="1314" y="24"/>
                  <a:pt x="1315" y="24"/>
                  <a:pt x="1315" y="23"/>
                </a:cubicBezTo>
                <a:cubicBezTo>
                  <a:pt x="1315" y="22"/>
                  <a:pt x="1314" y="21"/>
                  <a:pt x="1314" y="21"/>
                </a:cubicBezTo>
                <a:cubicBezTo>
                  <a:pt x="1313" y="20"/>
                  <a:pt x="1312" y="20"/>
                  <a:pt x="1311" y="20"/>
                </a:cubicBezTo>
                <a:cubicBezTo>
                  <a:pt x="1309" y="19"/>
                  <a:pt x="1308" y="19"/>
                  <a:pt x="1307" y="19"/>
                </a:cubicBezTo>
                <a:cubicBezTo>
                  <a:pt x="1305" y="19"/>
                  <a:pt x="1304" y="20"/>
                  <a:pt x="1303" y="19"/>
                </a:cubicBezTo>
                <a:cubicBezTo>
                  <a:pt x="1301" y="19"/>
                  <a:pt x="1300" y="19"/>
                  <a:pt x="1298" y="20"/>
                </a:cubicBezTo>
                <a:close/>
                <a:moveTo>
                  <a:pt x="1336" y="6"/>
                </a:moveTo>
                <a:cubicBezTo>
                  <a:pt x="1339" y="6"/>
                  <a:pt x="1343" y="5"/>
                  <a:pt x="1344" y="2"/>
                </a:cubicBezTo>
                <a:cubicBezTo>
                  <a:pt x="1327" y="3"/>
                  <a:pt x="1327" y="3"/>
                  <a:pt x="1327" y="3"/>
                </a:cubicBezTo>
                <a:cubicBezTo>
                  <a:pt x="1328" y="3"/>
                  <a:pt x="1330" y="3"/>
                  <a:pt x="1332" y="4"/>
                </a:cubicBezTo>
                <a:cubicBezTo>
                  <a:pt x="1333" y="5"/>
                  <a:pt x="1335" y="6"/>
                  <a:pt x="1336" y="6"/>
                </a:cubicBezTo>
                <a:close/>
                <a:moveTo>
                  <a:pt x="1816" y="245"/>
                </a:moveTo>
                <a:cubicBezTo>
                  <a:pt x="1818" y="244"/>
                  <a:pt x="1819" y="245"/>
                  <a:pt x="1821" y="245"/>
                </a:cubicBezTo>
                <a:cubicBezTo>
                  <a:pt x="1822" y="245"/>
                  <a:pt x="1824" y="245"/>
                  <a:pt x="1823" y="243"/>
                </a:cubicBezTo>
                <a:cubicBezTo>
                  <a:pt x="1823" y="242"/>
                  <a:pt x="1822" y="242"/>
                  <a:pt x="1822" y="242"/>
                </a:cubicBezTo>
                <a:cubicBezTo>
                  <a:pt x="1821" y="242"/>
                  <a:pt x="1821" y="241"/>
                  <a:pt x="1820" y="241"/>
                </a:cubicBezTo>
                <a:cubicBezTo>
                  <a:pt x="1818" y="241"/>
                  <a:pt x="1817" y="243"/>
                  <a:pt x="1815" y="243"/>
                </a:cubicBezTo>
                <a:cubicBezTo>
                  <a:pt x="1814" y="243"/>
                  <a:pt x="1814" y="243"/>
                  <a:pt x="1813" y="244"/>
                </a:cubicBezTo>
                <a:cubicBezTo>
                  <a:pt x="1813" y="244"/>
                  <a:pt x="1812" y="245"/>
                  <a:pt x="1813" y="245"/>
                </a:cubicBezTo>
                <a:cubicBezTo>
                  <a:pt x="1814" y="246"/>
                  <a:pt x="1815" y="245"/>
                  <a:pt x="1816" y="245"/>
                </a:cubicBezTo>
                <a:close/>
                <a:moveTo>
                  <a:pt x="1929" y="23"/>
                </a:moveTo>
                <a:cubicBezTo>
                  <a:pt x="1930" y="24"/>
                  <a:pt x="1929" y="26"/>
                  <a:pt x="1929" y="28"/>
                </a:cubicBezTo>
                <a:cubicBezTo>
                  <a:pt x="1929" y="30"/>
                  <a:pt x="1930" y="31"/>
                  <a:pt x="1932" y="31"/>
                </a:cubicBezTo>
                <a:cubicBezTo>
                  <a:pt x="1933" y="31"/>
                  <a:pt x="1935" y="32"/>
                  <a:pt x="1936" y="32"/>
                </a:cubicBezTo>
                <a:cubicBezTo>
                  <a:pt x="1939" y="33"/>
                  <a:pt x="1942" y="32"/>
                  <a:pt x="1945" y="33"/>
                </a:cubicBezTo>
                <a:cubicBezTo>
                  <a:pt x="1945" y="33"/>
                  <a:pt x="1946" y="33"/>
                  <a:pt x="1947" y="33"/>
                </a:cubicBezTo>
                <a:cubicBezTo>
                  <a:pt x="1947" y="33"/>
                  <a:pt x="1948" y="33"/>
                  <a:pt x="1948" y="34"/>
                </a:cubicBezTo>
                <a:cubicBezTo>
                  <a:pt x="1948" y="35"/>
                  <a:pt x="1946" y="35"/>
                  <a:pt x="1947" y="37"/>
                </a:cubicBezTo>
                <a:cubicBezTo>
                  <a:pt x="1948" y="39"/>
                  <a:pt x="1953" y="39"/>
                  <a:pt x="1955" y="39"/>
                </a:cubicBezTo>
                <a:cubicBezTo>
                  <a:pt x="1958" y="38"/>
                  <a:pt x="1961" y="39"/>
                  <a:pt x="1964" y="38"/>
                </a:cubicBezTo>
                <a:cubicBezTo>
                  <a:pt x="1965" y="38"/>
                  <a:pt x="1966" y="38"/>
                  <a:pt x="1966" y="37"/>
                </a:cubicBezTo>
                <a:cubicBezTo>
                  <a:pt x="1967" y="37"/>
                  <a:pt x="1968" y="37"/>
                  <a:pt x="1969" y="37"/>
                </a:cubicBezTo>
                <a:cubicBezTo>
                  <a:pt x="1969" y="36"/>
                  <a:pt x="1970" y="36"/>
                  <a:pt x="1971" y="36"/>
                </a:cubicBezTo>
                <a:cubicBezTo>
                  <a:pt x="1972" y="36"/>
                  <a:pt x="1972" y="35"/>
                  <a:pt x="1973" y="35"/>
                </a:cubicBezTo>
                <a:cubicBezTo>
                  <a:pt x="1974" y="34"/>
                  <a:pt x="1975" y="33"/>
                  <a:pt x="1976" y="32"/>
                </a:cubicBezTo>
                <a:cubicBezTo>
                  <a:pt x="1978" y="32"/>
                  <a:pt x="1979" y="32"/>
                  <a:pt x="1980" y="31"/>
                </a:cubicBezTo>
                <a:cubicBezTo>
                  <a:pt x="1981" y="31"/>
                  <a:pt x="1981" y="30"/>
                  <a:pt x="1982" y="30"/>
                </a:cubicBezTo>
                <a:cubicBezTo>
                  <a:pt x="1982" y="29"/>
                  <a:pt x="1983" y="29"/>
                  <a:pt x="1983" y="29"/>
                </a:cubicBezTo>
                <a:cubicBezTo>
                  <a:pt x="1984" y="29"/>
                  <a:pt x="1984" y="28"/>
                  <a:pt x="1983" y="27"/>
                </a:cubicBezTo>
                <a:cubicBezTo>
                  <a:pt x="1983" y="27"/>
                  <a:pt x="1982" y="27"/>
                  <a:pt x="1981" y="27"/>
                </a:cubicBezTo>
                <a:cubicBezTo>
                  <a:pt x="1978" y="26"/>
                  <a:pt x="1975" y="25"/>
                  <a:pt x="1972" y="24"/>
                </a:cubicBezTo>
                <a:cubicBezTo>
                  <a:pt x="1969" y="24"/>
                  <a:pt x="1965" y="24"/>
                  <a:pt x="1961" y="23"/>
                </a:cubicBezTo>
                <a:cubicBezTo>
                  <a:pt x="1959" y="22"/>
                  <a:pt x="1957" y="23"/>
                  <a:pt x="1955" y="23"/>
                </a:cubicBezTo>
                <a:cubicBezTo>
                  <a:pt x="1952" y="23"/>
                  <a:pt x="1950" y="22"/>
                  <a:pt x="1948" y="22"/>
                </a:cubicBezTo>
                <a:cubicBezTo>
                  <a:pt x="1944" y="22"/>
                  <a:pt x="1941" y="22"/>
                  <a:pt x="1937" y="22"/>
                </a:cubicBezTo>
                <a:cubicBezTo>
                  <a:pt x="1935" y="22"/>
                  <a:pt x="1934" y="22"/>
                  <a:pt x="1933" y="22"/>
                </a:cubicBezTo>
                <a:cubicBezTo>
                  <a:pt x="1931" y="22"/>
                  <a:pt x="1930" y="21"/>
                  <a:pt x="1929" y="20"/>
                </a:cubicBezTo>
                <a:cubicBezTo>
                  <a:pt x="1928" y="20"/>
                  <a:pt x="1927" y="20"/>
                  <a:pt x="1927" y="21"/>
                </a:cubicBezTo>
                <a:cubicBezTo>
                  <a:pt x="1928" y="22"/>
                  <a:pt x="1929" y="22"/>
                  <a:pt x="1929" y="23"/>
                </a:cubicBezTo>
                <a:close/>
                <a:moveTo>
                  <a:pt x="1512" y="309"/>
                </a:moveTo>
                <a:cubicBezTo>
                  <a:pt x="1513" y="310"/>
                  <a:pt x="1515" y="311"/>
                  <a:pt x="1516" y="310"/>
                </a:cubicBezTo>
                <a:cubicBezTo>
                  <a:pt x="1517" y="309"/>
                  <a:pt x="1517" y="309"/>
                  <a:pt x="1519" y="309"/>
                </a:cubicBezTo>
                <a:cubicBezTo>
                  <a:pt x="1520" y="310"/>
                  <a:pt x="1522" y="310"/>
                  <a:pt x="1523" y="310"/>
                </a:cubicBezTo>
                <a:cubicBezTo>
                  <a:pt x="1526" y="309"/>
                  <a:pt x="1528" y="307"/>
                  <a:pt x="1531" y="306"/>
                </a:cubicBezTo>
                <a:cubicBezTo>
                  <a:pt x="1532" y="306"/>
                  <a:pt x="1533" y="306"/>
                  <a:pt x="1535" y="307"/>
                </a:cubicBezTo>
                <a:cubicBezTo>
                  <a:pt x="1536" y="307"/>
                  <a:pt x="1537" y="307"/>
                  <a:pt x="1537" y="307"/>
                </a:cubicBezTo>
                <a:cubicBezTo>
                  <a:pt x="1538" y="306"/>
                  <a:pt x="1538" y="306"/>
                  <a:pt x="1539" y="306"/>
                </a:cubicBezTo>
                <a:cubicBezTo>
                  <a:pt x="1540" y="305"/>
                  <a:pt x="1541" y="304"/>
                  <a:pt x="1543" y="304"/>
                </a:cubicBezTo>
                <a:cubicBezTo>
                  <a:pt x="1543" y="304"/>
                  <a:pt x="1544" y="304"/>
                  <a:pt x="1545" y="305"/>
                </a:cubicBezTo>
                <a:cubicBezTo>
                  <a:pt x="1545" y="305"/>
                  <a:pt x="1545" y="306"/>
                  <a:pt x="1546" y="306"/>
                </a:cubicBezTo>
                <a:cubicBezTo>
                  <a:pt x="1547" y="305"/>
                  <a:pt x="1547" y="305"/>
                  <a:pt x="1548" y="304"/>
                </a:cubicBezTo>
                <a:cubicBezTo>
                  <a:pt x="1548" y="303"/>
                  <a:pt x="1548" y="303"/>
                  <a:pt x="1547" y="302"/>
                </a:cubicBezTo>
                <a:cubicBezTo>
                  <a:pt x="1547" y="301"/>
                  <a:pt x="1546" y="301"/>
                  <a:pt x="1545" y="300"/>
                </a:cubicBezTo>
                <a:cubicBezTo>
                  <a:pt x="1543" y="298"/>
                  <a:pt x="1542" y="299"/>
                  <a:pt x="1541" y="299"/>
                </a:cubicBezTo>
                <a:cubicBezTo>
                  <a:pt x="1540" y="300"/>
                  <a:pt x="1539" y="299"/>
                  <a:pt x="1539" y="299"/>
                </a:cubicBezTo>
                <a:cubicBezTo>
                  <a:pt x="1538" y="298"/>
                  <a:pt x="1539" y="297"/>
                  <a:pt x="1538" y="297"/>
                </a:cubicBezTo>
                <a:cubicBezTo>
                  <a:pt x="1538" y="296"/>
                  <a:pt x="1537" y="296"/>
                  <a:pt x="1537" y="296"/>
                </a:cubicBezTo>
                <a:cubicBezTo>
                  <a:pt x="1537" y="295"/>
                  <a:pt x="1537" y="294"/>
                  <a:pt x="1538" y="294"/>
                </a:cubicBezTo>
                <a:cubicBezTo>
                  <a:pt x="1538" y="294"/>
                  <a:pt x="1540" y="295"/>
                  <a:pt x="1539" y="294"/>
                </a:cubicBezTo>
                <a:cubicBezTo>
                  <a:pt x="1539" y="293"/>
                  <a:pt x="1538" y="293"/>
                  <a:pt x="1537" y="293"/>
                </a:cubicBezTo>
                <a:cubicBezTo>
                  <a:pt x="1537" y="293"/>
                  <a:pt x="1537" y="292"/>
                  <a:pt x="1536" y="292"/>
                </a:cubicBezTo>
                <a:cubicBezTo>
                  <a:pt x="1536" y="292"/>
                  <a:pt x="1535" y="292"/>
                  <a:pt x="1534" y="292"/>
                </a:cubicBezTo>
                <a:cubicBezTo>
                  <a:pt x="1533" y="292"/>
                  <a:pt x="1531" y="292"/>
                  <a:pt x="1530" y="292"/>
                </a:cubicBezTo>
                <a:cubicBezTo>
                  <a:pt x="1528" y="292"/>
                  <a:pt x="1527" y="293"/>
                  <a:pt x="1526" y="293"/>
                </a:cubicBezTo>
                <a:cubicBezTo>
                  <a:pt x="1524" y="293"/>
                  <a:pt x="1523" y="293"/>
                  <a:pt x="1521" y="294"/>
                </a:cubicBezTo>
                <a:cubicBezTo>
                  <a:pt x="1520" y="294"/>
                  <a:pt x="1518" y="294"/>
                  <a:pt x="1517" y="294"/>
                </a:cubicBezTo>
                <a:cubicBezTo>
                  <a:pt x="1515" y="295"/>
                  <a:pt x="1515" y="296"/>
                  <a:pt x="1515" y="298"/>
                </a:cubicBezTo>
                <a:cubicBezTo>
                  <a:pt x="1515" y="300"/>
                  <a:pt x="1516" y="302"/>
                  <a:pt x="1515" y="304"/>
                </a:cubicBezTo>
                <a:cubicBezTo>
                  <a:pt x="1515" y="305"/>
                  <a:pt x="1513" y="306"/>
                  <a:pt x="1512" y="307"/>
                </a:cubicBezTo>
                <a:cubicBezTo>
                  <a:pt x="1511" y="308"/>
                  <a:pt x="1511" y="309"/>
                  <a:pt x="1512" y="309"/>
                </a:cubicBezTo>
                <a:close/>
                <a:moveTo>
                  <a:pt x="1700" y="1910"/>
                </a:moveTo>
                <a:cubicBezTo>
                  <a:pt x="1699" y="1910"/>
                  <a:pt x="1699" y="1910"/>
                  <a:pt x="1698" y="1909"/>
                </a:cubicBezTo>
                <a:cubicBezTo>
                  <a:pt x="1697" y="1909"/>
                  <a:pt x="1697" y="1909"/>
                  <a:pt x="1697" y="1909"/>
                </a:cubicBezTo>
                <a:cubicBezTo>
                  <a:pt x="1696" y="1908"/>
                  <a:pt x="1694" y="1909"/>
                  <a:pt x="1694" y="1910"/>
                </a:cubicBezTo>
                <a:cubicBezTo>
                  <a:pt x="1694" y="1910"/>
                  <a:pt x="1695" y="1910"/>
                  <a:pt x="1695" y="1910"/>
                </a:cubicBezTo>
                <a:cubicBezTo>
                  <a:pt x="1696" y="1910"/>
                  <a:pt x="1696" y="1910"/>
                  <a:pt x="1697" y="1911"/>
                </a:cubicBezTo>
                <a:cubicBezTo>
                  <a:pt x="1698" y="1911"/>
                  <a:pt x="1698" y="1911"/>
                  <a:pt x="1699" y="1911"/>
                </a:cubicBezTo>
                <a:cubicBezTo>
                  <a:pt x="1700" y="1911"/>
                  <a:pt x="1700" y="1912"/>
                  <a:pt x="1701" y="1911"/>
                </a:cubicBezTo>
                <a:cubicBezTo>
                  <a:pt x="1701" y="1911"/>
                  <a:pt x="1700" y="1910"/>
                  <a:pt x="1700" y="1910"/>
                </a:cubicBezTo>
                <a:close/>
                <a:moveTo>
                  <a:pt x="2032" y="2041"/>
                </a:moveTo>
                <a:cubicBezTo>
                  <a:pt x="2031" y="2041"/>
                  <a:pt x="2030" y="2040"/>
                  <a:pt x="2029" y="2039"/>
                </a:cubicBezTo>
                <a:cubicBezTo>
                  <a:pt x="2028" y="2037"/>
                  <a:pt x="2026" y="2037"/>
                  <a:pt x="2024" y="2035"/>
                </a:cubicBezTo>
                <a:cubicBezTo>
                  <a:pt x="2023" y="2035"/>
                  <a:pt x="2023" y="2034"/>
                  <a:pt x="2022" y="2035"/>
                </a:cubicBezTo>
                <a:cubicBezTo>
                  <a:pt x="2021" y="2035"/>
                  <a:pt x="2021" y="2036"/>
                  <a:pt x="2021" y="2037"/>
                </a:cubicBezTo>
                <a:cubicBezTo>
                  <a:pt x="2022" y="2038"/>
                  <a:pt x="2022" y="2038"/>
                  <a:pt x="2023" y="2038"/>
                </a:cubicBezTo>
                <a:cubicBezTo>
                  <a:pt x="2023" y="2039"/>
                  <a:pt x="2023" y="2039"/>
                  <a:pt x="2024" y="2040"/>
                </a:cubicBezTo>
                <a:cubicBezTo>
                  <a:pt x="2024" y="2042"/>
                  <a:pt x="2026" y="2042"/>
                  <a:pt x="2027" y="2042"/>
                </a:cubicBezTo>
                <a:cubicBezTo>
                  <a:pt x="2029" y="2042"/>
                  <a:pt x="2030" y="2043"/>
                  <a:pt x="2031" y="2044"/>
                </a:cubicBezTo>
                <a:cubicBezTo>
                  <a:pt x="2032" y="2044"/>
                  <a:pt x="2032" y="2044"/>
                  <a:pt x="2033" y="2045"/>
                </a:cubicBezTo>
                <a:cubicBezTo>
                  <a:pt x="2033" y="2045"/>
                  <a:pt x="2034" y="2046"/>
                  <a:pt x="2034" y="2046"/>
                </a:cubicBezTo>
                <a:cubicBezTo>
                  <a:pt x="2036" y="2047"/>
                  <a:pt x="2036" y="2045"/>
                  <a:pt x="2035" y="2044"/>
                </a:cubicBezTo>
                <a:cubicBezTo>
                  <a:pt x="2035" y="2042"/>
                  <a:pt x="2033" y="2042"/>
                  <a:pt x="2032" y="2041"/>
                </a:cubicBezTo>
                <a:close/>
                <a:moveTo>
                  <a:pt x="1747" y="1941"/>
                </a:moveTo>
                <a:cubicBezTo>
                  <a:pt x="1746" y="1942"/>
                  <a:pt x="1747" y="1942"/>
                  <a:pt x="1747" y="1943"/>
                </a:cubicBezTo>
                <a:cubicBezTo>
                  <a:pt x="1747" y="1944"/>
                  <a:pt x="1746" y="1945"/>
                  <a:pt x="1746" y="1944"/>
                </a:cubicBezTo>
                <a:cubicBezTo>
                  <a:pt x="1746" y="1943"/>
                  <a:pt x="1746" y="1942"/>
                  <a:pt x="1746" y="1942"/>
                </a:cubicBezTo>
                <a:cubicBezTo>
                  <a:pt x="1745" y="1941"/>
                  <a:pt x="1745" y="1942"/>
                  <a:pt x="1745" y="1941"/>
                </a:cubicBezTo>
                <a:cubicBezTo>
                  <a:pt x="1744" y="1941"/>
                  <a:pt x="1744" y="1940"/>
                  <a:pt x="1744" y="1940"/>
                </a:cubicBezTo>
                <a:cubicBezTo>
                  <a:pt x="1745" y="1940"/>
                  <a:pt x="1745" y="1941"/>
                  <a:pt x="1746" y="1941"/>
                </a:cubicBezTo>
                <a:cubicBezTo>
                  <a:pt x="1747" y="1940"/>
                  <a:pt x="1744" y="1939"/>
                  <a:pt x="1743" y="1937"/>
                </a:cubicBezTo>
                <a:cubicBezTo>
                  <a:pt x="1743" y="1936"/>
                  <a:pt x="1742" y="1935"/>
                  <a:pt x="1742" y="1934"/>
                </a:cubicBezTo>
                <a:cubicBezTo>
                  <a:pt x="1741" y="1932"/>
                  <a:pt x="1741" y="1931"/>
                  <a:pt x="1740" y="1930"/>
                </a:cubicBezTo>
                <a:cubicBezTo>
                  <a:pt x="1740" y="1929"/>
                  <a:pt x="1739" y="1928"/>
                  <a:pt x="1738" y="1927"/>
                </a:cubicBezTo>
                <a:cubicBezTo>
                  <a:pt x="1738" y="1926"/>
                  <a:pt x="1737" y="1924"/>
                  <a:pt x="1737" y="1923"/>
                </a:cubicBezTo>
                <a:cubicBezTo>
                  <a:pt x="1736" y="1923"/>
                  <a:pt x="1736" y="1923"/>
                  <a:pt x="1735" y="1922"/>
                </a:cubicBezTo>
                <a:cubicBezTo>
                  <a:pt x="1733" y="1919"/>
                  <a:pt x="1731" y="1917"/>
                  <a:pt x="1729" y="1914"/>
                </a:cubicBezTo>
                <a:cubicBezTo>
                  <a:pt x="1729" y="1912"/>
                  <a:pt x="1728" y="1911"/>
                  <a:pt x="1728" y="1910"/>
                </a:cubicBezTo>
                <a:cubicBezTo>
                  <a:pt x="1727" y="1909"/>
                  <a:pt x="1726" y="1908"/>
                  <a:pt x="1725" y="1907"/>
                </a:cubicBezTo>
                <a:cubicBezTo>
                  <a:pt x="1724" y="1905"/>
                  <a:pt x="1722" y="1903"/>
                  <a:pt x="1720" y="1901"/>
                </a:cubicBezTo>
                <a:cubicBezTo>
                  <a:pt x="1719" y="1900"/>
                  <a:pt x="1718" y="1900"/>
                  <a:pt x="1717" y="1899"/>
                </a:cubicBezTo>
                <a:cubicBezTo>
                  <a:pt x="1717" y="1899"/>
                  <a:pt x="1716" y="1898"/>
                  <a:pt x="1716" y="1898"/>
                </a:cubicBezTo>
                <a:cubicBezTo>
                  <a:pt x="1715" y="1898"/>
                  <a:pt x="1715" y="1898"/>
                  <a:pt x="1714" y="1898"/>
                </a:cubicBezTo>
                <a:cubicBezTo>
                  <a:pt x="1713" y="1899"/>
                  <a:pt x="1713" y="1899"/>
                  <a:pt x="1712" y="1898"/>
                </a:cubicBezTo>
                <a:cubicBezTo>
                  <a:pt x="1712" y="1898"/>
                  <a:pt x="1711" y="1898"/>
                  <a:pt x="1711" y="1898"/>
                </a:cubicBezTo>
                <a:cubicBezTo>
                  <a:pt x="1710" y="1899"/>
                  <a:pt x="1711" y="1899"/>
                  <a:pt x="1711" y="1899"/>
                </a:cubicBezTo>
                <a:cubicBezTo>
                  <a:pt x="1712" y="1900"/>
                  <a:pt x="1712" y="1900"/>
                  <a:pt x="1713" y="1901"/>
                </a:cubicBezTo>
                <a:cubicBezTo>
                  <a:pt x="1714" y="1901"/>
                  <a:pt x="1714" y="1901"/>
                  <a:pt x="1714" y="1903"/>
                </a:cubicBezTo>
                <a:cubicBezTo>
                  <a:pt x="1714" y="1903"/>
                  <a:pt x="1714" y="1903"/>
                  <a:pt x="1714" y="1903"/>
                </a:cubicBezTo>
                <a:cubicBezTo>
                  <a:pt x="1714" y="1903"/>
                  <a:pt x="1714" y="1904"/>
                  <a:pt x="1714" y="1904"/>
                </a:cubicBezTo>
                <a:cubicBezTo>
                  <a:pt x="1714" y="1904"/>
                  <a:pt x="1715" y="1904"/>
                  <a:pt x="1715" y="1903"/>
                </a:cubicBezTo>
                <a:cubicBezTo>
                  <a:pt x="1716" y="1903"/>
                  <a:pt x="1716" y="1902"/>
                  <a:pt x="1716" y="1902"/>
                </a:cubicBezTo>
                <a:cubicBezTo>
                  <a:pt x="1717" y="1902"/>
                  <a:pt x="1717" y="1902"/>
                  <a:pt x="1717" y="1902"/>
                </a:cubicBezTo>
                <a:cubicBezTo>
                  <a:pt x="1717" y="1903"/>
                  <a:pt x="1717" y="1903"/>
                  <a:pt x="1718" y="1903"/>
                </a:cubicBezTo>
                <a:cubicBezTo>
                  <a:pt x="1718" y="1903"/>
                  <a:pt x="1719" y="1904"/>
                  <a:pt x="1719" y="1904"/>
                </a:cubicBezTo>
                <a:cubicBezTo>
                  <a:pt x="1720" y="1905"/>
                  <a:pt x="1719" y="1905"/>
                  <a:pt x="1718" y="1905"/>
                </a:cubicBezTo>
                <a:cubicBezTo>
                  <a:pt x="1718" y="1905"/>
                  <a:pt x="1717" y="1905"/>
                  <a:pt x="1717" y="1904"/>
                </a:cubicBezTo>
                <a:cubicBezTo>
                  <a:pt x="1716" y="1904"/>
                  <a:pt x="1715" y="1904"/>
                  <a:pt x="1715" y="1904"/>
                </a:cubicBezTo>
                <a:cubicBezTo>
                  <a:pt x="1715" y="1905"/>
                  <a:pt x="1715" y="1905"/>
                  <a:pt x="1715" y="1906"/>
                </a:cubicBezTo>
                <a:cubicBezTo>
                  <a:pt x="1714" y="1906"/>
                  <a:pt x="1714" y="1906"/>
                  <a:pt x="1714" y="1906"/>
                </a:cubicBezTo>
                <a:cubicBezTo>
                  <a:pt x="1713" y="1906"/>
                  <a:pt x="1713" y="1907"/>
                  <a:pt x="1713" y="1907"/>
                </a:cubicBezTo>
                <a:cubicBezTo>
                  <a:pt x="1713" y="1908"/>
                  <a:pt x="1712" y="1908"/>
                  <a:pt x="1713" y="1909"/>
                </a:cubicBezTo>
                <a:cubicBezTo>
                  <a:pt x="1713" y="1909"/>
                  <a:pt x="1714" y="1909"/>
                  <a:pt x="1714" y="1910"/>
                </a:cubicBezTo>
                <a:cubicBezTo>
                  <a:pt x="1714" y="1911"/>
                  <a:pt x="1714" y="1911"/>
                  <a:pt x="1713" y="1911"/>
                </a:cubicBezTo>
                <a:cubicBezTo>
                  <a:pt x="1712" y="1912"/>
                  <a:pt x="1712" y="1913"/>
                  <a:pt x="1711" y="1914"/>
                </a:cubicBezTo>
                <a:cubicBezTo>
                  <a:pt x="1709" y="1915"/>
                  <a:pt x="1709" y="1914"/>
                  <a:pt x="1708" y="1913"/>
                </a:cubicBezTo>
                <a:cubicBezTo>
                  <a:pt x="1708" y="1913"/>
                  <a:pt x="1707" y="1912"/>
                  <a:pt x="1707" y="1912"/>
                </a:cubicBezTo>
                <a:cubicBezTo>
                  <a:pt x="1706" y="1912"/>
                  <a:pt x="1707" y="1913"/>
                  <a:pt x="1707" y="1913"/>
                </a:cubicBezTo>
                <a:cubicBezTo>
                  <a:pt x="1708" y="1914"/>
                  <a:pt x="1709" y="1914"/>
                  <a:pt x="1709" y="1915"/>
                </a:cubicBezTo>
                <a:cubicBezTo>
                  <a:pt x="1710" y="1916"/>
                  <a:pt x="1710" y="1918"/>
                  <a:pt x="1709" y="1920"/>
                </a:cubicBezTo>
                <a:cubicBezTo>
                  <a:pt x="1709" y="1920"/>
                  <a:pt x="1709" y="1921"/>
                  <a:pt x="1710" y="1922"/>
                </a:cubicBezTo>
                <a:cubicBezTo>
                  <a:pt x="1710" y="1922"/>
                  <a:pt x="1710" y="1923"/>
                  <a:pt x="1710" y="1924"/>
                </a:cubicBezTo>
                <a:cubicBezTo>
                  <a:pt x="1710" y="1924"/>
                  <a:pt x="1710" y="1925"/>
                  <a:pt x="1709" y="1925"/>
                </a:cubicBezTo>
                <a:cubicBezTo>
                  <a:pt x="1709" y="1926"/>
                  <a:pt x="1709" y="1927"/>
                  <a:pt x="1709" y="1927"/>
                </a:cubicBezTo>
                <a:cubicBezTo>
                  <a:pt x="1709" y="1929"/>
                  <a:pt x="1709" y="1929"/>
                  <a:pt x="1708" y="1930"/>
                </a:cubicBezTo>
                <a:cubicBezTo>
                  <a:pt x="1708" y="1931"/>
                  <a:pt x="1708" y="1932"/>
                  <a:pt x="1708" y="1933"/>
                </a:cubicBezTo>
                <a:cubicBezTo>
                  <a:pt x="1707" y="1935"/>
                  <a:pt x="1707" y="1933"/>
                  <a:pt x="1707" y="1932"/>
                </a:cubicBezTo>
                <a:cubicBezTo>
                  <a:pt x="1707" y="1932"/>
                  <a:pt x="1708" y="1931"/>
                  <a:pt x="1708" y="1930"/>
                </a:cubicBezTo>
                <a:cubicBezTo>
                  <a:pt x="1705" y="1930"/>
                  <a:pt x="1706" y="1937"/>
                  <a:pt x="1707" y="1938"/>
                </a:cubicBezTo>
                <a:cubicBezTo>
                  <a:pt x="1707" y="1939"/>
                  <a:pt x="1707" y="1941"/>
                  <a:pt x="1707" y="1943"/>
                </a:cubicBezTo>
                <a:cubicBezTo>
                  <a:pt x="1707" y="1943"/>
                  <a:pt x="1707" y="1944"/>
                  <a:pt x="1708" y="1945"/>
                </a:cubicBezTo>
                <a:cubicBezTo>
                  <a:pt x="1708" y="1946"/>
                  <a:pt x="1708" y="1946"/>
                  <a:pt x="1709" y="1947"/>
                </a:cubicBezTo>
                <a:cubicBezTo>
                  <a:pt x="1709" y="1947"/>
                  <a:pt x="1709" y="1948"/>
                  <a:pt x="1709" y="1949"/>
                </a:cubicBezTo>
                <a:cubicBezTo>
                  <a:pt x="1709" y="1950"/>
                  <a:pt x="1709" y="1952"/>
                  <a:pt x="1709" y="1953"/>
                </a:cubicBezTo>
                <a:cubicBezTo>
                  <a:pt x="1709" y="1955"/>
                  <a:pt x="1710" y="1957"/>
                  <a:pt x="1710" y="1958"/>
                </a:cubicBezTo>
                <a:cubicBezTo>
                  <a:pt x="1710" y="1959"/>
                  <a:pt x="1709" y="1960"/>
                  <a:pt x="1710" y="1961"/>
                </a:cubicBezTo>
                <a:cubicBezTo>
                  <a:pt x="1710" y="1961"/>
                  <a:pt x="1710" y="1962"/>
                  <a:pt x="1711" y="1963"/>
                </a:cubicBezTo>
                <a:cubicBezTo>
                  <a:pt x="1711" y="1966"/>
                  <a:pt x="1713" y="1969"/>
                  <a:pt x="1714" y="1971"/>
                </a:cubicBezTo>
                <a:cubicBezTo>
                  <a:pt x="1715" y="1972"/>
                  <a:pt x="1716" y="1973"/>
                  <a:pt x="1717" y="1973"/>
                </a:cubicBezTo>
                <a:cubicBezTo>
                  <a:pt x="1718" y="1974"/>
                  <a:pt x="1719" y="1975"/>
                  <a:pt x="1721" y="1975"/>
                </a:cubicBezTo>
                <a:cubicBezTo>
                  <a:pt x="1722" y="1975"/>
                  <a:pt x="1724" y="1975"/>
                  <a:pt x="1725" y="1975"/>
                </a:cubicBezTo>
                <a:cubicBezTo>
                  <a:pt x="1726" y="1975"/>
                  <a:pt x="1727" y="1974"/>
                  <a:pt x="1728" y="1974"/>
                </a:cubicBezTo>
                <a:cubicBezTo>
                  <a:pt x="1729" y="1973"/>
                  <a:pt x="1730" y="1972"/>
                  <a:pt x="1731" y="1972"/>
                </a:cubicBezTo>
                <a:cubicBezTo>
                  <a:pt x="1733" y="1971"/>
                  <a:pt x="1734" y="1971"/>
                  <a:pt x="1735" y="1970"/>
                </a:cubicBezTo>
                <a:cubicBezTo>
                  <a:pt x="1737" y="1969"/>
                  <a:pt x="1738" y="1968"/>
                  <a:pt x="1739" y="1967"/>
                </a:cubicBezTo>
                <a:cubicBezTo>
                  <a:pt x="1740" y="1967"/>
                  <a:pt x="1742" y="1966"/>
                  <a:pt x="1743" y="1966"/>
                </a:cubicBezTo>
                <a:cubicBezTo>
                  <a:pt x="1744" y="1965"/>
                  <a:pt x="1746" y="1964"/>
                  <a:pt x="1747" y="1963"/>
                </a:cubicBezTo>
                <a:cubicBezTo>
                  <a:pt x="1748" y="1962"/>
                  <a:pt x="1748" y="1961"/>
                  <a:pt x="1748" y="1959"/>
                </a:cubicBezTo>
                <a:cubicBezTo>
                  <a:pt x="1748" y="1957"/>
                  <a:pt x="1749" y="1954"/>
                  <a:pt x="1749" y="1951"/>
                </a:cubicBezTo>
                <a:cubicBezTo>
                  <a:pt x="1749" y="1948"/>
                  <a:pt x="1748" y="1946"/>
                  <a:pt x="1748" y="1943"/>
                </a:cubicBezTo>
                <a:cubicBezTo>
                  <a:pt x="1748" y="1942"/>
                  <a:pt x="1747" y="1941"/>
                  <a:pt x="1747" y="1941"/>
                </a:cubicBezTo>
                <a:close/>
                <a:moveTo>
                  <a:pt x="1711" y="1902"/>
                </a:moveTo>
                <a:cubicBezTo>
                  <a:pt x="1711" y="1902"/>
                  <a:pt x="1710" y="1900"/>
                  <a:pt x="1710" y="1901"/>
                </a:cubicBezTo>
                <a:cubicBezTo>
                  <a:pt x="1709" y="1901"/>
                  <a:pt x="1711" y="1903"/>
                  <a:pt x="1711" y="1902"/>
                </a:cubicBezTo>
                <a:close/>
                <a:moveTo>
                  <a:pt x="2065" y="2073"/>
                </a:moveTo>
                <a:cubicBezTo>
                  <a:pt x="2064" y="2072"/>
                  <a:pt x="2063" y="2072"/>
                  <a:pt x="2063" y="2072"/>
                </a:cubicBezTo>
                <a:cubicBezTo>
                  <a:pt x="2062" y="2072"/>
                  <a:pt x="2062" y="2071"/>
                  <a:pt x="2061" y="2071"/>
                </a:cubicBezTo>
                <a:cubicBezTo>
                  <a:pt x="2061" y="2070"/>
                  <a:pt x="2060" y="2069"/>
                  <a:pt x="2059" y="2068"/>
                </a:cubicBezTo>
                <a:cubicBezTo>
                  <a:pt x="2058" y="2067"/>
                  <a:pt x="2057" y="2067"/>
                  <a:pt x="2056" y="2066"/>
                </a:cubicBezTo>
                <a:cubicBezTo>
                  <a:pt x="2056" y="2065"/>
                  <a:pt x="2055" y="2062"/>
                  <a:pt x="2054" y="2062"/>
                </a:cubicBezTo>
                <a:cubicBezTo>
                  <a:pt x="2053" y="2062"/>
                  <a:pt x="2053" y="2063"/>
                  <a:pt x="2053" y="2063"/>
                </a:cubicBezTo>
                <a:cubicBezTo>
                  <a:pt x="2052" y="2064"/>
                  <a:pt x="2051" y="2064"/>
                  <a:pt x="2049" y="2064"/>
                </a:cubicBezTo>
                <a:cubicBezTo>
                  <a:pt x="2049" y="2064"/>
                  <a:pt x="2049" y="2065"/>
                  <a:pt x="2049" y="2065"/>
                </a:cubicBezTo>
                <a:cubicBezTo>
                  <a:pt x="2050" y="2066"/>
                  <a:pt x="2051" y="2066"/>
                  <a:pt x="2052" y="2066"/>
                </a:cubicBezTo>
                <a:cubicBezTo>
                  <a:pt x="2053" y="2068"/>
                  <a:pt x="2053" y="2069"/>
                  <a:pt x="2053" y="2070"/>
                </a:cubicBezTo>
                <a:cubicBezTo>
                  <a:pt x="2054" y="2072"/>
                  <a:pt x="2055" y="2073"/>
                  <a:pt x="2057" y="2074"/>
                </a:cubicBezTo>
                <a:cubicBezTo>
                  <a:pt x="2058" y="2075"/>
                  <a:pt x="2058" y="2076"/>
                  <a:pt x="2059" y="2077"/>
                </a:cubicBezTo>
                <a:cubicBezTo>
                  <a:pt x="2059" y="2078"/>
                  <a:pt x="2060" y="2079"/>
                  <a:pt x="2060" y="2079"/>
                </a:cubicBezTo>
                <a:cubicBezTo>
                  <a:pt x="2061" y="2080"/>
                  <a:pt x="2061" y="2080"/>
                  <a:pt x="2062" y="2081"/>
                </a:cubicBezTo>
                <a:cubicBezTo>
                  <a:pt x="2062" y="2081"/>
                  <a:pt x="2062" y="2082"/>
                  <a:pt x="2063" y="2082"/>
                </a:cubicBezTo>
                <a:cubicBezTo>
                  <a:pt x="2064" y="2082"/>
                  <a:pt x="2064" y="2081"/>
                  <a:pt x="2064" y="2081"/>
                </a:cubicBezTo>
                <a:cubicBezTo>
                  <a:pt x="2064" y="2079"/>
                  <a:pt x="2064" y="2078"/>
                  <a:pt x="2064" y="2076"/>
                </a:cubicBezTo>
                <a:cubicBezTo>
                  <a:pt x="2064" y="2075"/>
                  <a:pt x="2066" y="2074"/>
                  <a:pt x="2065" y="2073"/>
                </a:cubicBezTo>
                <a:close/>
                <a:moveTo>
                  <a:pt x="2073" y="2095"/>
                </a:moveTo>
                <a:cubicBezTo>
                  <a:pt x="2073" y="2096"/>
                  <a:pt x="2074" y="2096"/>
                  <a:pt x="2075" y="2097"/>
                </a:cubicBezTo>
                <a:cubicBezTo>
                  <a:pt x="2075" y="2098"/>
                  <a:pt x="2074" y="2098"/>
                  <a:pt x="2074" y="2100"/>
                </a:cubicBezTo>
                <a:cubicBezTo>
                  <a:pt x="2073" y="2100"/>
                  <a:pt x="2074" y="2101"/>
                  <a:pt x="2073" y="2102"/>
                </a:cubicBezTo>
                <a:cubicBezTo>
                  <a:pt x="2073" y="2102"/>
                  <a:pt x="2072" y="2103"/>
                  <a:pt x="2073" y="2104"/>
                </a:cubicBezTo>
                <a:cubicBezTo>
                  <a:pt x="2073" y="2104"/>
                  <a:pt x="2074" y="2104"/>
                  <a:pt x="2075" y="2103"/>
                </a:cubicBezTo>
                <a:cubicBezTo>
                  <a:pt x="2075" y="2103"/>
                  <a:pt x="2076" y="2102"/>
                  <a:pt x="2076" y="2101"/>
                </a:cubicBezTo>
                <a:cubicBezTo>
                  <a:pt x="2076" y="2101"/>
                  <a:pt x="2077" y="2100"/>
                  <a:pt x="2077" y="2100"/>
                </a:cubicBezTo>
                <a:cubicBezTo>
                  <a:pt x="2078" y="2098"/>
                  <a:pt x="2076" y="2097"/>
                  <a:pt x="2076" y="2096"/>
                </a:cubicBezTo>
                <a:cubicBezTo>
                  <a:pt x="2075" y="2095"/>
                  <a:pt x="2074" y="2092"/>
                  <a:pt x="2073" y="2095"/>
                </a:cubicBezTo>
                <a:close/>
                <a:moveTo>
                  <a:pt x="713" y="2160"/>
                </a:moveTo>
                <a:cubicBezTo>
                  <a:pt x="713" y="2159"/>
                  <a:pt x="712" y="2158"/>
                  <a:pt x="712" y="2158"/>
                </a:cubicBezTo>
                <a:cubicBezTo>
                  <a:pt x="711" y="2158"/>
                  <a:pt x="711" y="2160"/>
                  <a:pt x="711" y="2160"/>
                </a:cubicBezTo>
                <a:cubicBezTo>
                  <a:pt x="711" y="2161"/>
                  <a:pt x="711" y="2163"/>
                  <a:pt x="711" y="2164"/>
                </a:cubicBezTo>
                <a:cubicBezTo>
                  <a:pt x="713" y="2164"/>
                  <a:pt x="713" y="2164"/>
                  <a:pt x="713" y="2164"/>
                </a:cubicBezTo>
                <a:cubicBezTo>
                  <a:pt x="713" y="2164"/>
                  <a:pt x="713" y="2164"/>
                  <a:pt x="713" y="2164"/>
                </a:cubicBezTo>
                <a:cubicBezTo>
                  <a:pt x="712" y="2162"/>
                  <a:pt x="713" y="2161"/>
                  <a:pt x="713" y="2160"/>
                </a:cubicBezTo>
                <a:close/>
                <a:moveTo>
                  <a:pt x="2" y="842"/>
                </a:moveTo>
                <a:cubicBezTo>
                  <a:pt x="2" y="842"/>
                  <a:pt x="3" y="841"/>
                  <a:pt x="3" y="841"/>
                </a:cubicBezTo>
                <a:cubicBezTo>
                  <a:pt x="2" y="840"/>
                  <a:pt x="0" y="842"/>
                  <a:pt x="0" y="843"/>
                </a:cubicBezTo>
                <a:cubicBezTo>
                  <a:pt x="0" y="843"/>
                  <a:pt x="2" y="842"/>
                  <a:pt x="2" y="842"/>
                </a:cubicBezTo>
                <a:close/>
                <a:moveTo>
                  <a:pt x="2" y="957"/>
                </a:moveTo>
                <a:cubicBezTo>
                  <a:pt x="3" y="957"/>
                  <a:pt x="3" y="956"/>
                  <a:pt x="4" y="957"/>
                </a:cubicBezTo>
                <a:cubicBezTo>
                  <a:pt x="5" y="957"/>
                  <a:pt x="5" y="958"/>
                  <a:pt x="5" y="958"/>
                </a:cubicBezTo>
                <a:cubicBezTo>
                  <a:pt x="5" y="959"/>
                  <a:pt x="6" y="959"/>
                  <a:pt x="7" y="959"/>
                </a:cubicBezTo>
                <a:cubicBezTo>
                  <a:pt x="8" y="959"/>
                  <a:pt x="8" y="959"/>
                  <a:pt x="9" y="959"/>
                </a:cubicBezTo>
                <a:cubicBezTo>
                  <a:pt x="11" y="960"/>
                  <a:pt x="10" y="958"/>
                  <a:pt x="9" y="957"/>
                </a:cubicBezTo>
                <a:cubicBezTo>
                  <a:pt x="8" y="956"/>
                  <a:pt x="8" y="955"/>
                  <a:pt x="10" y="954"/>
                </a:cubicBezTo>
                <a:cubicBezTo>
                  <a:pt x="11" y="953"/>
                  <a:pt x="11" y="952"/>
                  <a:pt x="11" y="950"/>
                </a:cubicBezTo>
                <a:cubicBezTo>
                  <a:pt x="12" y="949"/>
                  <a:pt x="13" y="948"/>
                  <a:pt x="14" y="946"/>
                </a:cubicBezTo>
                <a:cubicBezTo>
                  <a:pt x="14" y="945"/>
                  <a:pt x="14" y="944"/>
                  <a:pt x="15" y="943"/>
                </a:cubicBezTo>
                <a:cubicBezTo>
                  <a:pt x="15" y="942"/>
                  <a:pt x="16" y="941"/>
                  <a:pt x="16" y="939"/>
                </a:cubicBezTo>
                <a:cubicBezTo>
                  <a:pt x="17" y="939"/>
                  <a:pt x="17" y="937"/>
                  <a:pt x="17" y="936"/>
                </a:cubicBezTo>
                <a:cubicBezTo>
                  <a:pt x="17" y="935"/>
                  <a:pt x="16" y="935"/>
                  <a:pt x="16" y="934"/>
                </a:cubicBezTo>
                <a:cubicBezTo>
                  <a:pt x="15" y="933"/>
                  <a:pt x="15" y="932"/>
                  <a:pt x="15" y="931"/>
                </a:cubicBezTo>
                <a:cubicBezTo>
                  <a:pt x="15" y="931"/>
                  <a:pt x="14" y="930"/>
                  <a:pt x="14" y="930"/>
                </a:cubicBezTo>
                <a:cubicBezTo>
                  <a:pt x="14" y="928"/>
                  <a:pt x="15" y="929"/>
                  <a:pt x="15" y="929"/>
                </a:cubicBezTo>
                <a:cubicBezTo>
                  <a:pt x="16" y="928"/>
                  <a:pt x="16" y="926"/>
                  <a:pt x="16" y="925"/>
                </a:cubicBezTo>
                <a:cubicBezTo>
                  <a:pt x="16" y="923"/>
                  <a:pt x="15" y="923"/>
                  <a:pt x="14" y="921"/>
                </a:cubicBezTo>
                <a:cubicBezTo>
                  <a:pt x="14" y="921"/>
                  <a:pt x="14" y="920"/>
                  <a:pt x="14" y="920"/>
                </a:cubicBezTo>
                <a:cubicBezTo>
                  <a:pt x="13" y="919"/>
                  <a:pt x="12" y="918"/>
                  <a:pt x="11" y="916"/>
                </a:cubicBezTo>
                <a:cubicBezTo>
                  <a:pt x="11" y="916"/>
                  <a:pt x="11" y="915"/>
                  <a:pt x="11" y="915"/>
                </a:cubicBezTo>
                <a:cubicBezTo>
                  <a:pt x="11" y="914"/>
                  <a:pt x="10" y="914"/>
                  <a:pt x="10" y="913"/>
                </a:cubicBezTo>
                <a:cubicBezTo>
                  <a:pt x="9" y="912"/>
                  <a:pt x="11" y="911"/>
                  <a:pt x="12" y="911"/>
                </a:cubicBezTo>
                <a:cubicBezTo>
                  <a:pt x="14" y="911"/>
                  <a:pt x="15" y="911"/>
                  <a:pt x="16" y="910"/>
                </a:cubicBezTo>
                <a:cubicBezTo>
                  <a:pt x="16" y="908"/>
                  <a:pt x="18" y="907"/>
                  <a:pt x="19" y="906"/>
                </a:cubicBezTo>
                <a:cubicBezTo>
                  <a:pt x="20" y="905"/>
                  <a:pt x="21" y="905"/>
                  <a:pt x="23" y="904"/>
                </a:cubicBezTo>
                <a:cubicBezTo>
                  <a:pt x="24" y="904"/>
                  <a:pt x="25" y="904"/>
                  <a:pt x="26" y="903"/>
                </a:cubicBezTo>
                <a:cubicBezTo>
                  <a:pt x="26" y="902"/>
                  <a:pt x="26" y="902"/>
                  <a:pt x="25" y="901"/>
                </a:cubicBezTo>
                <a:cubicBezTo>
                  <a:pt x="25" y="901"/>
                  <a:pt x="25" y="901"/>
                  <a:pt x="24" y="901"/>
                </a:cubicBezTo>
                <a:cubicBezTo>
                  <a:pt x="23" y="902"/>
                  <a:pt x="23" y="901"/>
                  <a:pt x="23" y="900"/>
                </a:cubicBezTo>
                <a:cubicBezTo>
                  <a:pt x="23" y="900"/>
                  <a:pt x="24" y="900"/>
                  <a:pt x="24" y="899"/>
                </a:cubicBezTo>
                <a:cubicBezTo>
                  <a:pt x="25" y="898"/>
                  <a:pt x="23" y="896"/>
                  <a:pt x="24" y="895"/>
                </a:cubicBezTo>
                <a:cubicBezTo>
                  <a:pt x="25" y="896"/>
                  <a:pt x="25" y="897"/>
                  <a:pt x="25" y="897"/>
                </a:cubicBezTo>
                <a:cubicBezTo>
                  <a:pt x="25" y="898"/>
                  <a:pt x="25" y="898"/>
                  <a:pt x="25" y="899"/>
                </a:cubicBezTo>
                <a:cubicBezTo>
                  <a:pt x="25" y="899"/>
                  <a:pt x="26" y="899"/>
                  <a:pt x="26" y="899"/>
                </a:cubicBezTo>
                <a:cubicBezTo>
                  <a:pt x="26" y="900"/>
                  <a:pt x="26" y="901"/>
                  <a:pt x="26" y="901"/>
                </a:cubicBezTo>
                <a:cubicBezTo>
                  <a:pt x="27" y="902"/>
                  <a:pt x="27" y="901"/>
                  <a:pt x="27" y="900"/>
                </a:cubicBezTo>
                <a:cubicBezTo>
                  <a:pt x="27" y="900"/>
                  <a:pt x="27" y="899"/>
                  <a:pt x="27" y="898"/>
                </a:cubicBezTo>
                <a:cubicBezTo>
                  <a:pt x="27" y="897"/>
                  <a:pt x="27" y="897"/>
                  <a:pt x="27" y="896"/>
                </a:cubicBezTo>
                <a:cubicBezTo>
                  <a:pt x="27" y="895"/>
                  <a:pt x="26" y="895"/>
                  <a:pt x="26" y="894"/>
                </a:cubicBezTo>
                <a:cubicBezTo>
                  <a:pt x="26" y="894"/>
                  <a:pt x="27" y="893"/>
                  <a:pt x="26" y="892"/>
                </a:cubicBezTo>
                <a:cubicBezTo>
                  <a:pt x="26" y="891"/>
                  <a:pt x="24" y="892"/>
                  <a:pt x="24" y="892"/>
                </a:cubicBezTo>
                <a:cubicBezTo>
                  <a:pt x="23" y="893"/>
                  <a:pt x="21" y="894"/>
                  <a:pt x="20" y="893"/>
                </a:cubicBezTo>
                <a:cubicBezTo>
                  <a:pt x="19" y="893"/>
                  <a:pt x="20" y="892"/>
                  <a:pt x="20" y="891"/>
                </a:cubicBezTo>
                <a:cubicBezTo>
                  <a:pt x="21" y="891"/>
                  <a:pt x="21" y="891"/>
                  <a:pt x="22" y="891"/>
                </a:cubicBezTo>
                <a:cubicBezTo>
                  <a:pt x="22" y="890"/>
                  <a:pt x="22" y="890"/>
                  <a:pt x="23" y="890"/>
                </a:cubicBezTo>
                <a:cubicBezTo>
                  <a:pt x="24" y="889"/>
                  <a:pt x="24" y="889"/>
                  <a:pt x="24" y="888"/>
                </a:cubicBezTo>
                <a:cubicBezTo>
                  <a:pt x="24" y="888"/>
                  <a:pt x="24" y="888"/>
                  <a:pt x="24" y="887"/>
                </a:cubicBezTo>
                <a:cubicBezTo>
                  <a:pt x="23" y="887"/>
                  <a:pt x="24" y="888"/>
                  <a:pt x="23" y="888"/>
                </a:cubicBezTo>
                <a:cubicBezTo>
                  <a:pt x="23" y="888"/>
                  <a:pt x="22" y="887"/>
                  <a:pt x="22" y="887"/>
                </a:cubicBezTo>
                <a:cubicBezTo>
                  <a:pt x="21" y="886"/>
                  <a:pt x="20" y="886"/>
                  <a:pt x="20" y="885"/>
                </a:cubicBezTo>
                <a:cubicBezTo>
                  <a:pt x="20" y="884"/>
                  <a:pt x="19" y="883"/>
                  <a:pt x="18" y="882"/>
                </a:cubicBezTo>
                <a:cubicBezTo>
                  <a:pt x="18" y="882"/>
                  <a:pt x="17" y="881"/>
                  <a:pt x="17" y="881"/>
                </a:cubicBezTo>
                <a:cubicBezTo>
                  <a:pt x="17" y="880"/>
                  <a:pt x="17" y="879"/>
                  <a:pt x="16" y="879"/>
                </a:cubicBezTo>
                <a:cubicBezTo>
                  <a:pt x="16" y="878"/>
                  <a:pt x="15" y="878"/>
                  <a:pt x="15" y="878"/>
                </a:cubicBezTo>
                <a:cubicBezTo>
                  <a:pt x="14" y="877"/>
                  <a:pt x="13" y="877"/>
                  <a:pt x="12" y="877"/>
                </a:cubicBezTo>
                <a:cubicBezTo>
                  <a:pt x="11" y="876"/>
                  <a:pt x="10" y="877"/>
                  <a:pt x="9" y="877"/>
                </a:cubicBezTo>
                <a:cubicBezTo>
                  <a:pt x="8" y="876"/>
                  <a:pt x="7" y="876"/>
                  <a:pt x="5" y="877"/>
                </a:cubicBezTo>
                <a:cubicBezTo>
                  <a:pt x="5" y="877"/>
                  <a:pt x="4" y="877"/>
                  <a:pt x="3" y="877"/>
                </a:cubicBezTo>
                <a:cubicBezTo>
                  <a:pt x="3" y="877"/>
                  <a:pt x="2" y="876"/>
                  <a:pt x="2" y="877"/>
                </a:cubicBezTo>
                <a:cubicBezTo>
                  <a:pt x="1" y="877"/>
                  <a:pt x="1" y="878"/>
                  <a:pt x="1" y="878"/>
                </a:cubicBezTo>
                <a:cubicBezTo>
                  <a:pt x="1" y="879"/>
                  <a:pt x="0" y="879"/>
                  <a:pt x="0" y="879"/>
                </a:cubicBezTo>
                <a:cubicBezTo>
                  <a:pt x="0" y="959"/>
                  <a:pt x="0" y="959"/>
                  <a:pt x="0" y="959"/>
                </a:cubicBezTo>
                <a:cubicBezTo>
                  <a:pt x="1" y="959"/>
                  <a:pt x="1" y="958"/>
                  <a:pt x="2" y="957"/>
                </a:cubicBezTo>
                <a:close/>
                <a:moveTo>
                  <a:pt x="1209" y="1843"/>
                </a:moveTo>
                <a:cubicBezTo>
                  <a:pt x="1208" y="1842"/>
                  <a:pt x="1207" y="1843"/>
                  <a:pt x="1206" y="1842"/>
                </a:cubicBezTo>
                <a:cubicBezTo>
                  <a:pt x="1205" y="1842"/>
                  <a:pt x="1205" y="1842"/>
                  <a:pt x="1204" y="1841"/>
                </a:cubicBezTo>
                <a:cubicBezTo>
                  <a:pt x="1203" y="1841"/>
                  <a:pt x="1201" y="1840"/>
                  <a:pt x="1200" y="1840"/>
                </a:cubicBezTo>
                <a:cubicBezTo>
                  <a:pt x="1199" y="1841"/>
                  <a:pt x="1198" y="1841"/>
                  <a:pt x="1196" y="1841"/>
                </a:cubicBezTo>
                <a:cubicBezTo>
                  <a:pt x="1194" y="1842"/>
                  <a:pt x="1192" y="1840"/>
                  <a:pt x="1190" y="1840"/>
                </a:cubicBezTo>
                <a:cubicBezTo>
                  <a:pt x="1188" y="1840"/>
                  <a:pt x="1189" y="1841"/>
                  <a:pt x="1188" y="1842"/>
                </a:cubicBezTo>
                <a:cubicBezTo>
                  <a:pt x="1188" y="1843"/>
                  <a:pt x="1187" y="1843"/>
                  <a:pt x="1187" y="1844"/>
                </a:cubicBezTo>
                <a:cubicBezTo>
                  <a:pt x="1186" y="1845"/>
                  <a:pt x="1189" y="1845"/>
                  <a:pt x="1190" y="1846"/>
                </a:cubicBezTo>
                <a:cubicBezTo>
                  <a:pt x="1191" y="1847"/>
                  <a:pt x="1191" y="1847"/>
                  <a:pt x="1192" y="1848"/>
                </a:cubicBezTo>
                <a:cubicBezTo>
                  <a:pt x="1193" y="1848"/>
                  <a:pt x="1193" y="1848"/>
                  <a:pt x="1194" y="1849"/>
                </a:cubicBezTo>
                <a:cubicBezTo>
                  <a:pt x="1196" y="1849"/>
                  <a:pt x="1197" y="1848"/>
                  <a:pt x="1199" y="1848"/>
                </a:cubicBezTo>
                <a:cubicBezTo>
                  <a:pt x="1200" y="1848"/>
                  <a:pt x="1201" y="1848"/>
                  <a:pt x="1202" y="1848"/>
                </a:cubicBezTo>
                <a:cubicBezTo>
                  <a:pt x="1202" y="1848"/>
                  <a:pt x="1203" y="1847"/>
                  <a:pt x="1204" y="1847"/>
                </a:cubicBezTo>
                <a:cubicBezTo>
                  <a:pt x="1204" y="1846"/>
                  <a:pt x="1205" y="1846"/>
                  <a:pt x="1206" y="1846"/>
                </a:cubicBezTo>
                <a:cubicBezTo>
                  <a:pt x="1207" y="1846"/>
                  <a:pt x="1207" y="1845"/>
                  <a:pt x="1208" y="1845"/>
                </a:cubicBezTo>
                <a:cubicBezTo>
                  <a:pt x="1209" y="1844"/>
                  <a:pt x="1209" y="1845"/>
                  <a:pt x="1210" y="1844"/>
                </a:cubicBezTo>
                <a:cubicBezTo>
                  <a:pt x="1210" y="1843"/>
                  <a:pt x="1209" y="1843"/>
                  <a:pt x="1209" y="1843"/>
                </a:cubicBezTo>
                <a:close/>
                <a:moveTo>
                  <a:pt x="2090" y="2120"/>
                </a:moveTo>
                <a:cubicBezTo>
                  <a:pt x="2089" y="2120"/>
                  <a:pt x="2088" y="2119"/>
                  <a:pt x="2088" y="2118"/>
                </a:cubicBezTo>
                <a:cubicBezTo>
                  <a:pt x="2087" y="2117"/>
                  <a:pt x="2087" y="2115"/>
                  <a:pt x="2086" y="2114"/>
                </a:cubicBezTo>
                <a:cubicBezTo>
                  <a:pt x="2086" y="2113"/>
                  <a:pt x="2085" y="2111"/>
                  <a:pt x="2085" y="2111"/>
                </a:cubicBezTo>
                <a:cubicBezTo>
                  <a:pt x="2084" y="2110"/>
                  <a:pt x="2082" y="2110"/>
                  <a:pt x="2081" y="2111"/>
                </a:cubicBezTo>
                <a:cubicBezTo>
                  <a:pt x="2079" y="2111"/>
                  <a:pt x="2078" y="2114"/>
                  <a:pt x="2079" y="2116"/>
                </a:cubicBezTo>
                <a:cubicBezTo>
                  <a:pt x="2079" y="2118"/>
                  <a:pt x="2080" y="2119"/>
                  <a:pt x="2081" y="2120"/>
                </a:cubicBezTo>
                <a:cubicBezTo>
                  <a:pt x="2083" y="2121"/>
                  <a:pt x="2083" y="2123"/>
                  <a:pt x="2084" y="2124"/>
                </a:cubicBezTo>
                <a:cubicBezTo>
                  <a:pt x="2084" y="2125"/>
                  <a:pt x="2085" y="2126"/>
                  <a:pt x="2085" y="2126"/>
                </a:cubicBezTo>
                <a:cubicBezTo>
                  <a:pt x="2086" y="2127"/>
                  <a:pt x="2087" y="2127"/>
                  <a:pt x="2087" y="2127"/>
                </a:cubicBezTo>
                <a:cubicBezTo>
                  <a:pt x="2088" y="2128"/>
                  <a:pt x="2088" y="2129"/>
                  <a:pt x="2089" y="2129"/>
                </a:cubicBezTo>
                <a:cubicBezTo>
                  <a:pt x="2090" y="2128"/>
                  <a:pt x="2090" y="2127"/>
                  <a:pt x="2090" y="2126"/>
                </a:cubicBezTo>
                <a:cubicBezTo>
                  <a:pt x="2090" y="2125"/>
                  <a:pt x="2091" y="2124"/>
                  <a:pt x="2091" y="2123"/>
                </a:cubicBezTo>
                <a:cubicBezTo>
                  <a:pt x="2091" y="2122"/>
                  <a:pt x="2090" y="2121"/>
                  <a:pt x="2090" y="2120"/>
                </a:cubicBezTo>
                <a:close/>
                <a:moveTo>
                  <a:pt x="2490" y="2000"/>
                </a:moveTo>
                <a:cubicBezTo>
                  <a:pt x="2490" y="1998"/>
                  <a:pt x="2490" y="1997"/>
                  <a:pt x="2490" y="1996"/>
                </a:cubicBezTo>
                <a:cubicBezTo>
                  <a:pt x="2489" y="1995"/>
                  <a:pt x="2489" y="1997"/>
                  <a:pt x="2489" y="1997"/>
                </a:cubicBezTo>
                <a:cubicBezTo>
                  <a:pt x="2489" y="1998"/>
                  <a:pt x="2489" y="1998"/>
                  <a:pt x="2489" y="1999"/>
                </a:cubicBezTo>
                <a:cubicBezTo>
                  <a:pt x="2490" y="2000"/>
                  <a:pt x="2489" y="2000"/>
                  <a:pt x="2489" y="2001"/>
                </a:cubicBezTo>
                <a:cubicBezTo>
                  <a:pt x="2489" y="2001"/>
                  <a:pt x="2490" y="2000"/>
                  <a:pt x="2490" y="2000"/>
                </a:cubicBezTo>
                <a:close/>
                <a:moveTo>
                  <a:pt x="2476" y="1893"/>
                </a:moveTo>
                <a:cubicBezTo>
                  <a:pt x="2476" y="1893"/>
                  <a:pt x="2476" y="1892"/>
                  <a:pt x="2476" y="1892"/>
                </a:cubicBezTo>
                <a:cubicBezTo>
                  <a:pt x="2476" y="1891"/>
                  <a:pt x="2476" y="1892"/>
                  <a:pt x="2476" y="1892"/>
                </a:cubicBezTo>
                <a:cubicBezTo>
                  <a:pt x="2475" y="1893"/>
                  <a:pt x="2475" y="1893"/>
                  <a:pt x="2475" y="1893"/>
                </a:cubicBezTo>
                <a:cubicBezTo>
                  <a:pt x="2474" y="1894"/>
                  <a:pt x="2474" y="1894"/>
                  <a:pt x="2474" y="1894"/>
                </a:cubicBezTo>
                <a:cubicBezTo>
                  <a:pt x="2474" y="1895"/>
                  <a:pt x="2473" y="1895"/>
                  <a:pt x="2473" y="1896"/>
                </a:cubicBezTo>
                <a:cubicBezTo>
                  <a:pt x="2473" y="1897"/>
                  <a:pt x="2472" y="1898"/>
                  <a:pt x="2471" y="1899"/>
                </a:cubicBezTo>
                <a:cubicBezTo>
                  <a:pt x="2470" y="1899"/>
                  <a:pt x="2470" y="1899"/>
                  <a:pt x="2469" y="1900"/>
                </a:cubicBezTo>
                <a:cubicBezTo>
                  <a:pt x="2469" y="1900"/>
                  <a:pt x="2469" y="1900"/>
                  <a:pt x="2468" y="1901"/>
                </a:cubicBezTo>
                <a:cubicBezTo>
                  <a:pt x="2468" y="1901"/>
                  <a:pt x="2468" y="1902"/>
                  <a:pt x="2467" y="1902"/>
                </a:cubicBezTo>
                <a:cubicBezTo>
                  <a:pt x="2467" y="1903"/>
                  <a:pt x="2466" y="1903"/>
                  <a:pt x="2466" y="1903"/>
                </a:cubicBezTo>
                <a:cubicBezTo>
                  <a:pt x="2466" y="1904"/>
                  <a:pt x="2465" y="1904"/>
                  <a:pt x="2465" y="1905"/>
                </a:cubicBezTo>
                <a:cubicBezTo>
                  <a:pt x="2465" y="1905"/>
                  <a:pt x="2465" y="1905"/>
                  <a:pt x="2464" y="1906"/>
                </a:cubicBezTo>
                <a:cubicBezTo>
                  <a:pt x="2463" y="1906"/>
                  <a:pt x="2464" y="1906"/>
                  <a:pt x="2463" y="1907"/>
                </a:cubicBezTo>
                <a:cubicBezTo>
                  <a:pt x="2463" y="1907"/>
                  <a:pt x="2462" y="1907"/>
                  <a:pt x="2462" y="1908"/>
                </a:cubicBezTo>
                <a:cubicBezTo>
                  <a:pt x="2462" y="1908"/>
                  <a:pt x="2462" y="1909"/>
                  <a:pt x="2461" y="1909"/>
                </a:cubicBezTo>
                <a:cubicBezTo>
                  <a:pt x="2461" y="1908"/>
                  <a:pt x="2461" y="1908"/>
                  <a:pt x="2460" y="1908"/>
                </a:cubicBezTo>
                <a:cubicBezTo>
                  <a:pt x="2459" y="1908"/>
                  <a:pt x="2459" y="1909"/>
                  <a:pt x="2458" y="1909"/>
                </a:cubicBezTo>
                <a:cubicBezTo>
                  <a:pt x="2458" y="1909"/>
                  <a:pt x="2458" y="1910"/>
                  <a:pt x="2457" y="1910"/>
                </a:cubicBezTo>
                <a:cubicBezTo>
                  <a:pt x="2456" y="1911"/>
                  <a:pt x="2457" y="1912"/>
                  <a:pt x="2456" y="1912"/>
                </a:cubicBezTo>
                <a:cubicBezTo>
                  <a:pt x="2455" y="1912"/>
                  <a:pt x="2455" y="1912"/>
                  <a:pt x="2454" y="1913"/>
                </a:cubicBezTo>
                <a:cubicBezTo>
                  <a:pt x="2454" y="1913"/>
                  <a:pt x="2454" y="1914"/>
                  <a:pt x="2453" y="1914"/>
                </a:cubicBezTo>
                <a:cubicBezTo>
                  <a:pt x="2453" y="1914"/>
                  <a:pt x="2452" y="1914"/>
                  <a:pt x="2452" y="1915"/>
                </a:cubicBezTo>
                <a:cubicBezTo>
                  <a:pt x="2451" y="1915"/>
                  <a:pt x="2451" y="1916"/>
                  <a:pt x="2451" y="1916"/>
                </a:cubicBezTo>
                <a:cubicBezTo>
                  <a:pt x="2451" y="1917"/>
                  <a:pt x="2450" y="1918"/>
                  <a:pt x="2450" y="1918"/>
                </a:cubicBezTo>
                <a:cubicBezTo>
                  <a:pt x="2449" y="1919"/>
                  <a:pt x="2449" y="1919"/>
                  <a:pt x="2448" y="1919"/>
                </a:cubicBezTo>
                <a:cubicBezTo>
                  <a:pt x="2447" y="1920"/>
                  <a:pt x="2447" y="1921"/>
                  <a:pt x="2446" y="1922"/>
                </a:cubicBezTo>
                <a:cubicBezTo>
                  <a:pt x="2446" y="1923"/>
                  <a:pt x="2445" y="1923"/>
                  <a:pt x="2445" y="1924"/>
                </a:cubicBezTo>
                <a:cubicBezTo>
                  <a:pt x="2445" y="1925"/>
                  <a:pt x="2445" y="1925"/>
                  <a:pt x="2445" y="1926"/>
                </a:cubicBezTo>
                <a:cubicBezTo>
                  <a:pt x="2444" y="1926"/>
                  <a:pt x="2445" y="1927"/>
                  <a:pt x="2445" y="1927"/>
                </a:cubicBezTo>
                <a:cubicBezTo>
                  <a:pt x="2446" y="1926"/>
                  <a:pt x="2446" y="1926"/>
                  <a:pt x="2446" y="1925"/>
                </a:cubicBezTo>
                <a:cubicBezTo>
                  <a:pt x="2447" y="1925"/>
                  <a:pt x="2447" y="1925"/>
                  <a:pt x="2448" y="1924"/>
                </a:cubicBezTo>
                <a:cubicBezTo>
                  <a:pt x="2449" y="1923"/>
                  <a:pt x="2449" y="1924"/>
                  <a:pt x="2450" y="1924"/>
                </a:cubicBezTo>
                <a:cubicBezTo>
                  <a:pt x="2450" y="1923"/>
                  <a:pt x="2450" y="1923"/>
                  <a:pt x="2451" y="1923"/>
                </a:cubicBezTo>
                <a:cubicBezTo>
                  <a:pt x="2451" y="1923"/>
                  <a:pt x="2451" y="1923"/>
                  <a:pt x="2452" y="1922"/>
                </a:cubicBezTo>
                <a:cubicBezTo>
                  <a:pt x="2452" y="1922"/>
                  <a:pt x="2452" y="1920"/>
                  <a:pt x="2453" y="1920"/>
                </a:cubicBezTo>
                <a:cubicBezTo>
                  <a:pt x="2453" y="1920"/>
                  <a:pt x="2453" y="1920"/>
                  <a:pt x="2454" y="1920"/>
                </a:cubicBezTo>
                <a:cubicBezTo>
                  <a:pt x="2454" y="1920"/>
                  <a:pt x="2455" y="1920"/>
                  <a:pt x="2455" y="1920"/>
                </a:cubicBezTo>
                <a:cubicBezTo>
                  <a:pt x="2457" y="1920"/>
                  <a:pt x="2458" y="1918"/>
                  <a:pt x="2459" y="1917"/>
                </a:cubicBezTo>
                <a:cubicBezTo>
                  <a:pt x="2460" y="1916"/>
                  <a:pt x="2461" y="1916"/>
                  <a:pt x="2462" y="1915"/>
                </a:cubicBezTo>
                <a:cubicBezTo>
                  <a:pt x="2462" y="1914"/>
                  <a:pt x="2462" y="1913"/>
                  <a:pt x="2462" y="1913"/>
                </a:cubicBezTo>
                <a:cubicBezTo>
                  <a:pt x="2463" y="1912"/>
                  <a:pt x="2463" y="1912"/>
                  <a:pt x="2463" y="1911"/>
                </a:cubicBezTo>
                <a:cubicBezTo>
                  <a:pt x="2464" y="1910"/>
                  <a:pt x="2466" y="1910"/>
                  <a:pt x="2467" y="1910"/>
                </a:cubicBezTo>
                <a:cubicBezTo>
                  <a:pt x="2468" y="1910"/>
                  <a:pt x="2468" y="1909"/>
                  <a:pt x="2469" y="1908"/>
                </a:cubicBezTo>
                <a:cubicBezTo>
                  <a:pt x="2470" y="1908"/>
                  <a:pt x="2471" y="1908"/>
                  <a:pt x="2471" y="1907"/>
                </a:cubicBezTo>
                <a:cubicBezTo>
                  <a:pt x="2471" y="1907"/>
                  <a:pt x="2472" y="1906"/>
                  <a:pt x="2472" y="1906"/>
                </a:cubicBezTo>
                <a:cubicBezTo>
                  <a:pt x="2473" y="1904"/>
                  <a:pt x="2474" y="1903"/>
                  <a:pt x="2475" y="1902"/>
                </a:cubicBezTo>
                <a:cubicBezTo>
                  <a:pt x="2475" y="1901"/>
                  <a:pt x="2476" y="1901"/>
                  <a:pt x="2476" y="1900"/>
                </a:cubicBezTo>
                <a:cubicBezTo>
                  <a:pt x="2477" y="1899"/>
                  <a:pt x="2476" y="1898"/>
                  <a:pt x="2476" y="1897"/>
                </a:cubicBezTo>
                <a:cubicBezTo>
                  <a:pt x="2476" y="1897"/>
                  <a:pt x="2476" y="1896"/>
                  <a:pt x="2476" y="1895"/>
                </a:cubicBezTo>
                <a:cubicBezTo>
                  <a:pt x="2476" y="1895"/>
                  <a:pt x="2477" y="1895"/>
                  <a:pt x="2477" y="1895"/>
                </a:cubicBezTo>
                <a:cubicBezTo>
                  <a:pt x="2478" y="1894"/>
                  <a:pt x="2478" y="1894"/>
                  <a:pt x="2479" y="1894"/>
                </a:cubicBezTo>
                <a:cubicBezTo>
                  <a:pt x="2480" y="1894"/>
                  <a:pt x="2481" y="1894"/>
                  <a:pt x="2481" y="1894"/>
                </a:cubicBezTo>
                <a:cubicBezTo>
                  <a:pt x="2483" y="1894"/>
                  <a:pt x="2484" y="1893"/>
                  <a:pt x="2485" y="1893"/>
                </a:cubicBezTo>
                <a:cubicBezTo>
                  <a:pt x="2486" y="1892"/>
                  <a:pt x="2485" y="1891"/>
                  <a:pt x="2486" y="1891"/>
                </a:cubicBezTo>
                <a:cubicBezTo>
                  <a:pt x="2486" y="1890"/>
                  <a:pt x="2486" y="1889"/>
                  <a:pt x="2486" y="1889"/>
                </a:cubicBezTo>
                <a:cubicBezTo>
                  <a:pt x="2487" y="1888"/>
                  <a:pt x="2487" y="1888"/>
                  <a:pt x="2488" y="1888"/>
                </a:cubicBezTo>
                <a:cubicBezTo>
                  <a:pt x="2488" y="1887"/>
                  <a:pt x="2488" y="1887"/>
                  <a:pt x="2489" y="1887"/>
                </a:cubicBezTo>
                <a:cubicBezTo>
                  <a:pt x="2490" y="1887"/>
                  <a:pt x="2489" y="1886"/>
                  <a:pt x="2490" y="1886"/>
                </a:cubicBezTo>
                <a:cubicBezTo>
                  <a:pt x="2491" y="1886"/>
                  <a:pt x="2491" y="1887"/>
                  <a:pt x="2492" y="1887"/>
                </a:cubicBezTo>
                <a:cubicBezTo>
                  <a:pt x="2492" y="1887"/>
                  <a:pt x="2492" y="1886"/>
                  <a:pt x="2493" y="1886"/>
                </a:cubicBezTo>
                <a:cubicBezTo>
                  <a:pt x="2493" y="1885"/>
                  <a:pt x="2493" y="1885"/>
                  <a:pt x="2494" y="1885"/>
                </a:cubicBezTo>
                <a:cubicBezTo>
                  <a:pt x="2494" y="1884"/>
                  <a:pt x="2495" y="1884"/>
                  <a:pt x="2495" y="1883"/>
                </a:cubicBezTo>
                <a:cubicBezTo>
                  <a:pt x="2494" y="1883"/>
                  <a:pt x="2494" y="1883"/>
                  <a:pt x="2494" y="1882"/>
                </a:cubicBezTo>
                <a:cubicBezTo>
                  <a:pt x="2494" y="1882"/>
                  <a:pt x="2493" y="1882"/>
                  <a:pt x="2494" y="1881"/>
                </a:cubicBezTo>
                <a:cubicBezTo>
                  <a:pt x="2494" y="1881"/>
                  <a:pt x="2494" y="1881"/>
                  <a:pt x="2494" y="1880"/>
                </a:cubicBezTo>
                <a:cubicBezTo>
                  <a:pt x="2493" y="1880"/>
                  <a:pt x="2492" y="1881"/>
                  <a:pt x="2493" y="1880"/>
                </a:cubicBezTo>
                <a:cubicBezTo>
                  <a:pt x="2493" y="1880"/>
                  <a:pt x="2493" y="1880"/>
                  <a:pt x="2493" y="1879"/>
                </a:cubicBezTo>
                <a:cubicBezTo>
                  <a:pt x="2493" y="1879"/>
                  <a:pt x="2492" y="1879"/>
                  <a:pt x="2493" y="1878"/>
                </a:cubicBezTo>
                <a:cubicBezTo>
                  <a:pt x="2493" y="1878"/>
                  <a:pt x="2493" y="1878"/>
                  <a:pt x="2493" y="1878"/>
                </a:cubicBezTo>
                <a:cubicBezTo>
                  <a:pt x="2494" y="1878"/>
                  <a:pt x="2494" y="1878"/>
                  <a:pt x="2493" y="1878"/>
                </a:cubicBezTo>
                <a:cubicBezTo>
                  <a:pt x="2493" y="1877"/>
                  <a:pt x="2493" y="1878"/>
                  <a:pt x="2493" y="1878"/>
                </a:cubicBezTo>
                <a:cubicBezTo>
                  <a:pt x="2493" y="1878"/>
                  <a:pt x="2492" y="1877"/>
                  <a:pt x="2492" y="1877"/>
                </a:cubicBezTo>
                <a:cubicBezTo>
                  <a:pt x="2492" y="1877"/>
                  <a:pt x="2492" y="1878"/>
                  <a:pt x="2491" y="1878"/>
                </a:cubicBezTo>
                <a:cubicBezTo>
                  <a:pt x="2491" y="1877"/>
                  <a:pt x="2491" y="1877"/>
                  <a:pt x="2491" y="1876"/>
                </a:cubicBezTo>
                <a:cubicBezTo>
                  <a:pt x="2491" y="1876"/>
                  <a:pt x="2491" y="1875"/>
                  <a:pt x="2491" y="1875"/>
                </a:cubicBezTo>
                <a:cubicBezTo>
                  <a:pt x="2491" y="1874"/>
                  <a:pt x="2491" y="1874"/>
                  <a:pt x="2491" y="1874"/>
                </a:cubicBezTo>
                <a:cubicBezTo>
                  <a:pt x="2492" y="1874"/>
                  <a:pt x="2491" y="1873"/>
                  <a:pt x="2492" y="1873"/>
                </a:cubicBezTo>
                <a:cubicBezTo>
                  <a:pt x="2492" y="1873"/>
                  <a:pt x="2493" y="1874"/>
                  <a:pt x="2493" y="1874"/>
                </a:cubicBezTo>
                <a:cubicBezTo>
                  <a:pt x="2493" y="1874"/>
                  <a:pt x="2494" y="1874"/>
                  <a:pt x="2494" y="1874"/>
                </a:cubicBezTo>
                <a:cubicBezTo>
                  <a:pt x="2493" y="1873"/>
                  <a:pt x="2493" y="1872"/>
                  <a:pt x="2493" y="1872"/>
                </a:cubicBezTo>
                <a:cubicBezTo>
                  <a:pt x="2492" y="1872"/>
                  <a:pt x="2492" y="1873"/>
                  <a:pt x="2492" y="1873"/>
                </a:cubicBezTo>
                <a:cubicBezTo>
                  <a:pt x="2490" y="1872"/>
                  <a:pt x="2491" y="1871"/>
                  <a:pt x="2492" y="1870"/>
                </a:cubicBezTo>
                <a:cubicBezTo>
                  <a:pt x="2492" y="1869"/>
                  <a:pt x="2492" y="1869"/>
                  <a:pt x="2492" y="1868"/>
                </a:cubicBezTo>
                <a:cubicBezTo>
                  <a:pt x="2492" y="1867"/>
                  <a:pt x="2492" y="1867"/>
                  <a:pt x="2492" y="1868"/>
                </a:cubicBezTo>
                <a:cubicBezTo>
                  <a:pt x="2490" y="1868"/>
                  <a:pt x="2491" y="1866"/>
                  <a:pt x="2491" y="1865"/>
                </a:cubicBezTo>
                <a:cubicBezTo>
                  <a:pt x="2490" y="1865"/>
                  <a:pt x="2491" y="1867"/>
                  <a:pt x="2490" y="1867"/>
                </a:cubicBezTo>
                <a:cubicBezTo>
                  <a:pt x="2490" y="1868"/>
                  <a:pt x="2489" y="1868"/>
                  <a:pt x="2489" y="1869"/>
                </a:cubicBezTo>
                <a:cubicBezTo>
                  <a:pt x="2489" y="1869"/>
                  <a:pt x="2490" y="1870"/>
                  <a:pt x="2489" y="1870"/>
                </a:cubicBezTo>
                <a:cubicBezTo>
                  <a:pt x="2489" y="1870"/>
                  <a:pt x="2488" y="1869"/>
                  <a:pt x="2488" y="1869"/>
                </a:cubicBezTo>
                <a:cubicBezTo>
                  <a:pt x="2488" y="1870"/>
                  <a:pt x="2489" y="1870"/>
                  <a:pt x="2489" y="1870"/>
                </a:cubicBezTo>
                <a:cubicBezTo>
                  <a:pt x="2489" y="1871"/>
                  <a:pt x="2490" y="1872"/>
                  <a:pt x="2489" y="1873"/>
                </a:cubicBezTo>
                <a:cubicBezTo>
                  <a:pt x="2489" y="1873"/>
                  <a:pt x="2489" y="1872"/>
                  <a:pt x="2489" y="1872"/>
                </a:cubicBezTo>
                <a:cubicBezTo>
                  <a:pt x="2489" y="1872"/>
                  <a:pt x="2489" y="1872"/>
                  <a:pt x="2489" y="1872"/>
                </a:cubicBezTo>
                <a:cubicBezTo>
                  <a:pt x="2489" y="1873"/>
                  <a:pt x="2489" y="1873"/>
                  <a:pt x="2489" y="1874"/>
                </a:cubicBezTo>
                <a:cubicBezTo>
                  <a:pt x="2488" y="1874"/>
                  <a:pt x="2488" y="1872"/>
                  <a:pt x="2488" y="1872"/>
                </a:cubicBezTo>
                <a:cubicBezTo>
                  <a:pt x="2487" y="1872"/>
                  <a:pt x="2488" y="1873"/>
                  <a:pt x="2488" y="1874"/>
                </a:cubicBezTo>
                <a:cubicBezTo>
                  <a:pt x="2488" y="1874"/>
                  <a:pt x="2487" y="1873"/>
                  <a:pt x="2487" y="1874"/>
                </a:cubicBezTo>
                <a:cubicBezTo>
                  <a:pt x="2487" y="1875"/>
                  <a:pt x="2487" y="1875"/>
                  <a:pt x="2488" y="1875"/>
                </a:cubicBezTo>
                <a:cubicBezTo>
                  <a:pt x="2488" y="1875"/>
                  <a:pt x="2488" y="1875"/>
                  <a:pt x="2488" y="1875"/>
                </a:cubicBezTo>
                <a:cubicBezTo>
                  <a:pt x="2488" y="1876"/>
                  <a:pt x="2488" y="1876"/>
                  <a:pt x="2488" y="1876"/>
                </a:cubicBezTo>
                <a:cubicBezTo>
                  <a:pt x="2488" y="1876"/>
                  <a:pt x="2488" y="1877"/>
                  <a:pt x="2488" y="1877"/>
                </a:cubicBezTo>
                <a:cubicBezTo>
                  <a:pt x="2489" y="1877"/>
                  <a:pt x="2489" y="1876"/>
                  <a:pt x="2489" y="1876"/>
                </a:cubicBezTo>
                <a:cubicBezTo>
                  <a:pt x="2489" y="1877"/>
                  <a:pt x="2490" y="1877"/>
                  <a:pt x="2490" y="1877"/>
                </a:cubicBezTo>
                <a:cubicBezTo>
                  <a:pt x="2490" y="1878"/>
                  <a:pt x="2489" y="1878"/>
                  <a:pt x="2490" y="1879"/>
                </a:cubicBezTo>
                <a:cubicBezTo>
                  <a:pt x="2490" y="1879"/>
                  <a:pt x="2490" y="1879"/>
                  <a:pt x="2490" y="1879"/>
                </a:cubicBezTo>
                <a:cubicBezTo>
                  <a:pt x="2489" y="1879"/>
                  <a:pt x="2489" y="1878"/>
                  <a:pt x="2488" y="1878"/>
                </a:cubicBezTo>
                <a:cubicBezTo>
                  <a:pt x="2488" y="1877"/>
                  <a:pt x="2487" y="1877"/>
                  <a:pt x="2487" y="1877"/>
                </a:cubicBezTo>
                <a:cubicBezTo>
                  <a:pt x="2487" y="1877"/>
                  <a:pt x="2487" y="1876"/>
                  <a:pt x="2487" y="1876"/>
                </a:cubicBezTo>
                <a:cubicBezTo>
                  <a:pt x="2486" y="1876"/>
                  <a:pt x="2486" y="1876"/>
                  <a:pt x="2487" y="1875"/>
                </a:cubicBezTo>
                <a:cubicBezTo>
                  <a:pt x="2487" y="1875"/>
                  <a:pt x="2487" y="1874"/>
                  <a:pt x="2486" y="1874"/>
                </a:cubicBezTo>
                <a:cubicBezTo>
                  <a:pt x="2486" y="1875"/>
                  <a:pt x="2486" y="1875"/>
                  <a:pt x="2486" y="1875"/>
                </a:cubicBezTo>
                <a:cubicBezTo>
                  <a:pt x="2486" y="1876"/>
                  <a:pt x="2485" y="1876"/>
                  <a:pt x="2485" y="1877"/>
                </a:cubicBezTo>
                <a:cubicBezTo>
                  <a:pt x="2486" y="1877"/>
                  <a:pt x="2486" y="1877"/>
                  <a:pt x="2486" y="1878"/>
                </a:cubicBezTo>
                <a:cubicBezTo>
                  <a:pt x="2486" y="1879"/>
                  <a:pt x="2487" y="1878"/>
                  <a:pt x="2488" y="1879"/>
                </a:cubicBezTo>
                <a:cubicBezTo>
                  <a:pt x="2488" y="1879"/>
                  <a:pt x="2488" y="1880"/>
                  <a:pt x="2487" y="1881"/>
                </a:cubicBezTo>
                <a:cubicBezTo>
                  <a:pt x="2487" y="1881"/>
                  <a:pt x="2487" y="1882"/>
                  <a:pt x="2487" y="1882"/>
                </a:cubicBezTo>
                <a:cubicBezTo>
                  <a:pt x="2487" y="1883"/>
                  <a:pt x="2486" y="1883"/>
                  <a:pt x="2486" y="1883"/>
                </a:cubicBezTo>
                <a:cubicBezTo>
                  <a:pt x="2486" y="1884"/>
                  <a:pt x="2486" y="1884"/>
                  <a:pt x="2486" y="1884"/>
                </a:cubicBezTo>
                <a:cubicBezTo>
                  <a:pt x="2486" y="1885"/>
                  <a:pt x="2485" y="1884"/>
                  <a:pt x="2485" y="1885"/>
                </a:cubicBezTo>
                <a:cubicBezTo>
                  <a:pt x="2485" y="1886"/>
                  <a:pt x="2484" y="1885"/>
                  <a:pt x="2484" y="1886"/>
                </a:cubicBezTo>
                <a:cubicBezTo>
                  <a:pt x="2484" y="1886"/>
                  <a:pt x="2483" y="1886"/>
                  <a:pt x="2483" y="1886"/>
                </a:cubicBezTo>
                <a:cubicBezTo>
                  <a:pt x="2483" y="1885"/>
                  <a:pt x="2483" y="1885"/>
                  <a:pt x="2483" y="1885"/>
                </a:cubicBezTo>
                <a:cubicBezTo>
                  <a:pt x="2483" y="1884"/>
                  <a:pt x="2483" y="1885"/>
                  <a:pt x="2483" y="1885"/>
                </a:cubicBezTo>
                <a:cubicBezTo>
                  <a:pt x="2482" y="1886"/>
                  <a:pt x="2482" y="1886"/>
                  <a:pt x="2482" y="1886"/>
                </a:cubicBezTo>
                <a:cubicBezTo>
                  <a:pt x="2481" y="1886"/>
                  <a:pt x="2481" y="1886"/>
                  <a:pt x="2481" y="1886"/>
                </a:cubicBezTo>
                <a:cubicBezTo>
                  <a:pt x="2480" y="1886"/>
                  <a:pt x="2481" y="1887"/>
                  <a:pt x="2481" y="1887"/>
                </a:cubicBezTo>
                <a:cubicBezTo>
                  <a:pt x="2482" y="1887"/>
                  <a:pt x="2481" y="1888"/>
                  <a:pt x="2481" y="1888"/>
                </a:cubicBezTo>
                <a:cubicBezTo>
                  <a:pt x="2480" y="1888"/>
                  <a:pt x="2480" y="1889"/>
                  <a:pt x="2480" y="1889"/>
                </a:cubicBezTo>
                <a:cubicBezTo>
                  <a:pt x="2480" y="1891"/>
                  <a:pt x="2478" y="1889"/>
                  <a:pt x="2477" y="1890"/>
                </a:cubicBezTo>
                <a:cubicBezTo>
                  <a:pt x="2477" y="1891"/>
                  <a:pt x="2478" y="1891"/>
                  <a:pt x="2478" y="1892"/>
                </a:cubicBezTo>
                <a:cubicBezTo>
                  <a:pt x="2478" y="1892"/>
                  <a:pt x="2477" y="1893"/>
                  <a:pt x="2477" y="1893"/>
                </a:cubicBezTo>
                <a:cubicBezTo>
                  <a:pt x="2477" y="1893"/>
                  <a:pt x="2477" y="1894"/>
                  <a:pt x="2476" y="1893"/>
                </a:cubicBezTo>
                <a:close/>
                <a:moveTo>
                  <a:pt x="2278" y="1724"/>
                </a:moveTo>
                <a:cubicBezTo>
                  <a:pt x="2280" y="1724"/>
                  <a:pt x="2280" y="1725"/>
                  <a:pt x="2281" y="1726"/>
                </a:cubicBezTo>
                <a:cubicBezTo>
                  <a:pt x="2283" y="1727"/>
                  <a:pt x="2284" y="1727"/>
                  <a:pt x="2285" y="1727"/>
                </a:cubicBezTo>
                <a:cubicBezTo>
                  <a:pt x="2286" y="1727"/>
                  <a:pt x="2287" y="1728"/>
                  <a:pt x="2287" y="1728"/>
                </a:cubicBezTo>
                <a:cubicBezTo>
                  <a:pt x="2288" y="1728"/>
                  <a:pt x="2289" y="1729"/>
                  <a:pt x="2290" y="1729"/>
                </a:cubicBezTo>
                <a:cubicBezTo>
                  <a:pt x="2291" y="1729"/>
                  <a:pt x="2292" y="1729"/>
                  <a:pt x="2292" y="1730"/>
                </a:cubicBezTo>
                <a:cubicBezTo>
                  <a:pt x="2293" y="1730"/>
                  <a:pt x="2294" y="1730"/>
                  <a:pt x="2296" y="1730"/>
                </a:cubicBezTo>
                <a:cubicBezTo>
                  <a:pt x="2297" y="1730"/>
                  <a:pt x="2297" y="1729"/>
                  <a:pt x="2298" y="1728"/>
                </a:cubicBezTo>
                <a:cubicBezTo>
                  <a:pt x="2298" y="1727"/>
                  <a:pt x="2298" y="1726"/>
                  <a:pt x="2299" y="1725"/>
                </a:cubicBezTo>
                <a:cubicBezTo>
                  <a:pt x="2300" y="1725"/>
                  <a:pt x="2301" y="1726"/>
                  <a:pt x="2303" y="1725"/>
                </a:cubicBezTo>
                <a:cubicBezTo>
                  <a:pt x="2303" y="1725"/>
                  <a:pt x="2304" y="1725"/>
                  <a:pt x="2304" y="1724"/>
                </a:cubicBezTo>
                <a:cubicBezTo>
                  <a:pt x="2305" y="1723"/>
                  <a:pt x="2305" y="1723"/>
                  <a:pt x="2306" y="1722"/>
                </a:cubicBezTo>
                <a:cubicBezTo>
                  <a:pt x="2307" y="1721"/>
                  <a:pt x="2307" y="1720"/>
                  <a:pt x="2309" y="1720"/>
                </a:cubicBezTo>
                <a:cubicBezTo>
                  <a:pt x="2311" y="1720"/>
                  <a:pt x="2312" y="1720"/>
                  <a:pt x="2313" y="1719"/>
                </a:cubicBezTo>
                <a:cubicBezTo>
                  <a:pt x="2313" y="1717"/>
                  <a:pt x="2314" y="1716"/>
                  <a:pt x="2314" y="1715"/>
                </a:cubicBezTo>
                <a:cubicBezTo>
                  <a:pt x="2314" y="1713"/>
                  <a:pt x="2314" y="1712"/>
                  <a:pt x="2314" y="1710"/>
                </a:cubicBezTo>
                <a:cubicBezTo>
                  <a:pt x="2314" y="1709"/>
                  <a:pt x="2315" y="1708"/>
                  <a:pt x="2316" y="1707"/>
                </a:cubicBezTo>
                <a:cubicBezTo>
                  <a:pt x="2317" y="1706"/>
                  <a:pt x="2317" y="1706"/>
                  <a:pt x="2318" y="1705"/>
                </a:cubicBezTo>
                <a:cubicBezTo>
                  <a:pt x="2318" y="1705"/>
                  <a:pt x="2318" y="1704"/>
                  <a:pt x="2318" y="1703"/>
                </a:cubicBezTo>
                <a:cubicBezTo>
                  <a:pt x="2320" y="1701"/>
                  <a:pt x="2324" y="1701"/>
                  <a:pt x="2323" y="1698"/>
                </a:cubicBezTo>
                <a:cubicBezTo>
                  <a:pt x="2323" y="1698"/>
                  <a:pt x="2323" y="1697"/>
                  <a:pt x="2323" y="1697"/>
                </a:cubicBezTo>
                <a:cubicBezTo>
                  <a:pt x="2322" y="1696"/>
                  <a:pt x="2323" y="1695"/>
                  <a:pt x="2322" y="1694"/>
                </a:cubicBezTo>
                <a:cubicBezTo>
                  <a:pt x="2322" y="1693"/>
                  <a:pt x="2320" y="1693"/>
                  <a:pt x="2319" y="1692"/>
                </a:cubicBezTo>
                <a:cubicBezTo>
                  <a:pt x="2318" y="1692"/>
                  <a:pt x="2318" y="1692"/>
                  <a:pt x="2318" y="1691"/>
                </a:cubicBezTo>
                <a:cubicBezTo>
                  <a:pt x="2317" y="1690"/>
                  <a:pt x="2317" y="1689"/>
                  <a:pt x="2316" y="1690"/>
                </a:cubicBezTo>
                <a:cubicBezTo>
                  <a:pt x="2315" y="1691"/>
                  <a:pt x="2316" y="1693"/>
                  <a:pt x="2315" y="1694"/>
                </a:cubicBezTo>
                <a:cubicBezTo>
                  <a:pt x="2314" y="1694"/>
                  <a:pt x="2314" y="1694"/>
                  <a:pt x="2313" y="1694"/>
                </a:cubicBezTo>
                <a:cubicBezTo>
                  <a:pt x="2312" y="1694"/>
                  <a:pt x="2312" y="1693"/>
                  <a:pt x="2311" y="1693"/>
                </a:cubicBezTo>
                <a:cubicBezTo>
                  <a:pt x="2310" y="1693"/>
                  <a:pt x="2309" y="1692"/>
                  <a:pt x="2308" y="1692"/>
                </a:cubicBezTo>
                <a:cubicBezTo>
                  <a:pt x="2306" y="1692"/>
                  <a:pt x="2305" y="1693"/>
                  <a:pt x="2304" y="1694"/>
                </a:cubicBezTo>
                <a:cubicBezTo>
                  <a:pt x="2303" y="1695"/>
                  <a:pt x="2302" y="1694"/>
                  <a:pt x="2301" y="1693"/>
                </a:cubicBezTo>
                <a:cubicBezTo>
                  <a:pt x="2299" y="1693"/>
                  <a:pt x="2298" y="1693"/>
                  <a:pt x="2296" y="1693"/>
                </a:cubicBezTo>
                <a:cubicBezTo>
                  <a:pt x="2295" y="1694"/>
                  <a:pt x="2295" y="1695"/>
                  <a:pt x="2293" y="1695"/>
                </a:cubicBezTo>
                <a:cubicBezTo>
                  <a:pt x="2293" y="1696"/>
                  <a:pt x="2292" y="1696"/>
                  <a:pt x="2291" y="1695"/>
                </a:cubicBezTo>
                <a:cubicBezTo>
                  <a:pt x="2291" y="1695"/>
                  <a:pt x="2290" y="1695"/>
                  <a:pt x="2290" y="1695"/>
                </a:cubicBezTo>
                <a:cubicBezTo>
                  <a:pt x="2288" y="1695"/>
                  <a:pt x="2289" y="1698"/>
                  <a:pt x="2289" y="1698"/>
                </a:cubicBezTo>
                <a:cubicBezTo>
                  <a:pt x="2288" y="1700"/>
                  <a:pt x="2286" y="1700"/>
                  <a:pt x="2286" y="1701"/>
                </a:cubicBezTo>
                <a:cubicBezTo>
                  <a:pt x="2285" y="1702"/>
                  <a:pt x="2284" y="1703"/>
                  <a:pt x="2282" y="1704"/>
                </a:cubicBezTo>
                <a:cubicBezTo>
                  <a:pt x="2280" y="1705"/>
                  <a:pt x="2277" y="1706"/>
                  <a:pt x="2276" y="1709"/>
                </a:cubicBezTo>
                <a:cubicBezTo>
                  <a:pt x="2276" y="1712"/>
                  <a:pt x="2276" y="1716"/>
                  <a:pt x="2277" y="1719"/>
                </a:cubicBezTo>
                <a:cubicBezTo>
                  <a:pt x="2278" y="1720"/>
                  <a:pt x="2277" y="1721"/>
                  <a:pt x="2276" y="1722"/>
                </a:cubicBezTo>
                <a:cubicBezTo>
                  <a:pt x="2276" y="1724"/>
                  <a:pt x="2277" y="1724"/>
                  <a:pt x="2278" y="1724"/>
                </a:cubicBezTo>
                <a:close/>
                <a:moveTo>
                  <a:pt x="2102" y="2137"/>
                </a:moveTo>
                <a:cubicBezTo>
                  <a:pt x="2101" y="2136"/>
                  <a:pt x="2100" y="2132"/>
                  <a:pt x="2098" y="2132"/>
                </a:cubicBezTo>
                <a:cubicBezTo>
                  <a:pt x="2096" y="2132"/>
                  <a:pt x="2097" y="2135"/>
                  <a:pt x="2098" y="2136"/>
                </a:cubicBezTo>
                <a:cubicBezTo>
                  <a:pt x="2099" y="2137"/>
                  <a:pt x="2101" y="2138"/>
                  <a:pt x="2102" y="2139"/>
                </a:cubicBezTo>
                <a:cubicBezTo>
                  <a:pt x="2102" y="2139"/>
                  <a:pt x="2103" y="2139"/>
                  <a:pt x="2103" y="2138"/>
                </a:cubicBezTo>
                <a:cubicBezTo>
                  <a:pt x="2103" y="2138"/>
                  <a:pt x="2103" y="2137"/>
                  <a:pt x="2102" y="2137"/>
                </a:cubicBezTo>
                <a:close/>
                <a:moveTo>
                  <a:pt x="2405" y="1988"/>
                </a:moveTo>
                <a:cubicBezTo>
                  <a:pt x="2406" y="1988"/>
                  <a:pt x="2406" y="1987"/>
                  <a:pt x="2406" y="1986"/>
                </a:cubicBezTo>
                <a:cubicBezTo>
                  <a:pt x="2406" y="1986"/>
                  <a:pt x="2404" y="1988"/>
                  <a:pt x="2405" y="1988"/>
                </a:cubicBezTo>
                <a:close/>
                <a:moveTo>
                  <a:pt x="2" y="804"/>
                </a:moveTo>
                <a:cubicBezTo>
                  <a:pt x="2" y="803"/>
                  <a:pt x="4" y="803"/>
                  <a:pt x="4" y="801"/>
                </a:cubicBezTo>
                <a:cubicBezTo>
                  <a:pt x="4" y="800"/>
                  <a:pt x="3" y="801"/>
                  <a:pt x="3" y="800"/>
                </a:cubicBezTo>
                <a:cubicBezTo>
                  <a:pt x="2" y="799"/>
                  <a:pt x="3" y="799"/>
                  <a:pt x="3" y="799"/>
                </a:cubicBezTo>
                <a:cubicBezTo>
                  <a:pt x="4" y="798"/>
                  <a:pt x="4" y="797"/>
                  <a:pt x="5" y="797"/>
                </a:cubicBezTo>
                <a:cubicBezTo>
                  <a:pt x="6" y="797"/>
                  <a:pt x="6" y="798"/>
                  <a:pt x="5" y="799"/>
                </a:cubicBezTo>
                <a:cubicBezTo>
                  <a:pt x="5" y="800"/>
                  <a:pt x="6" y="799"/>
                  <a:pt x="6" y="800"/>
                </a:cubicBezTo>
                <a:cubicBezTo>
                  <a:pt x="7" y="801"/>
                  <a:pt x="6" y="801"/>
                  <a:pt x="7" y="802"/>
                </a:cubicBezTo>
                <a:cubicBezTo>
                  <a:pt x="8" y="802"/>
                  <a:pt x="8" y="801"/>
                  <a:pt x="8" y="800"/>
                </a:cubicBezTo>
                <a:cubicBezTo>
                  <a:pt x="8" y="799"/>
                  <a:pt x="8" y="799"/>
                  <a:pt x="9" y="800"/>
                </a:cubicBezTo>
                <a:cubicBezTo>
                  <a:pt x="10" y="800"/>
                  <a:pt x="10" y="800"/>
                  <a:pt x="10" y="799"/>
                </a:cubicBezTo>
                <a:cubicBezTo>
                  <a:pt x="10" y="798"/>
                  <a:pt x="11" y="797"/>
                  <a:pt x="10" y="797"/>
                </a:cubicBezTo>
                <a:cubicBezTo>
                  <a:pt x="9" y="797"/>
                  <a:pt x="9" y="797"/>
                  <a:pt x="8" y="797"/>
                </a:cubicBezTo>
                <a:cubicBezTo>
                  <a:pt x="7" y="797"/>
                  <a:pt x="7" y="796"/>
                  <a:pt x="8" y="796"/>
                </a:cubicBezTo>
                <a:cubicBezTo>
                  <a:pt x="9" y="795"/>
                  <a:pt x="10" y="796"/>
                  <a:pt x="11" y="794"/>
                </a:cubicBezTo>
                <a:cubicBezTo>
                  <a:pt x="11" y="793"/>
                  <a:pt x="11" y="793"/>
                  <a:pt x="11" y="792"/>
                </a:cubicBezTo>
                <a:cubicBezTo>
                  <a:pt x="11" y="791"/>
                  <a:pt x="12" y="792"/>
                  <a:pt x="12" y="791"/>
                </a:cubicBezTo>
                <a:cubicBezTo>
                  <a:pt x="14" y="790"/>
                  <a:pt x="12" y="789"/>
                  <a:pt x="12" y="788"/>
                </a:cubicBezTo>
                <a:cubicBezTo>
                  <a:pt x="12" y="787"/>
                  <a:pt x="13" y="786"/>
                  <a:pt x="13" y="786"/>
                </a:cubicBezTo>
                <a:cubicBezTo>
                  <a:pt x="12" y="785"/>
                  <a:pt x="11" y="785"/>
                  <a:pt x="11" y="786"/>
                </a:cubicBezTo>
                <a:cubicBezTo>
                  <a:pt x="9" y="786"/>
                  <a:pt x="6" y="788"/>
                  <a:pt x="5" y="790"/>
                </a:cubicBezTo>
                <a:cubicBezTo>
                  <a:pt x="4" y="790"/>
                  <a:pt x="4" y="793"/>
                  <a:pt x="3" y="793"/>
                </a:cubicBezTo>
                <a:cubicBezTo>
                  <a:pt x="2" y="793"/>
                  <a:pt x="3" y="792"/>
                  <a:pt x="2" y="792"/>
                </a:cubicBezTo>
                <a:cubicBezTo>
                  <a:pt x="2" y="791"/>
                  <a:pt x="1" y="793"/>
                  <a:pt x="1" y="793"/>
                </a:cubicBezTo>
                <a:cubicBezTo>
                  <a:pt x="1" y="793"/>
                  <a:pt x="0" y="793"/>
                  <a:pt x="0" y="793"/>
                </a:cubicBezTo>
                <a:cubicBezTo>
                  <a:pt x="0" y="806"/>
                  <a:pt x="0" y="806"/>
                  <a:pt x="0" y="806"/>
                </a:cubicBezTo>
                <a:cubicBezTo>
                  <a:pt x="1" y="806"/>
                  <a:pt x="1" y="806"/>
                  <a:pt x="1" y="806"/>
                </a:cubicBezTo>
                <a:cubicBezTo>
                  <a:pt x="2" y="805"/>
                  <a:pt x="1" y="805"/>
                  <a:pt x="2" y="804"/>
                </a:cubicBezTo>
                <a:close/>
                <a:moveTo>
                  <a:pt x="2441" y="1936"/>
                </a:moveTo>
                <a:cubicBezTo>
                  <a:pt x="2441" y="1936"/>
                  <a:pt x="2441" y="1936"/>
                  <a:pt x="2441" y="1937"/>
                </a:cubicBezTo>
                <a:cubicBezTo>
                  <a:pt x="2441" y="1937"/>
                  <a:pt x="2441" y="1937"/>
                  <a:pt x="2441" y="1937"/>
                </a:cubicBezTo>
                <a:cubicBezTo>
                  <a:pt x="2441" y="1937"/>
                  <a:pt x="2442" y="1936"/>
                  <a:pt x="2442" y="1936"/>
                </a:cubicBezTo>
                <a:cubicBezTo>
                  <a:pt x="2442" y="1936"/>
                  <a:pt x="2442" y="1935"/>
                  <a:pt x="2443" y="1935"/>
                </a:cubicBezTo>
                <a:cubicBezTo>
                  <a:pt x="2443" y="1935"/>
                  <a:pt x="2443" y="1934"/>
                  <a:pt x="2443" y="1934"/>
                </a:cubicBezTo>
                <a:cubicBezTo>
                  <a:pt x="2443" y="1933"/>
                  <a:pt x="2442" y="1934"/>
                  <a:pt x="2442" y="1933"/>
                </a:cubicBezTo>
                <a:cubicBezTo>
                  <a:pt x="2443" y="1932"/>
                  <a:pt x="2443" y="1932"/>
                  <a:pt x="2442" y="1932"/>
                </a:cubicBezTo>
                <a:cubicBezTo>
                  <a:pt x="2441" y="1932"/>
                  <a:pt x="2441" y="1932"/>
                  <a:pt x="2441" y="1932"/>
                </a:cubicBezTo>
                <a:cubicBezTo>
                  <a:pt x="2441" y="1933"/>
                  <a:pt x="2440" y="1933"/>
                  <a:pt x="2440" y="1933"/>
                </a:cubicBezTo>
                <a:cubicBezTo>
                  <a:pt x="2441" y="1934"/>
                  <a:pt x="2441" y="1934"/>
                  <a:pt x="2440" y="1934"/>
                </a:cubicBezTo>
                <a:cubicBezTo>
                  <a:pt x="2440" y="1935"/>
                  <a:pt x="2440" y="1935"/>
                  <a:pt x="2441" y="1936"/>
                </a:cubicBezTo>
                <a:close/>
                <a:moveTo>
                  <a:pt x="2479" y="2074"/>
                </a:moveTo>
                <a:cubicBezTo>
                  <a:pt x="2479" y="2074"/>
                  <a:pt x="2479" y="2073"/>
                  <a:pt x="2480" y="2073"/>
                </a:cubicBezTo>
                <a:cubicBezTo>
                  <a:pt x="2480" y="2073"/>
                  <a:pt x="2480" y="2072"/>
                  <a:pt x="2480" y="2071"/>
                </a:cubicBezTo>
                <a:cubicBezTo>
                  <a:pt x="2479" y="2071"/>
                  <a:pt x="2478" y="2071"/>
                  <a:pt x="2477" y="2070"/>
                </a:cubicBezTo>
                <a:cubicBezTo>
                  <a:pt x="2477" y="2070"/>
                  <a:pt x="2476" y="2069"/>
                  <a:pt x="2475" y="2069"/>
                </a:cubicBezTo>
                <a:cubicBezTo>
                  <a:pt x="2474" y="2068"/>
                  <a:pt x="2473" y="2067"/>
                  <a:pt x="2472" y="2066"/>
                </a:cubicBezTo>
                <a:cubicBezTo>
                  <a:pt x="2470" y="2066"/>
                  <a:pt x="2470" y="2065"/>
                  <a:pt x="2469" y="2063"/>
                </a:cubicBezTo>
                <a:cubicBezTo>
                  <a:pt x="2468" y="2062"/>
                  <a:pt x="2467" y="2063"/>
                  <a:pt x="2466" y="2062"/>
                </a:cubicBezTo>
                <a:cubicBezTo>
                  <a:pt x="2465" y="2061"/>
                  <a:pt x="2465" y="2060"/>
                  <a:pt x="2464" y="2059"/>
                </a:cubicBezTo>
                <a:cubicBezTo>
                  <a:pt x="2463" y="2059"/>
                  <a:pt x="2462" y="2058"/>
                  <a:pt x="2462" y="2058"/>
                </a:cubicBezTo>
                <a:cubicBezTo>
                  <a:pt x="2462" y="2058"/>
                  <a:pt x="2461" y="2057"/>
                  <a:pt x="2461" y="2057"/>
                </a:cubicBezTo>
                <a:cubicBezTo>
                  <a:pt x="2460" y="2056"/>
                  <a:pt x="2458" y="2055"/>
                  <a:pt x="2458" y="2055"/>
                </a:cubicBezTo>
                <a:cubicBezTo>
                  <a:pt x="2457" y="2054"/>
                  <a:pt x="2457" y="2054"/>
                  <a:pt x="2457" y="2053"/>
                </a:cubicBezTo>
                <a:cubicBezTo>
                  <a:pt x="2456" y="2052"/>
                  <a:pt x="2457" y="2052"/>
                  <a:pt x="2458" y="2052"/>
                </a:cubicBezTo>
                <a:cubicBezTo>
                  <a:pt x="2458" y="2052"/>
                  <a:pt x="2459" y="2051"/>
                  <a:pt x="2459" y="2051"/>
                </a:cubicBezTo>
                <a:cubicBezTo>
                  <a:pt x="2459" y="2050"/>
                  <a:pt x="2459" y="2050"/>
                  <a:pt x="2460" y="2049"/>
                </a:cubicBezTo>
                <a:cubicBezTo>
                  <a:pt x="2460" y="2049"/>
                  <a:pt x="2461" y="2049"/>
                  <a:pt x="2461" y="2048"/>
                </a:cubicBezTo>
                <a:cubicBezTo>
                  <a:pt x="2461" y="2047"/>
                  <a:pt x="2460" y="2045"/>
                  <a:pt x="2459" y="2044"/>
                </a:cubicBezTo>
                <a:cubicBezTo>
                  <a:pt x="2459" y="2043"/>
                  <a:pt x="2459" y="2043"/>
                  <a:pt x="2458" y="2042"/>
                </a:cubicBezTo>
                <a:cubicBezTo>
                  <a:pt x="2457" y="2041"/>
                  <a:pt x="2456" y="2041"/>
                  <a:pt x="2455" y="2039"/>
                </a:cubicBezTo>
                <a:cubicBezTo>
                  <a:pt x="2455" y="2039"/>
                  <a:pt x="2455" y="2038"/>
                  <a:pt x="2454" y="2038"/>
                </a:cubicBezTo>
                <a:cubicBezTo>
                  <a:pt x="2454" y="2038"/>
                  <a:pt x="2453" y="2037"/>
                  <a:pt x="2454" y="2036"/>
                </a:cubicBezTo>
                <a:cubicBezTo>
                  <a:pt x="2454" y="2036"/>
                  <a:pt x="2455" y="2036"/>
                  <a:pt x="2455" y="2036"/>
                </a:cubicBezTo>
                <a:cubicBezTo>
                  <a:pt x="2455" y="2035"/>
                  <a:pt x="2454" y="2035"/>
                  <a:pt x="2454" y="2035"/>
                </a:cubicBezTo>
                <a:cubicBezTo>
                  <a:pt x="2453" y="2035"/>
                  <a:pt x="2453" y="2035"/>
                  <a:pt x="2452" y="2034"/>
                </a:cubicBezTo>
                <a:cubicBezTo>
                  <a:pt x="2452" y="2033"/>
                  <a:pt x="2452" y="2033"/>
                  <a:pt x="2453" y="2033"/>
                </a:cubicBezTo>
                <a:cubicBezTo>
                  <a:pt x="2454" y="2031"/>
                  <a:pt x="2451" y="2031"/>
                  <a:pt x="2450" y="2031"/>
                </a:cubicBezTo>
                <a:cubicBezTo>
                  <a:pt x="2450" y="2030"/>
                  <a:pt x="2449" y="2030"/>
                  <a:pt x="2449" y="2030"/>
                </a:cubicBezTo>
                <a:cubicBezTo>
                  <a:pt x="2448" y="2029"/>
                  <a:pt x="2447" y="2029"/>
                  <a:pt x="2447" y="2028"/>
                </a:cubicBezTo>
                <a:cubicBezTo>
                  <a:pt x="2448" y="2028"/>
                  <a:pt x="2448" y="2027"/>
                  <a:pt x="2449" y="2027"/>
                </a:cubicBezTo>
                <a:cubicBezTo>
                  <a:pt x="2449" y="2027"/>
                  <a:pt x="2449" y="2026"/>
                  <a:pt x="2449" y="2026"/>
                </a:cubicBezTo>
                <a:cubicBezTo>
                  <a:pt x="2449" y="2025"/>
                  <a:pt x="2449" y="2025"/>
                  <a:pt x="2450" y="2024"/>
                </a:cubicBezTo>
                <a:cubicBezTo>
                  <a:pt x="2450" y="2024"/>
                  <a:pt x="2451" y="2024"/>
                  <a:pt x="2451" y="2024"/>
                </a:cubicBezTo>
                <a:cubicBezTo>
                  <a:pt x="2451" y="2023"/>
                  <a:pt x="2449" y="2023"/>
                  <a:pt x="2449" y="2023"/>
                </a:cubicBezTo>
                <a:cubicBezTo>
                  <a:pt x="2448" y="2023"/>
                  <a:pt x="2448" y="2023"/>
                  <a:pt x="2447" y="2023"/>
                </a:cubicBezTo>
                <a:cubicBezTo>
                  <a:pt x="2446" y="2022"/>
                  <a:pt x="2446" y="2022"/>
                  <a:pt x="2445" y="2021"/>
                </a:cubicBezTo>
                <a:cubicBezTo>
                  <a:pt x="2445" y="2021"/>
                  <a:pt x="2445" y="2021"/>
                  <a:pt x="2445" y="2021"/>
                </a:cubicBezTo>
                <a:cubicBezTo>
                  <a:pt x="2446" y="2020"/>
                  <a:pt x="2446" y="2021"/>
                  <a:pt x="2447" y="2021"/>
                </a:cubicBezTo>
                <a:cubicBezTo>
                  <a:pt x="2448" y="2022"/>
                  <a:pt x="2449" y="2022"/>
                  <a:pt x="2449" y="2021"/>
                </a:cubicBezTo>
                <a:cubicBezTo>
                  <a:pt x="2450" y="2021"/>
                  <a:pt x="2451" y="2021"/>
                  <a:pt x="2451" y="2021"/>
                </a:cubicBezTo>
                <a:cubicBezTo>
                  <a:pt x="2452" y="2021"/>
                  <a:pt x="2451" y="2020"/>
                  <a:pt x="2451" y="2019"/>
                </a:cubicBezTo>
                <a:cubicBezTo>
                  <a:pt x="2451" y="2017"/>
                  <a:pt x="2454" y="2019"/>
                  <a:pt x="2455" y="2019"/>
                </a:cubicBezTo>
                <a:cubicBezTo>
                  <a:pt x="2455" y="2019"/>
                  <a:pt x="2456" y="2019"/>
                  <a:pt x="2457" y="2019"/>
                </a:cubicBezTo>
                <a:cubicBezTo>
                  <a:pt x="2457" y="2019"/>
                  <a:pt x="2458" y="2020"/>
                  <a:pt x="2458" y="2019"/>
                </a:cubicBezTo>
                <a:cubicBezTo>
                  <a:pt x="2458" y="2018"/>
                  <a:pt x="2457" y="2018"/>
                  <a:pt x="2456" y="2018"/>
                </a:cubicBezTo>
                <a:cubicBezTo>
                  <a:pt x="2456" y="2018"/>
                  <a:pt x="2455" y="2017"/>
                  <a:pt x="2455" y="2017"/>
                </a:cubicBezTo>
                <a:cubicBezTo>
                  <a:pt x="2455" y="2016"/>
                  <a:pt x="2455" y="2016"/>
                  <a:pt x="2454" y="2015"/>
                </a:cubicBezTo>
                <a:cubicBezTo>
                  <a:pt x="2454" y="2015"/>
                  <a:pt x="2453" y="2015"/>
                  <a:pt x="2453" y="2014"/>
                </a:cubicBezTo>
                <a:cubicBezTo>
                  <a:pt x="2452" y="2013"/>
                  <a:pt x="2453" y="2013"/>
                  <a:pt x="2452" y="2013"/>
                </a:cubicBezTo>
                <a:cubicBezTo>
                  <a:pt x="2451" y="2013"/>
                  <a:pt x="2451" y="2012"/>
                  <a:pt x="2450" y="2012"/>
                </a:cubicBezTo>
                <a:cubicBezTo>
                  <a:pt x="2450" y="2011"/>
                  <a:pt x="2450" y="2011"/>
                  <a:pt x="2450" y="2011"/>
                </a:cubicBezTo>
                <a:cubicBezTo>
                  <a:pt x="2450" y="2009"/>
                  <a:pt x="2451" y="2010"/>
                  <a:pt x="2452" y="2010"/>
                </a:cubicBezTo>
                <a:cubicBezTo>
                  <a:pt x="2454" y="2010"/>
                  <a:pt x="2452" y="2007"/>
                  <a:pt x="2454" y="2006"/>
                </a:cubicBezTo>
                <a:cubicBezTo>
                  <a:pt x="2455" y="2006"/>
                  <a:pt x="2455" y="2007"/>
                  <a:pt x="2456" y="2007"/>
                </a:cubicBezTo>
                <a:cubicBezTo>
                  <a:pt x="2457" y="2007"/>
                  <a:pt x="2459" y="2007"/>
                  <a:pt x="2460" y="2007"/>
                </a:cubicBezTo>
                <a:cubicBezTo>
                  <a:pt x="2462" y="2008"/>
                  <a:pt x="2463" y="2007"/>
                  <a:pt x="2465" y="2007"/>
                </a:cubicBezTo>
                <a:cubicBezTo>
                  <a:pt x="2465" y="2007"/>
                  <a:pt x="2466" y="2007"/>
                  <a:pt x="2467" y="2007"/>
                </a:cubicBezTo>
                <a:cubicBezTo>
                  <a:pt x="2468" y="2007"/>
                  <a:pt x="2468" y="2007"/>
                  <a:pt x="2469" y="2007"/>
                </a:cubicBezTo>
                <a:cubicBezTo>
                  <a:pt x="2470" y="2007"/>
                  <a:pt x="2470" y="2007"/>
                  <a:pt x="2471" y="2007"/>
                </a:cubicBezTo>
                <a:cubicBezTo>
                  <a:pt x="2472" y="2007"/>
                  <a:pt x="2472" y="2007"/>
                  <a:pt x="2472" y="2006"/>
                </a:cubicBezTo>
                <a:cubicBezTo>
                  <a:pt x="2473" y="2005"/>
                  <a:pt x="2473" y="2005"/>
                  <a:pt x="2474" y="2005"/>
                </a:cubicBezTo>
                <a:cubicBezTo>
                  <a:pt x="2475" y="2005"/>
                  <a:pt x="2475" y="2005"/>
                  <a:pt x="2475" y="2004"/>
                </a:cubicBezTo>
                <a:cubicBezTo>
                  <a:pt x="2475" y="2003"/>
                  <a:pt x="2474" y="2004"/>
                  <a:pt x="2474" y="2004"/>
                </a:cubicBezTo>
                <a:cubicBezTo>
                  <a:pt x="2473" y="2004"/>
                  <a:pt x="2473" y="2003"/>
                  <a:pt x="2472" y="2003"/>
                </a:cubicBezTo>
                <a:cubicBezTo>
                  <a:pt x="2472" y="2003"/>
                  <a:pt x="2472" y="2002"/>
                  <a:pt x="2471" y="2002"/>
                </a:cubicBezTo>
                <a:cubicBezTo>
                  <a:pt x="2470" y="2002"/>
                  <a:pt x="2470" y="2002"/>
                  <a:pt x="2469" y="2002"/>
                </a:cubicBezTo>
                <a:cubicBezTo>
                  <a:pt x="2470" y="2001"/>
                  <a:pt x="2470" y="2001"/>
                  <a:pt x="2471" y="2001"/>
                </a:cubicBezTo>
                <a:cubicBezTo>
                  <a:pt x="2471" y="2001"/>
                  <a:pt x="2471" y="2002"/>
                  <a:pt x="2472" y="2002"/>
                </a:cubicBezTo>
                <a:cubicBezTo>
                  <a:pt x="2473" y="2001"/>
                  <a:pt x="2472" y="2001"/>
                  <a:pt x="2471" y="2001"/>
                </a:cubicBezTo>
                <a:cubicBezTo>
                  <a:pt x="2470" y="2000"/>
                  <a:pt x="2470" y="2000"/>
                  <a:pt x="2469" y="2001"/>
                </a:cubicBezTo>
                <a:cubicBezTo>
                  <a:pt x="2468" y="2001"/>
                  <a:pt x="2468" y="2001"/>
                  <a:pt x="2467" y="2001"/>
                </a:cubicBezTo>
                <a:cubicBezTo>
                  <a:pt x="2465" y="2001"/>
                  <a:pt x="2466" y="1999"/>
                  <a:pt x="2465" y="1998"/>
                </a:cubicBezTo>
                <a:cubicBezTo>
                  <a:pt x="2464" y="1997"/>
                  <a:pt x="2463" y="1997"/>
                  <a:pt x="2464" y="1996"/>
                </a:cubicBezTo>
                <a:cubicBezTo>
                  <a:pt x="2464" y="1996"/>
                  <a:pt x="2465" y="1996"/>
                  <a:pt x="2466" y="1995"/>
                </a:cubicBezTo>
                <a:cubicBezTo>
                  <a:pt x="2466" y="1995"/>
                  <a:pt x="2466" y="1994"/>
                  <a:pt x="2466" y="1994"/>
                </a:cubicBezTo>
                <a:cubicBezTo>
                  <a:pt x="2467" y="1993"/>
                  <a:pt x="2468" y="1993"/>
                  <a:pt x="2468" y="1993"/>
                </a:cubicBezTo>
                <a:cubicBezTo>
                  <a:pt x="2469" y="1993"/>
                  <a:pt x="2469" y="1994"/>
                  <a:pt x="2470" y="1995"/>
                </a:cubicBezTo>
                <a:cubicBezTo>
                  <a:pt x="2470" y="1995"/>
                  <a:pt x="2472" y="1995"/>
                  <a:pt x="2473" y="1995"/>
                </a:cubicBezTo>
                <a:cubicBezTo>
                  <a:pt x="2474" y="1995"/>
                  <a:pt x="2474" y="1994"/>
                  <a:pt x="2475" y="1994"/>
                </a:cubicBezTo>
                <a:cubicBezTo>
                  <a:pt x="2475" y="1994"/>
                  <a:pt x="2476" y="1994"/>
                  <a:pt x="2477" y="1993"/>
                </a:cubicBezTo>
                <a:cubicBezTo>
                  <a:pt x="2477" y="1993"/>
                  <a:pt x="2478" y="1992"/>
                  <a:pt x="2478" y="1992"/>
                </a:cubicBezTo>
                <a:cubicBezTo>
                  <a:pt x="2479" y="1991"/>
                  <a:pt x="2479" y="1991"/>
                  <a:pt x="2480" y="1991"/>
                </a:cubicBezTo>
                <a:cubicBezTo>
                  <a:pt x="2481" y="1991"/>
                  <a:pt x="2481" y="1991"/>
                  <a:pt x="2482" y="1990"/>
                </a:cubicBezTo>
                <a:cubicBezTo>
                  <a:pt x="2483" y="1989"/>
                  <a:pt x="2484" y="1990"/>
                  <a:pt x="2485" y="1988"/>
                </a:cubicBezTo>
                <a:cubicBezTo>
                  <a:pt x="2485" y="1987"/>
                  <a:pt x="2485" y="1986"/>
                  <a:pt x="2483" y="1986"/>
                </a:cubicBezTo>
                <a:cubicBezTo>
                  <a:pt x="2482" y="1986"/>
                  <a:pt x="2480" y="1986"/>
                  <a:pt x="2479" y="1986"/>
                </a:cubicBezTo>
                <a:cubicBezTo>
                  <a:pt x="2478" y="1986"/>
                  <a:pt x="2478" y="1986"/>
                  <a:pt x="2477" y="1985"/>
                </a:cubicBezTo>
                <a:cubicBezTo>
                  <a:pt x="2477" y="1984"/>
                  <a:pt x="2477" y="1984"/>
                  <a:pt x="2477" y="1983"/>
                </a:cubicBezTo>
                <a:cubicBezTo>
                  <a:pt x="2476" y="1982"/>
                  <a:pt x="2476" y="1982"/>
                  <a:pt x="2475" y="1982"/>
                </a:cubicBezTo>
                <a:cubicBezTo>
                  <a:pt x="2474" y="1982"/>
                  <a:pt x="2474" y="1982"/>
                  <a:pt x="2473" y="1981"/>
                </a:cubicBezTo>
                <a:cubicBezTo>
                  <a:pt x="2472" y="1981"/>
                  <a:pt x="2472" y="1981"/>
                  <a:pt x="2471" y="1980"/>
                </a:cubicBezTo>
                <a:cubicBezTo>
                  <a:pt x="2470" y="1980"/>
                  <a:pt x="2469" y="1979"/>
                  <a:pt x="2468" y="1978"/>
                </a:cubicBezTo>
                <a:cubicBezTo>
                  <a:pt x="2468" y="1978"/>
                  <a:pt x="2467" y="1978"/>
                  <a:pt x="2466" y="1977"/>
                </a:cubicBezTo>
                <a:cubicBezTo>
                  <a:pt x="2466" y="1977"/>
                  <a:pt x="2465" y="1977"/>
                  <a:pt x="2464" y="1978"/>
                </a:cubicBezTo>
                <a:cubicBezTo>
                  <a:pt x="2464" y="1978"/>
                  <a:pt x="2464" y="1979"/>
                  <a:pt x="2463" y="1979"/>
                </a:cubicBezTo>
                <a:cubicBezTo>
                  <a:pt x="2462" y="1979"/>
                  <a:pt x="2459" y="1980"/>
                  <a:pt x="2459" y="1979"/>
                </a:cubicBezTo>
                <a:cubicBezTo>
                  <a:pt x="2458" y="1977"/>
                  <a:pt x="2461" y="1978"/>
                  <a:pt x="2462" y="1977"/>
                </a:cubicBezTo>
                <a:cubicBezTo>
                  <a:pt x="2462" y="1977"/>
                  <a:pt x="2463" y="1977"/>
                  <a:pt x="2463" y="1976"/>
                </a:cubicBezTo>
                <a:cubicBezTo>
                  <a:pt x="2463" y="1975"/>
                  <a:pt x="2462" y="1975"/>
                  <a:pt x="2461" y="1975"/>
                </a:cubicBezTo>
                <a:cubicBezTo>
                  <a:pt x="2461" y="1974"/>
                  <a:pt x="2461" y="1973"/>
                  <a:pt x="2460" y="1973"/>
                </a:cubicBezTo>
                <a:cubicBezTo>
                  <a:pt x="2459" y="1973"/>
                  <a:pt x="2459" y="1974"/>
                  <a:pt x="2459" y="1974"/>
                </a:cubicBezTo>
                <a:cubicBezTo>
                  <a:pt x="2458" y="1975"/>
                  <a:pt x="2458" y="1975"/>
                  <a:pt x="2457" y="1975"/>
                </a:cubicBezTo>
                <a:cubicBezTo>
                  <a:pt x="2456" y="1975"/>
                  <a:pt x="2454" y="1977"/>
                  <a:pt x="2453" y="1975"/>
                </a:cubicBezTo>
                <a:cubicBezTo>
                  <a:pt x="2453" y="1975"/>
                  <a:pt x="2453" y="1974"/>
                  <a:pt x="2454" y="1974"/>
                </a:cubicBezTo>
                <a:cubicBezTo>
                  <a:pt x="2454" y="1973"/>
                  <a:pt x="2454" y="1972"/>
                  <a:pt x="2453" y="1972"/>
                </a:cubicBezTo>
                <a:cubicBezTo>
                  <a:pt x="2453" y="1971"/>
                  <a:pt x="2453" y="1970"/>
                  <a:pt x="2453" y="1970"/>
                </a:cubicBezTo>
                <a:cubicBezTo>
                  <a:pt x="2454" y="1969"/>
                  <a:pt x="2454" y="1969"/>
                  <a:pt x="2455" y="1969"/>
                </a:cubicBezTo>
                <a:cubicBezTo>
                  <a:pt x="2456" y="1968"/>
                  <a:pt x="2455" y="1966"/>
                  <a:pt x="2454" y="1965"/>
                </a:cubicBezTo>
                <a:cubicBezTo>
                  <a:pt x="2454" y="1964"/>
                  <a:pt x="2452" y="1964"/>
                  <a:pt x="2452" y="1962"/>
                </a:cubicBezTo>
                <a:cubicBezTo>
                  <a:pt x="2451" y="1961"/>
                  <a:pt x="2451" y="1959"/>
                  <a:pt x="2449" y="1960"/>
                </a:cubicBezTo>
                <a:cubicBezTo>
                  <a:pt x="2449" y="1961"/>
                  <a:pt x="2447" y="1962"/>
                  <a:pt x="2446" y="1960"/>
                </a:cubicBezTo>
                <a:cubicBezTo>
                  <a:pt x="2446" y="1960"/>
                  <a:pt x="2446" y="1959"/>
                  <a:pt x="2446" y="1958"/>
                </a:cubicBezTo>
                <a:cubicBezTo>
                  <a:pt x="2446" y="1957"/>
                  <a:pt x="2445" y="1957"/>
                  <a:pt x="2445" y="1956"/>
                </a:cubicBezTo>
                <a:cubicBezTo>
                  <a:pt x="2445" y="1956"/>
                  <a:pt x="2445" y="1955"/>
                  <a:pt x="2444" y="1955"/>
                </a:cubicBezTo>
                <a:cubicBezTo>
                  <a:pt x="2444" y="1954"/>
                  <a:pt x="2443" y="1954"/>
                  <a:pt x="2442" y="1954"/>
                </a:cubicBezTo>
                <a:cubicBezTo>
                  <a:pt x="2442" y="1954"/>
                  <a:pt x="2442" y="1955"/>
                  <a:pt x="2442" y="1956"/>
                </a:cubicBezTo>
                <a:cubicBezTo>
                  <a:pt x="2442" y="1956"/>
                  <a:pt x="2441" y="1957"/>
                  <a:pt x="2441" y="1957"/>
                </a:cubicBezTo>
                <a:cubicBezTo>
                  <a:pt x="2441" y="1958"/>
                  <a:pt x="2441" y="1959"/>
                  <a:pt x="2441" y="1959"/>
                </a:cubicBezTo>
                <a:cubicBezTo>
                  <a:pt x="2440" y="1960"/>
                  <a:pt x="2440" y="1960"/>
                  <a:pt x="2439" y="1961"/>
                </a:cubicBezTo>
                <a:cubicBezTo>
                  <a:pt x="2438" y="1961"/>
                  <a:pt x="2438" y="1961"/>
                  <a:pt x="2438" y="1962"/>
                </a:cubicBezTo>
                <a:cubicBezTo>
                  <a:pt x="2437" y="1963"/>
                  <a:pt x="2436" y="1962"/>
                  <a:pt x="2437" y="1961"/>
                </a:cubicBezTo>
                <a:cubicBezTo>
                  <a:pt x="2437" y="1961"/>
                  <a:pt x="2438" y="1960"/>
                  <a:pt x="2438" y="1960"/>
                </a:cubicBezTo>
                <a:cubicBezTo>
                  <a:pt x="2438" y="1959"/>
                  <a:pt x="2438" y="1958"/>
                  <a:pt x="2438" y="1958"/>
                </a:cubicBezTo>
                <a:cubicBezTo>
                  <a:pt x="2437" y="1957"/>
                  <a:pt x="2437" y="1956"/>
                  <a:pt x="2437" y="1955"/>
                </a:cubicBezTo>
                <a:cubicBezTo>
                  <a:pt x="2437" y="1955"/>
                  <a:pt x="2437" y="1954"/>
                  <a:pt x="2436" y="1954"/>
                </a:cubicBezTo>
                <a:cubicBezTo>
                  <a:pt x="2435" y="1953"/>
                  <a:pt x="2435" y="1955"/>
                  <a:pt x="2435" y="1955"/>
                </a:cubicBezTo>
                <a:cubicBezTo>
                  <a:pt x="2435" y="1957"/>
                  <a:pt x="2435" y="1959"/>
                  <a:pt x="2434" y="1961"/>
                </a:cubicBezTo>
                <a:cubicBezTo>
                  <a:pt x="2433" y="1961"/>
                  <a:pt x="2432" y="1962"/>
                  <a:pt x="2432" y="1962"/>
                </a:cubicBezTo>
                <a:cubicBezTo>
                  <a:pt x="2431" y="1963"/>
                  <a:pt x="2430" y="1964"/>
                  <a:pt x="2430" y="1964"/>
                </a:cubicBezTo>
                <a:cubicBezTo>
                  <a:pt x="2428" y="1965"/>
                  <a:pt x="2428" y="1966"/>
                  <a:pt x="2427" y="1967"/>
                </a:cubicBezTo>
                <a:cubicBezTo>
                  <a:pt x="2426" y="1968"/>
                  <a:pt x="2425" y="1969"/>
                  <a:pt x="2424" y="1970"/>
                </a:cubicBezTo>
                <a:cubicBezTo>
                  <a:pt x="2423" y="1971"/>
                  <a:pt x="2423" y="1972"/>
                  <a:pt x="2423" y="1972"/>
                </a:cubicBezTo>
                <a:cubicBezTo>
                  <a:pt x="2422" y="1973"/>
                  <a:pt x="2422" y="1974"/>
                  <a:pt x="2421" y="1974"/>
                </a:cubicBezTo>
                <a:cubicBezTo>
                  <a:pt x="2420" y="1976"/>
                  <a:pt x="2419" y="1977"/>
                  <a:pt x="2419" y="1979"/>
                </a:cubicBezTo>
                <a:cubicBezTo>
                  <a:pt x="2419" y="1980"/>
                  <a:pt x="2419" y="1981"/>
                  <a:pt x="2417" y="1982"/>
                </a:cubicBezTo>
                <a:cubicBezTo>
                  <a:pt x="2415" y="1984"/>
                  <a:pt x="2416" y="1981"/>
                  <a:pt x="2414" y="1981"/>
                </a:cubicBezTo>
                <a:cubicBezTo>
                  <a:pt x="2413" y="1981"/>
                  <a:pt x="2411" y="1982"/>
                  <a:pt x="2411" y="1983"/>
                </a:cubicBezTo>
                <a:cubicBezTo>
                  <a:pt x="2410" y="1985"/>
                  <a:pt x="2409" y="1985"/>
                  <a:pt x="2408" y="1986"/>
                </a:cubicBezTo>
                <a:cubicBezTo>
                  <a:pt x="2407" y="1988"/>
                  <a:pt x="2409" y="1987"/>
                  <a:pt x="2410" y="1988"/>
                </a:cubicBezTo>
                <a:cubicBezTo>
                  <a:pt x="2410" y="1989"/>
                  <a:pt x="2410" y="1990"/>
                  <a:pt x="2410" y="1991"/>
                </a:cubicBezTo>
                <a:cubicBezTo>
                  <a:pt x="2411" y="1992"/>
                  <a:pt x="2410" y="1993"/>
                  <a:pt x="2409" y="1994"/>
                </a:cubicBezTo>
                <a:cubicBezTo>
                  <a:pt x="2409" y="1995"/>
                  <a:pt x="2408" y="1994"/>
                  <a:pt x="2408" y="1995"/>
                </a:cubicBezTo>
                <a:cubicBezTo>
                  <a:pt x="2407" y="1995"/>
                  <a:pt x="2407" y="1995"/>
                  <a:pt x="2406" y="1995"/>
                </a:cubicBezTo>
                <a:cubicBezTo>
                  <a:pt x="2405" y="1995"/>
                  <a:pt x="2405" y="1994"/>
                  <a:pt x="2405" y="1994"/>
                </a:cubicBezTo>
                <a:cubicBezTo>
                  <a:pt x="2404" y="1995"/>
                  <a:pt x="2405" y="1996"/>
                  <a:pt x="2404" y="1996"/>
                </a:cubicBezTo>
                <a:cubicBezTo>
                  <a:pt x="2404" y="1996"/>
                  <a:pt x="2403" y="1996"/>
                  <a:pt x="2403" y="1996"/>
                </a:cubicBezTo>
                <a:cubicBezTo>
                  <a:pt x="2402" y="1996"/>
                  <a:pt x="2401" y="1995"/>
                  <a:pt x="2402" y="1994"/>
                </a:cubicBezTo>
                <a:cubicBezTo>
                  <a:pt x="2402" y="1994"/>
                  <a:pt x="2402" y="1994"/>
                  <a:pt x="2403" y="1994"/>
                </a:cubicBezTo>
                <a:cubicBezTo>
                  <a:pt x="2402" y="1992"/>
                  <a:pt x="2400" y="1993"/>
                  <a:pt x="2399" y="1994"/>
                </a:cubicBezTo>
                <a:cubicBezTo>
                  <a:pt x="2398" y="1995"/>
                  <a:pt x="2397" y="1995"/>
                  <a:pt x="2396" y="1996"/>
                </a:cubicBezTo>
                <a:cubicBezTo>
                  <a:pt x="2395" y="1996"/>
                  <a:pt x="2395" y="1998"/>
                  <a:pt x="2394" y="1998"/>
                </a:cubicBezTo>
                <a:cubicBezTo>
                  <a:pt x="2393" y="1999"/>
                  <a:pt x="2392" y="2000"/>
                  <a:pt x="2390" y="2000"/>
                </a:cubicBezTo>
                <a:cubicBezTo>
                  <a:pt x="2388" y="2001"/>
                  <a:pt x="2386" y="2001"/>
                  <a:pt x="2384" y="2002"/>
                </a:cubicBezTo>
                <a:cubicBezTo>
                  <a:pt x="2382" y="2003"/>
                  <a:pt x="2380" y="2005"/>
                  <a:pt x="2379" y="2007"/>
                </a:cubicBezTo>
                <a:cubicBezTo>
                  <a:pt x="2378" y="2008"/>
                  <a:pt x="2377" y="2009"/>
                  <a:pt x="2376" y="2011"/>
                </a:cubicBezTo>
                <a:cubicBezTo>
                  <a:pt x="2375" y="2012"/>
                  <a:pt x="2374" y="2013"/>
                  <a:pt x="2374" y="2014"/>
                </a:cubicBezTo>
                <a:cubicBezTo>
                  <a:pt x="2373" y="2016"/>
                  <a:pt x="2372" y="2017"/>
                  <a:pt x="2372" y="2018"/>
                </a:cubicBezTo>
                <a:cubicBezTo>
                  <a:pt x="2370" y="2021"/>
                  <a:pt x="2367" y="2023"/>
                  <a:pt x="2365" y="2026"/>
                </a:cubicBezTo>
                <a:cubicBezTo>
                  <a:pt x="2364" y="2028"/>
                  <a:pt x="2363" y="2029"/>
                  <a:pt x="2362" y="2030"/>
                </a:cubicBezTo>
                <a:cubicBezTo>
                  <a:pt x="2360" y="2031"/>
                  <a:pt x="2359" y="2031"/>
                  <a:pt x="2357" y="2032"/>
                </a:cubicBezTo>
                <a:cubicBezTo>
                  <a:pt x="2354" y="2033"/>
                  <a:pt x="2351" y="2033"/>
                  <a:pt x="2348" y="2034"/>
                </a:cubicBezTo>
                <a:cubicBezTo>
                  <a:pt x="2346" y="2035"/>
                  <a:pt x="2342" y="2035"/>
                  <a:pt x="2340" y="2035"/>
                </a:cubicBezTo>
                <a:cubicBezTo>
                  <a:pt x="2337" y="2036"/>
                  <a:pt x="2334" y="2037"/>
                  <a:pt x="2333" y="2040"/>
                </a:cubicBezTo>
                <a:cubicBezTo>
                  <a:pt x="2333" y="2041"/>
                  <a:pt x="2333" y="2043"/>
                  <a:pt x="2332" y="2044"/>
                </a:cubicBezTo>
                <a:cubicBezTo>
                  <a:pt x="2332" y="2044"/>
                  <a:pt x="2332" y="2045"/>
                  <a:pt x="2332" y="2046"/>
                </a:cubicBezTo>
                <a:cubicBezTo>
                  <a:pt x="2331" y="2047"/>
                  <a:pt x="2331" y="2046"/>
                  <a:pt x="2331" y="2045"/>
                </a:cubicBezTo>
                <a:cubicBezTo>
                  <a:pt x="2331" y="2044"/>
                  <a:pt x="2331" y="2044"/>
                  <a:pt x="2331" y="2043"/>
                </a:cubicBezTo>
                <a:cubicBezTo>
                  <a:pt x="2331" y="2042"/>
                  <a:pt x="2331" y="2042"/>
                  <a:pt x="2330" y="2041"/>
                </a:cubicBezTo>
                <a:cubicBezTo>
                  <a:pt x="2330" y="2041"/>
                  <a:pt x="2330" y="2038"/>
                  <a:pt x="2329" y="2037"/>
                </a:cubicBezTo>
                <a:cubicBezTo>
                  <a:pt x="2328" y="2037"/>
                  <a:pt x="2329" y="2040"/>
                  <a:pt x="2329" y="2041"/>
                </a:cubicBezTo>
                <a:cubicBezTo>
                  <a:pt x="2329" y="2042"/>
                  <a:pt x="2330" y="2045"/>
                  <a:pt x="2328" y="2045"/>
                </a:cubicBezTo>
                <a:cubicBezTo>
                  <a:pt x="2328" y="2045"/>
                  <a:pt x="2327" y="2044"/>
                  <a:pt x="2326" y="2045"/>
                </a:cubicBezTo>
                <a:cubicBezTo>
                  <a:pt x="2326" y="2045"/>
                  <a:pt x="2327" y="2046"/>
                  <a:pt x="2327" y="2046"/>
                </a:cubicBezTo>
                <a:cubicBezTo>
                  <a:pt x="2328" y="2047"/>
                  <a:pt x="2328" y="2048"/>
                  <a:pt x="2328" y="2048"/>
                </a:cubicBezTo>
                <a:cubicBezTo>
                  <a:pt x="2329" y="2050"/>
                  <a:pt x="2328" y="2051"/>
                  <a:pt x="2327" y="2052"/>
                </a:cubicBezTo>
                <a:cubicBezTo>
                  <a:pt x="2326" y="2053"/>
                  <a:pt x="2325" y="2055"/>
                  <a:pt x="2324" y="2056"/>
                </a:cubicBezTo>
                <a:cubicBezTo>
                  <a:pt x="2324" y="2057"/>
                  <a:pt x="2324" y="2058"/>
                  <a:pt x="2325" y="2058"/>
                </a:cubicBezTo>
                <a:cubicBezTo>
                  <a:pt x="2325" y="2059"/>
                  <a:pt x="2326" y="2059"/>
                  <a:pt x="2326" y="2060"/>
                </a:cubicBezTo>
                <a:cubicBezTo>
                  <a:pt x="2326" y="2062"/>
                  <a:pt x="2323" y="2060"/>
                  <a:pt x="2322" y="2061"/>
                </a:cubicBezTo>
                <a:cubicBezTo>
                  <a:pt x="2322" y="2062"/>
                  <a:pt x="2323" y="2062"/>
                  <a:pt x="2323" y="2063"/>
                </a:cubicBezTo>
                <a:cubicBezTo>
                  <a:pt x="2324" y="2063"/>
                  <a:pt x="2324" y="2064"/>
                  <a:pt x="2324" y="2064"/>
                </a:cubicBezTo>
                <a:cubicBezTo>
                  <a:pt x="2325" y="2065"/>
                  <a:pt x="2328" y="2065"/>
                  <a:pt x="2327" y="2066"/>
                </a:cubicBezTo>
                <a:cubicBezTo>
                  <a:pt x="2327" y="2066"/>
                  <a:pt x="2325" y="2065"/>
                  <a:pt x="2324" y="2065"/>
                </a:cubicBezTo>
                <a:cubicBezTo>
                  <a:pt x="2323" y="2064"/>
                  <a:pt x="2322" y="2063"/>
                  <a:pt x="2321" y="2064"/>
                </a:cubicBezTo>
                <a:cubicBezTo>
                  <a:pt x="2320" y="2064"/>
                  <a:pt x="2317" y="2064"/>
                  <a:pt x="2317" y="2063"/>
                </a:cubicBezTo>
                <a:cubicBezTo>
                  <a:pt x="2317" y="2062"/>
                  <a:pt x="2318" y="2062"/>
                  <a:pt x="2317" y="2062"/>
                </a:cubicBezTo>
                <a:cubicBezTo>
                  <a:pt x="2317" y="2061"/>
                  <a:pt x="2316" y="2061"/>
                  <a:pt x="2316" y="2061"/>
                </a:cubicBezTo>
                <a:cubicBezTo>
                  <a:pt x="2314" y="2060"/>
                  <a:pt x="2314" y="2058"/>
                  <a:pt x="2312" y="2058"/>
                </a:cubicBezTo>
                <a:cubicBezTo>
                  <a:pt x="2310" y="2058"/>
                  <a:pt x="2309" y="2058"/>
                  <a:pt x="2308" y="2059"/>
                </a:cubicBezTo>
                <a:cubicBezTo>
                  <a:pt x="2305" y="2059"/>
                  <a:pt x="2302" y="2060"/>
                  <a:pt x="2300" y="2058"/>
                </a:cubicBezTo>
                <a:cubicBezTo>
                  <a:pt x="2299" y="2057"/>
                  <a:pt x="2299" y="2056"/>
                  <a:pt x="2299" y="2055"/>
                </a:cubicBezTo>
                <a:cubicBezTo>
                  <a:pt x="2298" y="2055"/>
                  <a:pt x="2298" y="2054"/>
                  <a:pt x="2298" y="2053"/>
                </a:cubicBezTo>
                <a:cubicBezTo>
                  <a:pt x="2297" y="2053"/>
                  <a:pt x="2296" y="2053"/>
                  <a:pt x="2296" y="2052"/>
                </a:cubicBezTo>
                <a:cubicBezTo>
                  <a:pt x="2296" y="2052"/>
                  <a:pt x="2296" y="2051"/>
                  <a:pt x="2295" y="2051"/>
                </a:cubicBezTo>
                <a:cubicBezTo>
                  <a:pt x="2294" y="2051"/>
                  <a:pt x="2294" y="2052"/>
                  <a:pt x="2294" y="2052"/>
                </a:cubicBezTo>
                <a:cubicBezTo>
                  <a:pt x="2294" y="2052"/>
                  <a:pt x="2294" y="2052"/>
                  <a:pt x="2293" y="2053"/>
                </a:cubicBezTo>
                <a:cubicBezTo>
                  <a:pt x="2293" y="2053"/>
                  <a:pt x="2292" y="2053"/>
                  <a:pt x="2292" y="2053"/>
                </a:cubicBezTo>
                <a:cubicBezTo>
                  <a:pt x="2291" y="2054"/>
                  <a:pt x="2289" y="2055"/>
                  <a:pt x="2288" y="2056"/>
                </a:cubicBezTo>
                <a:cubicBezTo>
                  <a:pt x="2288" y="2057"/>
                  <a:pt x="2287" y="2058"/>
                  <a:pt x="2286" y="2059"/>
                </a:cubicBezTo>
                <a:cubicBezTo>
                  <a:pt x="2286" y="2061"/>
                  <a:pt x="2285" y="2061"/>
                  <a:pt x="2285" y="2063"/>
                </a:cubicBezTo>
                <a:cubicBezTo>
                  <a:pt x="2285" y="2064"/>
                  <a:pt x="2286" y="2065"/>
                  <a:pt x="2286" y="2067"/>
                </a:cubicBezTo>
                <a:cubicBezTo>
                  <a:pt x="2285" y="2068"/>
                  <a:pt x="2284" y="2068"/>
                  <a:pt x="2282" y="2068"/>
                </a:cubicBezTo>
                <a:cubicBezTo>
                  <a:pt x="2282" y="2069"/>
                  <a:pt x="2282" y="2069"/>
                  <a:pt x="2282" y="2069"/>
                </a:cubicBezTo>
                <a:cubicBezTo>
                  <a:pt x="2282" y="2070"/>
                  <a:pt x="2282" y="2069"/>
                  <a:pt x="2282" y="2070"/>
                </a:cubicBezTo>
                <a:cubicBezTo>
                  <a:pt x="2283" y="2071"/>
                  <a:pt x="2283" y="2071"/>
                  <a:pt x="2283" y="2072"/>
                </a:cubicBezTo>
                <a:cubicBezTo>
                  <a:pt x="2283" y="2072"/>
                  <a:pt x="2283" y="2073"/>
                  <a:pt x="2282" y="2074"/>
                </a:cubicBezTo>
                <a:cubicBezTo>
                  <a:pt x="2282" y="2074"/>
                  <a:pt x="2281" y="2075"/>
                  <a:pt x="2281" y="2075"/>
                </a:cubicBezTo>
                <a:cubicBezTo>
                  <a:pt x="2281" y="2077"/>
                  <a:pt x="2281" y="2078"/>
                  <a:pt x="2281" y="2079"/>
                </a:cubicBezTo>
                <a:cubicBezTo>
                  <a:pt x="2281" y="2081"/>
                  <a:pt x="2281" y="2082"/>
                  <a:pt x="2281" y="2084"/>
                </a:cubicBezTo>
                <a:cubicBezTo>
                  <a:pt x="2281" y="2085"/>
                  <a:pt x="2281" y="2086"/>
                  <a:pt x="2282" y="2087"/>
                </a:cubicBezTo>
                <a:cubicBezTo>
                  <a:pt x="2283" y="2087"/>
                  <a:pt x="2284" y="2087"/>
                  <a:pt x="2284" y="2087"/>
                </a:cubicBezTo>
                <a:cubicBezTo>
                  <a:pt x="2285" y="2088"/>
                  <a:pt x="2285" y="2088"/>
                  <a:pt x="2285" y="2089"/>
                </a:cubicBezTo>
                <a:cubicBezTo>
                  <a:pt x="2286" y="2089"/>
                  <a:pt x="2288" y="2090"/>
                  <a:pt x="2288" y="2091"/>
                </a:cubicBezTo>
                <a:cubicBezTo>
                  <a:pt x="2287" y="2092"/>
                  <a:pt x="2287" y="2093"/>
                  <a:pt x="2287" y="2094"/>
                </a:cubicBezTo>
                <a:cubicBezTo>
                  <a:pt x="2287" y="2095"/>
                  <a:pt x="2287" y="2096"/>
                  <a:pt x="2287" y="2096"/>
                </a:cubicBezTo>
                <a:cubicBezTo>
                  <a:pt x="2286" y="2097"/>
                  <a:pt x="2286" y="2097"/>
                  <a:pt x="2286" y="2097"/>
                </a:cubicBezTo>
                <a:cubicBezTo>
                  <a:pt x="2285" y="2097"/>
                  <a:pt x="2286" y="2097"/>
                  <a:pt x="2286" y="2096"/>
                </a:cubicBezTo>
                <a:cubicBezTo>
                  <a:pt x="2285" y="2096"/>
                  <a:pt x="2284" y="2096"/>
                  <a:pt x="2284" y="2097"/>
                </a:cubicBezTo>
                <a:cubicBezTo>
                  <a:pt x="2284" y="2098"/>
                  <a:pt x="2285" y="2098"/>
                  <a:pt x="2285" y="2099"/>
                </a:cubicBezTo>
                <a:cubicBezTo>
                  <a:pt x="2285" y="2100"/>
                  <a:pt x="2285" y="2100"/>
                  <a:pt x="2285" y="2101"/>
                </a:cubicBezTo>
                <a:cubicBezTo>
                  <a:pt x="2285" y="2103"/>
                  <a:pt x="2287" y="2104"/>
                  <a:pt x="2287" y="2105"/>
                </a:cubicBezTo>
                <a:cubicBezTo>
                  <a:pt x="2288" y="2106"/>
                  <a:pt x="2287" y="2108"/>
                  <a:pt x="2288" y="2109"/>
                </a:cubicBezTo>
                <a:cubicBezTo>
                  <a:pt x="2289" y="2109"/>
                  <a:pt x="2290" y="2110"/>
                  <a:pt x="2290" y="2110"/>
                </a:cubicBezTo>
                <a:cubicBezTo>
                  <a:pt x="2291" y="2110"/>
                  <a:pt x="2292" y="2110"/>
                  <a:pt x="2292" y="2111"/>
                </a:cubicBezTo>
                <a:cubicBezTo>
                  <a:pt x="2293" y="2111"/>
                  <a:pt x="2294" y="2111"/>
                  <a:pt x="2294" y="2112"/>
                </a:cubicBezTo>
                <a:cubicBezTo>
                  <a:pt x="2293" y="2112"/>
                  <a:pt x="2292" y="2112"/>
                  <a:pt x="2292" y="2113"/>
                </a:cubicBezTo>
                <a:cubicBezTo>
                  <a:pt x="2291" y="2114"/>
                  <a:pt x="2292" y="2114"/>
                  <a:pt x="2292" y="2115"/>
                </a:cubicBezTo>
                <a:cubicBezTo>
                  <a:pt x="2292" y="2116"/>
                  <a:pt x="2291" y="2116"/>
                  <a:pt x="2291" y="2117"/>
                </a:cubicBezTo>
                <a:cubicBezTo>
                  <a:pt x="2291" y="2119"/>
                  <a:pt x="2294" y="2117"/>
                  <a:pt x="2294" y="2117"/>
                </a:cubicBezTo>
                <a:cubicBezTo>
                  <a:pt x="2295" y="2116"/>
                  <a:pt x="2297" y="2116"/>
                  <a:pt x="2298" y="2115"/>
                </a:cubicBezTo>
                <a:cubicBezTo>
                  <a:pt x="2299" y="2115"/>
                  <a:pt x="2299" y="2113"/>
                  <a:pt x="2298" y="2112"/>
                </a:cubicBezTo>
                <a:cubicBezTo>
                  <a:pt x="2298" y="2112"/>
                  <a:pt x="2297" y="2112"/>
                  <a:pt x="2296" y="2112"/>
                </a:cubicBezTo>
                <a:cubicBezTo>
                  <a:pt x="2295" y="2111"/>
                  <a:pt x="2297" y="2111"/>
                  <a:pt x="2297" y="2111"/>
                </a:cubicBezTo>
                <a:cubicBezTo>
                  <a:pt x="2298" y="2111"/>
                  <a:pt x="2299" y="2110"/>
                  <a:pt x="2299" y="2110"/>
                </a:cubicBezTo>
                <a:cubicBezTo>
                  <a:pt x="2300" y="2111"/>
                  <a:pt x="2300" y="2112"/>
                  <a:pt x="2300" y="2113"/>
                </a:cubicBezTo>
                <a:cubicBezTo>
                  <a:pt x="2301" y="2114"/>
                  <a:pt x="2302" y="2115"/>
                  <a:pt x="2302" y="2115"/>
                </a:cubicBezTo>
                <a:cubicBezTo>
                  <a:pt x="2304" y="2117"/>
                  <a:pt x="2304" y="2119"/>
                  <a:pt x="2304" y="2121"/>
                </a:cubicBezTo>
                <a:cubicBezTo>
                  <a:pt x="2304" y="2122"/>
                  <a:pt x="2304" y="2123"/>
                  <a:pt x="2304" y="2123"/>
                </a:cubicBezTo>
                <a:cubicBezTo>
                  <a:pt x="2304" y="2124"/>
                  <a:pt x="2304" y="2124"/>
                  <a:pt x="2303" y="2125"/>
                </a:cubicBezTo>
                <a:cubicBezTo>
                  <a:pt x="2303" y="2125"/>
                  <a:pt x="2303" y="2125"/>
                  <a:pt x="2303" y="2126"/>
                </a:cubicBezTo>
                <a:cubicBezTo>
                  <a:pt x="2303" y="2126"/>
                  <a:pt x="2303" y="2127"/>
                  <a:pt x="2302" y="2127"/>
                </a:cubicBezTo>
                <a:cubicBezTo>
                  <a:pt x="2302" y="2128"/>
                  <a:pt x="2301" y="2127"/>
                  <a:pt x="2301" y="2128"/>
                </a:cubicBezTo>
                <a:cubicBezTo>
                  <a:pt x="2301" y="2129"/>
                  <a:pt x="2302" y="2129"/>
                  <a:pt x="2303" y="2129"/>
                </a:cubicBezTo>
                <a:cubicBezTo>
                  <a:pt x="2303" y="2130"/>
                  <a:pt x="2304" y="2131"/>
                  <a:pt x="2305" y="2131"/>
                </a:cubicBezTo>
                <a:cubicBezTo>
                  <a:pt x="2305" y="2132"/>
                  <a:pt x="2306" y="2133"/>
                  <a:pt x="2306" y="2134"/>
                </a:cubicBezTo>
                <a:cubicBezTo>
                  <a:pt x="2306" y="2135"/>
                  <a:pt x="2307" y="2136"/>
                  <a:pt x="2307" y="2138"/>
                </a:cubicBezTo>
                <a:cubicBezTo>
                  <a:pt x="2307" y="2139"/>
                  <a:pt x="2308" y="2141"/>
                  <a:pt x="2307" y="2142"/>
                </a:cubicBezTo>
                <a:cubicBezTo>
                  <a:pt x="2306" y="2142"/>
                  <a:pt x="2306" y="2142"/>
                  <a:pt x="2306" y="2143"/>
                </a:cubicBezTo>
                <a:cubicBezTo>
                  <a:pt x="2306" y="2144"/>
                  <a:pt x="2306" y="2146"/>
                  <a:pt x="2306" y="2147"/>
                </a:cubicBezTo>
                <a:cubicBezTo>
                  <a:pt x="2306" y="2148"/>
                  <a:pt x="2307" y="2148"/>
                  <a:pt x="2308" y="2148"/>
                </a:cubicBezTo>
                <a:cubicBezTo>
                  <a:pt x="2308" y="2149"/>
                  <a:pt x="2308" y="2150"/>
                  <a:pt x="2308" y="2151"/>
                </a:cubicBezTo>
                <a:cubicBezTo>
                  <a:pt x="2309" y="2152"/>
                  <a:pt x="2310" y="2152"/>
                  <a:pt x="2312" y="2152"/>
                </a:cubicBezTo>
                <a:cubicBezTo>
                  <a:pt x="2312" y="2152"/>
                  <a:pt x="2313" y="2152"/>
                  <a:pt x="2314" y="2153"/>
                </a:cubicBezTo>
                <a:cubicBezTo>
                  <a:pt x="2314" y="2153"/>
                  <a:pt x="2314" y="2153"/>
                  <a:pt x="2314" y="2153"/>
                </a:cubicBezTo>
                <a:cubicBezTo>
                  <a:pt x="2317" y="2153"/>
                  <a:pt x="2317" y="2153"/>
                  <a:pt x="2317" y="2153"/>
                </a:cubicBezTo>
                <a:cubicBezTo>
                  <a:pt x="2318" y="2152"/>
                  <a:pt x="2319" y="2152"/>
                  <a:pt x="2320" y="2153"/>
                </a:cubicBezTo>
                <a:cubicBezTo>
                  <a:pt x="2320" y="2153"/>
                  <a:pt x="2320" y="2153"/>
                  <a:pt x="2320" y="2153"/>
                </a:cubicBezTo>
                <a:cubicBezTo>
                  <a:pt x="2325" y="2153"/>
                  <a:pt x="2325" y="2153"/>
                  <a:pt x="2325" y="2153"/>
                </a:cubicBezTo>
                <a:cubicBezTo>
                  <a:pt x="2325" y="2152"/>
                  <a:pt x="2325" y="2152"/>
                  <a:pt x="2325" y="2152"/>
                </a:cubicBezTo>
                <a:cubicBezTo>
                  <a:pt x="2326" y="2151"/>
                  <a:pt x="2327" y="2151"/>
                  <a:pt x="2327" y="2151"/>
                </a:cubicBezTo>
                <a:cubicBezTo>
                  <a:pt x="2329" y="2151"/>
                  <a:pt x="2330" y="2149"/>
                  <a:pt x="2331" y="2150"/>
                </a:cubicBezTo>
                <a:cubicBezTo>
                  <a:pt x="2332" y="2150"/>
                  <a:pt x="2332" y="2151"/>
                  <a:pt x="2333" y="2151"/>
                </a:cubicBezTo>
                <a:cubicBezTo>
                  <a:pt x="2333" y="2152"/>
                  <a:pt x="2334" y="2152"/>
                  <a:pt x="2335" y="2151"/>
                </a:cubicBezTo>
                <a:cubicBezTo>
                  <a:pt x="2336" y="2151"/>
                  <a:pt x="2336" y="2150"/>
                  <a:pt x="2337" y="2149"/>
                </a:cubicBezTo>
                <a:cubicBezTo>
                  <a:pt x="2337" y="2149"/>
                  <a:pt x="2337" y="2148"/>
                  <a:pt x="2338" y="2148"/>
                </a:cubicBezTo>
                <a:cubicBezTo>
                  <a:pt x="2339" y="2149"/>
                  <a:pt x="2338" y="2150"/>
                  <a:pt x="2338" y="2150"/>
                </a:cubicBezTo>
                <a:cubicBezTo>
                  <a:pt x="2338" y="2151"/>
                  <a:pt x="2339" y="2152"/>
                  <a:pt x="2339" y="2153"/>
                </a:cubicBezTo>
                <a:cubicBezTo>
                  <a:pt x="2362" y="2153"/>
                  <a:pt x="2362" y="2153"/>
                  <a:pt x="2362" y="2153"/>
                </a:cubicBezTo>
                <a:cubicBezTo>
                  <a:pt x="2362" y="2153"/>
                  <a:pt x="2362" y="2152"/>
                  <a:pt x="2362" y="2152"/>
                </a:cubicBezTo>
                <a:cubicBezTo>
                  <a:pt x="2362" y="2152"/>
                  <a:pt x="2363" y="2151"/>
                  <a:pt x="2363" y="2151"/>
                </a:cubicBezTo>
                <a:cubicBezTo>
                  <a:pt x="2364" y="2151"/>
                  <a:pt x="2364" y="2152"/>
                  <a:pt x="2364" y="2153"/>
                </a:cubicBezTo>
                <a:cubicBezTo>
                  <a:pt x="2426" y="2153"/>
                  <a:pt x="2426" y="2153"/>
                  <a:pt x="2426" y="2153"/>
                </a:cubicBezTo>
                <a:cubicBezTo>
                  <a:pt x="2426" y="2153"/>
                  <a:pt x="2426" y="2152"/>
                  <a:pt x="2426" y="2152"/>
                </a:cubicBezTo>
                <a:cubicBezTo>
                  <a:pt x="2426" y="2152"/>
                  <a:pt x="2425" y="2151"/>
                  <a:pt x="2425" y="2150"/>
                </a:cubicBezTo>
                <a:cubicBezTo>
                  <a:pt x="2425" y="2149"/>
                  <a:pt x="2425" y="2150"/>
                  <a:pt x="2426" y="2150"/>
                </a:cubicBezTo>
                <a:cubicBezTo>
                  <a:pt x="2428" y="2150"/>
                  <a:pt x="2429" y="2149"/>
                  <a:pt x="2428" y="2147"/>
                </a:cubicBezTo>
                <a:cubicBezTo>
                  <a:pt x="2428" y="2147"/>
                  <a:pt x="2429" y="2146"/>
                  <a:pt x="2428" y="2145"/>
                </a:cubicBezTo>
                <a:cubicBezTo>
                  <a:pt x="2428" y="2145"/>
                  <a:pt x="2428" y="2144"/>
                  <a:pt x="2428" y="2144"/>
                </a:cubicBezTo>
                <a:cubicBezTo>
                  <a:pt x="2428" y="2143"/>
                  <a:pt x="2428" y="2142"/>
                  <a:pt x="2428" y="2141"/>
                </a:cubicBezTo>
                <a:cubicBezTo>
                  <a:pt x="2429" y="2141"/>
                  <a:pt x="2430" y="2141"/>
                  <a:pt x="2430" y="2141"/>
                </a:cubicBezTo>
                <a:cubicBezTo>
                  <a:pt x="2431" y="2140"/>
                  <a:pt x="2432" y="2139"/>
                  <a:pt x="2432" y="2139"/>
                </a:cubicBezTo>
                <a:cubicBezTo>
                  <a:pt x="2433" y="2138"/>
                  <a:pt x="2432" y="2137"/>
                  <a:pt x="2431" y="2137"/>
                </a:cubicBezTo>
                <a:cubicBezTo>
                  <a:pt x="2431" y="2137"/>
                  <a:pt x="2431" y="2136"/>
                  <a:pt x="2430" y="2135"/>
                </a:cubicBezTo>
                <a:cubicBezTo>
                  <a:pt x="2429" y="2135"/>
                  <a:pt x="2428" y="2135"/>
                  <a:pt x="2428" y="2135"/>
                </a:cubicBezTo>
                <a:cubicBezTo>
                  <a:pt x="2426" y="2134"/>
                  <a:pt x="2429" y="2134"/>
                  <a:pt x="2429" y="2132"/>
                </a:cubicBezTo>
                <a:cubicBezTo>
                  <a:pt x="2430" y="2132"/>
                  <a:pt x="2429" y="2131"/>
                  <a:pt x="2430" y="2130"/>
                </a:cubicBezTo>
                <a:cubicBezTo>
                  <a:pt x="2430" y="2130"/>
                  <a:pt x="2430" y="2129"/>
                  <a:pt x="2430" y="2128"/>
                </a:cubicBezTo>
                <a:cubicBezTo>
                  <a:pt x="2429" y="2127"/>
                  <a:pt x="2428" y="2128"/>
                  <a:pt x="2428" y="2128"/>
                </a:cubicBezTo>
                <a:cubicBezTo>
                  <a:pt x="2427" y="2127"/>
                  <a:pt x="2428" y="2126"/>
                  <a:pt x="2428" y="2126"/>
                </a:cubicBezTo>
                <a:cubicBezTo>
                  <a:pt x="2429" y="2126"/>
                  <a:pt x="2430" y="2126"/>
                  <a:pt x="2430" y="2125"/>
                </a:cubicBezTo>
                <a:cubicBezTo>
                  <a:pt x="2431" y="2124"/>
                  <a:pt x="2431" y="2124"/>
                  <a:pt x="2432" y="2123"/>
                </a:cubicBezTo>
                <a:cubicBezTo>
                  <a:pt x="2433" y="2123"/>
                  <a:pt x="2434" y="2122"/>
                  <a:pt x="2435" y="2121"/>
                </a:cubicBezTo>
                <a:cubicBezTo>
                  <a:pt x="2436" y="2119"/>
                  <a:pt x="2435" y="2118"/>
                  <a:pt x="2436" y="2117"/>
                </a:cubicBezTo>
                <a:cubicBezTo>
                  <a:pt x="2437" y="2115"/>
                  <a:pt x="2438" y="2118"/>
                  <a:pt x="2439" y="2118"/>
                </a:cubicBezTo>
                <a:cubicBezTo>
                  <a:pt x="2440" y="2118"/>
                  <a:pt x="2441" y="2116"/>
                  <a:pt x="2441" y="2116"/>
                </a:cubicBezTo>
                <a:cubicBezTo>
                  <a:pt x="2442" y="2115"/>
                  <a:pt x="2442" y="2115"/>
                  <a:pt x="2442" y="2114"/>
                </a:cubicBezTo>
                <a:cubicBezTo>
                  <a:pt x="2443" y="2113"/>
                  <a:pt x="2444" y="2113"/>
                  <a:pt x="2444" y="2113"/>
                </a:cubicBezTo>
                <a:cubicBezTo>
                  <a:pt x="2445" y="2112"/>
                  <a:pt x="2445" y="2111"/>
                  <a:pt x="2445" y="2110"/>
                </a:cubicBezTo>
                <a:cubicBezTo>
                  <a:pt x="2446" y="2108"/>
                  <a:pt x="2447" y="2108"/>
                  <a:pt x="2448" y="2109"/>
                </a:cubicBezTo>
                <a:cubicBezTo>
                  <a:pt x="2450" y="2109"/>
                  <a:pt x="2450" y="2109"/>
                  <a:pt x="2452" y="2108"/>
                </a:cubicBezTo>
                <a:cubicBezTo>
                  <a:pt x="2453" y="2108"/>
                  <a:pt x="2454" y="2107"/>
                  <a:pt x="2452" y="2106"/>
                </a:cubicBezTo>
                <a:cubicBezTo>
                  <a:pt x="2451" y="2105"/>
                  <a:pt x="2452" y="2104"/>
                  <a:pt x="2453" y="2103"/>
                </a:cubicBezTo>
                <a:cubicBezTo>
                  <a:pt x="2454" y="2102"/>
                  <a:pt x="2455" y="2101"/>
                  <a:pt x="2453" y="2100"/>
                </a:cubicBezTo>
                <a:cubicBezTo>
                  <a:pt x="2452" y="2099"/>
                  <a:pt x="2453" y="2101"/>
                  <a:pt x="2452" y="2101"/>
                </a:cubicBezTo>
                <a:cubicBezTo>
                  <a:pt x="2452" y="2101"/>
                  <a:pt x="2451" y="2102"/>
                  <a:pt x="2451" y="2102"/>
                </a:cubicBezTo>
                <a:cubicBezTo>
                  <a:pt x="2449" y="2104"/>
                  <a:pt x="2450" y="2101"/>
                  <a:pt x="2450" y="2100"/>
                </a:cubicBezTo>
                <a:cubicBezTo>
                  <a:pt x="2451" y="2099"/>
                  <a:pt x="2451" y="2099"/>
                  <a:pt x="2451" y="2098"/>
                </a:cubicBezTo>
                <a:cubicBezTo>
                  <a:pt x="2451" y="2095"/>
                  <a:pt x="2450" y="2093"/>
                  <a:pt x="2451" y="2090"/>
                </a:cubicBezTo>
                <a:cubicBezTo>
                  <a:pt x="2451" y="2089"/>
                  <a:pt x="2452" y="2088"/>
                  <a:pt x="2452" y="2086"/>
                </a:cubicBezTo>
                <a:cubicBezTo>
                  <a:pt x="2453" y="2085"/>
                  <a:pt x="2452" y="2083"/>
                  <a:pt x="2453" y="2082"/>
                </a:cubicBezTo>
                <a:cubicBezTo>
                  <a:pt x="2454" y="2081"/>
                  <a:pt x="2454" y="2081"/>
                  <a:pt x="2455" y="2081"/>
                </a:cubicBezTo>
                <a:cubicBezTo>
                  <a:pt x="2455" y="2080"/>
                  <a:pt x="2456" y="2079"/>
                  <a:pt x="2456" y="2079"/>
                </a:cubicBezTo>
                <a:cubicBezTo>
                  <a:pt x="2456" y="2077"/>
                  <a:pt x="2457" y="2076"/>
                  <a:pt x="2459" y="2076"/>
                </a:cubicBezTo>
                <a:cubicBezTo>
                  <a:pt x="2459" y="2076"/>
                  <a:pt x="2460" y="2076"/>
                  <a:pt x="2461" y="2076"/>
                </a:cubicBezTo>
                <a:cubicBezTo>
                  <a:pt x="2462" y="2076"/>
                  <a:pt x="2461" y="2075"/>
                  <a:pt x="2461" y="2075"/>
                </a:cubicBezTo>
                <a:cubicBezTo>
                  <a:pt x="2460" y="2074"/>
                  <a:pt x="2460" y="2074"/>
                  <a:pt x="2460" y="2073"/>
                </a:cubicBezTo>
                <a:cubicBezTo>
                  <a:pt x="2460" y="2073"/>
                  <a:pt x="2459" y="2071"/>
                  <a:pt x="2460" y="2071"/>
                </a:cubicBezTo>
                <a:cubicBezTo>
                  <a:pt x="2461" y="2071"/>
                  <a:pt x="2461" y="2073"/>
                  <a:pt x="2461" y="2073"/>
                </a:cubicBezTo>
                <a:cubicBezTo>
                  <a:pt x="2461" y="2074"/>
                  <a:pt x="2461" y="2074"/>
                  <a:pt x="2462" y="2074"/>
                </a:cubicBezTo>
                <a:cubicBezTo>
                  <a:pt x="2463" y="2075"/>
                  <a:pt x="2464" y="2076"/>
                  <a:pt x="2465" y="2076"/>
                </a:cubicBezTo>
                <a:cubicBezTo>
                  <a:pt x="2467" y="2076"/>
                  <a:pt x="2468" y="2075"/>
                  <a:pt x="2470" y="2076"/>
                </a:cubicBezTo>
                <a:cubicBezTo>
                  <a:pt x="2472" y="2076"/>
                  <a:pt x="2476" y="2076"/>
                  <a:pt x="2478" y="2075"/>
                </a:cubicBezTo>
                <a:cubicBezTo>
                  <a:pt x="2478" y="2075"/>
                  <a:pt x="2479" y="2074"/>
                  <a:pt x="2479" y="2074"/>
                </a:cubicBezTo>
                <a:close/>
                <a:moveTo>
                  <a:pt x="2224" y="2150"/>
                </a:moveTo>
                <a:cubicBezTo>
                  <a:pt x="2224" y="2149"/>
                  <a:pt x="2223" y="2149"/>
                  <a:pt x="2222" y="2147"/>
                </a:cubicBezTo>
                <a:cubicBezTo>
                  <a:pt x="2222" y="2147"/>
                  <a:pt x="2222" y="2146"/>
                  <a:pt x="2222" y="2146"/>
                </a:cubicBezTo>
                <a:cubicBezTo>
                  <a:pt x="2221" y="2145"/>
                  <a:pt x="2221" y="2145"/>
                  <a:pt x="2220" y="2144"/>
                </a:cubicBezTo>
                <a:cubicBezTo>
                  <a:pt x="2219" y="2143"/>
                  <a:pt x="2220" y="2142"/>
                  <a:pt x="2218" y="2142"/>
                </a:cubicBezTo>
                <a:cubicBezTo>
                  <a:pt x="2217" y="2141"/>
                  <a:pt x="2217" y="2139"/>
                  <a:pt x="2216" y="2139"/>
                </a:cubicBezTo>
                <a:cubicBezTo>
                  <a:pt x="2214" y="2139"/>
                  <a:pt x="2213" y="2139"/>
                  <a:pt x="2212" y="2138"/>
                </a:cubicBezTo>
                <a:cubicBezTo>
                  <a:pt x="2210" y="2138"/>
                  <a:pt x="2209" y="2138"/>
                  <a:pt x="2207" y="2138"/>
                </a:cubicBezTo>
                <a:cubicBezTo>
                  <a:pt x="2206" y="2138"/>
                  <a:pt x="2205" y="2138"/>
                  <a:pt x="2203" y="2138"/>
                </a:cubicBezTo>
                <a:cubicBezTo>
                  <a:pt x="2201" y="2137"/>
                  <a:pt x="2202" y="2138"/>
                  <a:pt x="2201" y="2139"/>
                </a:cubicBezTo>
                <a:cubicBezTo>
                  <a:pt x="2200" y="2140"/>
                  <a:pt x="2200" y="2140"/>
                  <a:pt x="2200" y="2142"/>
                </a:cubicBezTo>
                <a:cubicBezTo>
                  <a:pt x="2200" y="2142"/>
                  <a:pt x="2199" y="2143"/>
                  <a:pt x="2198" y="2144"/>
                </a:cubicBezTo>
                <a:cubicBezTo>
                  <a:pt x="2199" y="2143"/>
                  <a:pt x="2199" y="2143"/>
                  <a:pt x="2199" y="2142"/>
                </a:cubicBezTo>
                <a:cubicBezTo>
                  <a:pt x="2199" y="2141"/>
                  <a:pt x="2199" y="2141"/>
                  <a:pt x="2198" y="2141"/>
                </a:cubicBezTo>
                <a:cubicBezTo>
                  <a:pt x="2198" y="2140"/>
                  <a:pt x="2198" y="2140"/>
                  <a:pt x="2198" y="2139"/>
                </a:cubicBezTo>
                <a:cubicBezTo>
                  <a:pt x="2199" y="2139"/>
                  <a:pt x="2199" y="2139"/>
                  <a:pt x="2199" y="2139"/>
                </a:cubicBezTo>
                <a:cubicBezTo>
                  <a:pt x="2200" y="2138"/>
                  <a:pt x="2200" y="2138"/>
                  <a:pt x="2200" y="2138"/>
                </a:cubicBezTo>
                <a:cubicBezTo>
                  <a:pt x="2200" y="2137"/>
                  <a:pt x="2201" y="2137"/>
                  <a:pt x="2201" y="2137"/>
                </a:cubicBezTo>
                <a:cubicBezTo>
                  <a:pt x="2202" y="2136"/>
                  <a:pt x="2201" y="2135"/>
                  <a:pt x="2201" y="2135"/>
                </a:cubicBezTo>
                <a:cubicBezTo>
                  <a:pt x="2200" y="2134"/>
                  <a:pt x="2199" y="2134"/>
                  <a:pt x="2198" y="2133"/>
                </a:cubicBezTo>
                <a:cubicBezTo>
                  <a:pt x="2198" y="2133"/>
                  <a:pt x="2197" y="2132"/>
                  <a:pt x="2197" y="2132"/>
                </a:cubicBezTo>
                <a:cubicBezTo>
                  <a:pt x="2196" y="2132"/>
                  <a:pt x="2196" y="2132"/>
                  <a:pt x="2196" y="2131"/>
                </a:cubicBezTo>
                <a:cubicBezTo>
                  <a:pt x="2194" y="2130"/>
                  <a:pt x="2195" y="2128"/>
                  <a:pt x="2195" y="2126"/>
                </a:cubicBezTo>
                <a:cubicBezTo>
                  <a:pt x="2195" y="2125"/>
                  <a:pt x="2195" y="2125"/>
                  <a:pt x="2195" y="2124"/>
                </a:cubicBezTo>
                <a:cubicBezTo>
                  <a:pt x="2195" y="2123"/>
                  <a:pt x="2194" y="2122"/>
                  <a:pt x="2193" y="2120"/>
                </a:cubicBezTo>
                <a:cubicBezTo>
                  <a:pt x="2193" y="2119"/>
                  <a:pt x="2193" y="2117"/>
                  <a:pt x="2193" y="2116"/>
                </a:cubicBezTo>
                <a:cubicBezTo>
                  <a:pt x="2192" y="2115"/>
                  <a:pt x="2193" y="2113"/>
                  <a:pt x="2191" y="2113"/>
                </a:cubicBezTo>
                <a:cubicBezTo>
                  <a:pt x="2190" y="2113"/>
                  <a:pt x="2189" y="2113"/>
                  <a:pt x="2188" y="2113"/>
                </a:cubicBezTo>
                <a:cubicBezTo>
                  <a:pt x="2186" y="2113"/>
                  <a:pt x="2185" y="2112"/>
                  <a:pt x="2184" y="2112"/>
                </a:cubicBezTo>
                <a:cubicBezTo>
                  <a:pt x="2183" y="2111"/>
                  <a:pt x="2183" y="2111"/>
                  <a:pt x="2182" y="2111"/>
                </a:cubicBezTo>
                <a:cubicBezTo>
                  <a:pt x="2181" y="2111"/>
                  <a:pt x="2180" y="2110"/>
                  <a:pt x="2178" y="2110"/>
                </a:cubicBezTo>
                <a:cubicBezTo>
                  <a:pt x="2176" y="2110"/>
                  <a:pt x="2173" y="2107"/>
                  <a:pt x="2173" y="2104"/>
                </a:cubicBezTo>
                <a:cubicBezTo>
                  <a:pt x="2173" y="2102"/>
                  <a:pt x="2175" y="2103"/>
                  <a:pt x="2176" y="2102"/>
                </a:cubicBezTo>
                <a:cubicBezTo>
                  <a:pt x="2176" y="2101"/>
                  <a:pt x="2177" y="2100"/>
                  <a:pt x="2176" y="2100"/>
                </a:cubicBezTo>
                <a:cubicBezTo>
                  <a:pt x="2175" y="2100"/>
                  <a:pt x="2174" y="2101"/>
                  <a:pt x="2174" y="2100"/>
                </a:cubicBezTo>
                <a:cubicBezTo>
                  <a:pt x="2173" y="2100"/>
                  <a:pt x="2176" y="2099"/>
                  <a:pt x="2176" y="2099"/>
                </a:cubicBezTo>
                <a:cubicBezTo>
                  <a:pt x="2177" y="2098"/>
                  <a:pt x="2177" y="2098"/>
                  <a:pt x="2178" y="2098"/>
                </a:cubicBezTo>
                <a:cubicBezTo>
                  <a:pt x="2179" y="2098"/>
                  <a:pt x="2180" y="2098"/>
                  <a:pt x="2180" y="2097"/>
                </a:cubicBezTo>
                <a:cubicBezTo>
                  <a:pt x="2180" y="2096"/>
                  <a:pt x="2179" y="2097"/>
                  <a:pt x="2178" y="2097"/>
                </a:cubicBezTo>
                <a:cubicBezTo>
                  <a:pt x="2177" y="2097"/>
                  <a:pt x="2177" y="2097"/>
                  <a:pt x="2177" y="2096"/>
                </a:cubicBezTo>
                <a:cubicBezTo>
                  <a:pt x="2175" y="2095"/>
                  <a:pt x="2175" y="2097"/>
                  <a:pt x="2174" y="2098"/>
                </a:cubicBezTo>
                <a:cubicBezTo>
                  <a:pt x="2172" y="2096"/>
                  <a:pt x="2175" y="2095"/>
                  <a:pt x="2175" y="2095"/>
                </a:cubicBezTo>
                <a:cubicBezTo>
                  <a:pt x="2176" y="2094"/>
                  <a:pt x="2176" y="2093"/>
                  <a:pt x="2176" y="2093"/>
                </a:cubicBezTo>
                <a:cubicBezTo>
                  <a:pt x="2177" y="2093"/>
                  <a:pt x="2177" y="2093"/>
                  <a:pt x="2178" y="2094"/>
                </a:cubicBezTo>
                <a:cubicBezTo>
                  <a:pt x="2179" y="2094"/>
                  <a:pt x="2179" y="2093"/>
                  <a:pt x="2180" y="2093"/>
                </a:cubicBezTo>
                <a:cubicBezTo>
                  <a:pt x="2180" y="2092"/>
                  <a:pt x="2181" y="2092"/>
                  <a:pt x="2182" y="2092"/>
                </a:cubicBezTo>
                <a:cubicBezTo>
                  <a:pt x="2184" y="2092"/>
                  <a:pt x="2181" y="2090"/>
                  <a:pt x="2180" y="2090"/>
                </a:cubicBezTo>
                <a:cubicBezTo>
                  <a:pt x="2180" y="2088"/>
                  <a:pt x="2180" y="2087"/>
                  <a:pt x="2179" y="2086"/>
                </a:cubicBezTo>
                <a:cubicBezTo>
                  <a:pt x="2178" y="2085"/>
                  <a:pt x="2176" y="2085"/>
                  <a:pt x="2175" y="2084"/>
                </a:cubicBezTo>
                <a:cubicBezTo>
                  <a:pt x="2174" y="2083"/>
                  <a:pt x="2174" y="2082"/>
                  <a:pt x="2173" y="2082"/>
                </a:cubicBezTo>
                <a:cubicBezTo>
                  <a:pt x="2171" y="2081"/>
                  <a:pt x="2170" y="2082"/>
                  <a:pt x="2169" y="2083"/>
                </a:cubicBezTo>
                <a:cubicBezTo>
                  <a:pt x="2168" y="2084"/>
                  <a:pt x="2167" y="2083"/>
                  <a:pt x="2166" y="2082"/>
                </a:cubicBezTo>
                <a:cubicBezTo>
                  <a:pt x="2166" y="2081"/>
                  <a:pt x="2165" y="2080"/>
                  <a:pt x="2164" y="2079"/>
                </a:cubicBezTo>
                <a:cubicBezTo>
                  <a:pt x="2164" y="2079"/>
                  <a:pt x="2163" y="2079"/>
                  <a:pt x="2163" y="2079"/>
                </a:cubicBezTo>
                <a:cubicBezTo>
                  <a:pt x="2162" y="2078"/>
                  <a:pt x="2162" y="2078"/>
                  <a:pt x="2161" y="2078"/>
                </a:cubicBezTo>
                <a:cubicBezTo>
                  <a:pt x="2161" y="2078"/>
                  <a:pt x="2160" y="2078"/>
                  <a:pt x="2159" y="2078"/>
                </a:cubicBezTo>
                <a:cubicBezTo>
                  <a:pt x="2161" y="2077"/>
                  <a:pt x="2162" y="2077"/>
                  <a:pt x="2163" y="2077"/>
                </a:cubicBezTo>
                <a:cubicBezTo>
                  <a:pt x="2164" y="2077"/>
                  <a:pt x="2167" y="2078"/>
                  <a:pt x="2166" y="2077"/>
                </a:cubicBezTo>
                <a:cubicBezTo>
                  <a:pt x="2166" y="2076"/>
                  <a:pt x="2165" y="2076"/>
                  <a:pt x="2165" y="2076"/>
                </a:cubicBezTo>
                <a:cubicBezTo>
                  <a:pt x="2164" y="2076"/>
                  <a:pt x="2164" y="2075"/>
                  <a:pt x="2164" y="2075"/>
                </a:cubicBezTo>
                <a:cubicBezTo>
                  <a:pt x="2163" y="2074"/>
                  <a:pt x="2162" y="2074"/>
                  <a:pt x="2162" y="2074"/>
                </a:cubicBezTo>
                <a:cubicBezTo>
                  <a:pt x="2161" y="2074"/>
                  <a:pt x="2161" y="2074"/>
                  <a:pt x="2160" y="2073"/>
                </a:cubicBezTo>
                <a:cubicBezTo>
                  <a:pt x="2160" y="2072"/>
                  <a:pt x="2163" y="2074"/>
                  <a:pt x="2164" y="2074"/>
                </a:cubicBezTo>
                <a:cubicBezTo>
                  <a:pt x="2165" y="2074"/>
                  <a:pt x="2166" y="2075"/>
                  <a:pt x="2167" y="2076"/>
                </a:cubicBezTo>
                <a:cubicBezTo>
                  <a:pt x="2167" y="2076"/>
                  <a:pt x="2168" y="2076"/>
                  <a:pt x="2168" y="2075"/>
                </a:cubicBezTo>
                <a:cubicBezTo>
                  <a:pt x="2168" y="2074"/>
                  <a:pt x="2167" y="2075"/>
                  <a:pt x="2166" y="2074"/>
                </a:cubicBezTo>
                <a:cubicBezTo>
                  <a:pt x="2166" y="2074"/>
                  <a:pt x="2166" y="2073"/>
                  <a:pt x="2165" y="2072"/>
                </a:cubicBezTo>
                <a:cubicBezTo>
                  <a:pt x="2165" y="2072"/>
                  <a:pt x="2164" y="2072"/>
                  <a:pt x="2164" y="2071"/>
                </a:cubicBezTo>
                <a:cubicBezTo>
                  <a:pt x="2163" y="2071"/>
                  <a:pt x="2163" y="2070"/>
                  <a:pt x="2162" y="2070"/>
                </a:cubicBezTo>
                <a:cubicBezTo>
                  <a:pt x="2161" y="2070"/>
                  <a:pt x="2160" y="2070"/>
                  <a:pt x="2159" y="2070"/>
                </a:cubicBezTo>
                <a:cubicBezTo>
                  <a:pt x="2159" y="2071"/>
                  <a:pt x="2158" y="2072"/>
                  <a:pt x="2157" y="2071"/>
                </a:cubicBezTo>
                <a:cubicBezTo>
                  <a:pt x="2156" y="2071"/>
                  <a:pt x="2157" y="2070"/>
                  <a:pt x="2156" y="2070"/>
                </a:cubicBezTo>
                <a:cubicBezTo>
                  <a:pt x="2155" y="2069"/>
                  <a:pt x="2155" y="2070"/>
                  <a:pt x="2154" y="2070"/>
                </a:cubicBezTo>
                <a:cubicBezTo>
                  <a:pt x="2153" y="2069"/>
                  <a:pt x="2153" y="2068"/>
                  <a:pt x="2154" y="2068"/>
                </a:cubicBezTo>
                <a:cubicBezTo>
                  <a:pt x="2154" y="2067"/>
                  <a:pt x="2155" y="2068"/>
                  <a:pt x="2155" y="2067"/>
                </a:cubicBezTo>
                <a:cubicBezTo>
                  <a:pt x="2155" y="2066"/>
                  <a:pt x="2155" y="2066"/>
                  <a:pt x="2154" y="2065"/>
                </a:cubicBezTo>
                <a:cubicBezTo>
                  <a:pt x="2154" y="2064"/>
                  <a:pt x="2155" y="2063"/>
                  <a:pt x="2154" y="2063"/>
                </a:cubicBezTo>
                <a:cubicBezTo>
                  <a:pt x="2154" y="2062"/>
                  <a:pt x="2153" y="2063"/>
                  <a:pt x="2152" y="2062"/>
                </a:cubicBezTo>
                <a:cubicBezTo>
                  <a:pt x="2152" y="2062"/>
                  <a:pt x="2151" y="2062"/>
                  <a:pt x="2150" y="2062"/>
                </a:cubicBezTo>
                <a:cubicBezTo>
                  <a:pt x="2150" y="2062"/>
                  <a:pt x="2150" y="2061"/>
                  <a:pt x="2149" y="2061"/>
                </a:cubicBezTo>
                <a:cubicBezTo>
                  <a:pt x="2149" y="2061"/>
                  <a:pt x="2148" y="2061"/>
                  <a:pt x="2147" y="2061"/>
                </a:cubicBezTo>
                <a:cubicBezTo>
                  <a:pt x="2147" y="2061"/>
                  <a:pt x="2146" y="2060"/>
                  <a:pt x="2145" y="2061"/>
                </a:cubicBezTo>
                <a:cubicBezTo>
                  <a:pt x="2145" y="2062"/>
                  <a:pt x="2146" y="2062"/>
                  <a:pt x="2147" y="2062"/>
                </a:cubicBezTo>
                <a:cubicBezTo>
                  <a:pt x="2147" y="2063"/>
                  <a:pt x="2148" y="2063"/>
                  <a:pt x="2148" y="2064"/>
                </a:cubicBezTo>
                <a:cubicBezTo>
                  <a:pt x="2148" y="2064"/>
                  <a:pt x="2149" y="2064"/>
                  <a:pt x="2149" y="2065"/>
                </a:cubicBezTo>
                <a:cubicBezTo>
                  <a:pt x="2150" y="2066"/>
                  <a:pt x="2148" y="2067"/>
                  <a:pt x="2150" y="2069"/>
                </a:cubicBezTo>
                <a:cubicBezTo>
                  <a:pt x="2150" y="2069"/>
                  <a:pt x="2150" y="2070"/>
                  <a:pt x="2150" y="2071"/>
                </a:cubicBezTo>
                <a:cubicBezTo>
                  <a:pt x="2151" y="2072"/>
                  <a:pt x="2151" y="2072"/>
                  <a:pt x="2152" y="2073"/>
                </a:cubicBezTo>
                <a:cubicBezTo>
                  <a:pt x="2152" y="2073"/>
                  <a:pt x="2153" y="2074"/>
                  <a:pt x="2153" y="2073"/>
                </a:cubicBezTo>
                <a:cubicBezTo>
                  <a:pt x="2154" y="2073"/>
                  <a:pt x="2153" y="2072"/>
                  <a:pt x="2154" y="2071"/>
                </a:cubicBezTo>
                <a:cubicBezTo>
                  <a:pt x="2154" y="2070"/>
                  <a:pt x="2155" y="2071"/>
                  <a:pt x="2155" y="2072"/>
                </a:cubicBezTo>
                <a:cubicBezTo>
                  <a:pt x="2155" y="2072"/>
                  <a:pt x="2155" y="2072"/>
                  <a:pt x="2155" y="2073"/>
                </a:cubicBezTo>
                <a:cubicBezTo>
                  <a:pt x="2155" y="2073"/>
                  <a:pt x="2155" y="2073"/>
                  <a:pt x="2155" y="2074"/>
                </a:cubicBezTo>
                <a:cubicBezTo>
                  <a:pt x="2154" y="2074"/>
                  <a:pt x="2154" y="2074"/>
                  <a:pt x="2153" y="2074"/>
                </a:cubicBezTo>
                <a:cubicBezTo>
                  <a:pt x="2153" y="2075"/>
                  <a:pt x="2153" y="2076"/>
                  <a:pt x="2152" y="2075"/>
                </a:cubicBezTo>
                <a:cubicBezTo>
                  <a:pt x="2152" y="2075"/>
                  <a:pt x="2152" y="2074"/>
                  <a:pt x="2151" y="2074"/>
                </a:cubicBezTo>
                <a:cubicBezTo>
                  <a:pt x="2151" y="2073"/>
                  <a:pt x="2150" y="2073"/>
                  <a:pt x="2150" y="2073"/>
                </a:cubicBezTo>
                <a:cubicBezTo>
                  <a:pt x="2149" y="2072"/>
                  <a:pt x="2150" y="2072"/>
                  <a:pt x="2150" y="2071"/>
                </a:cubicBezTo>
                <a:cubicBezTo>
                  <a:pt x="2149" y="2070"/>
                  <a:pt x="2149" y="2070"/>
                  <a:pt x="2149" y="2069"/>
                </a:cubicBezTo>
                <a:cubicBezTo>
                  <a:pt x="2148" y="2069"/>
                  <a:pt x="2148" y="2068"/>
                  <a:pt x="2148" y="2067"/>
                </a:cubicBezTo>
                <a:cubicBezTo>
                  <a:pt x="2148" y="2067"/>
                  <a:pt x="2148" y="2066"/>
                  <a:pt x="2147" y="2066"/>
                </a:cubicBezTo>
                <a:cubicBezTo>
                  <a:pt x="2146" y="2065"/>
                  <a:pt x="2146" y="2065"/>
                  <a:pt x="2146" y="2064"/>
                </a:cubicBezTo>
                <a:cubicBezTo>
                  <a:pt x="2145" y="2064"/>
                  <a:pt x="2145" y="2063"/>
                  <a:pt x="2144" y="2063"/>
                </a:cubicBezTo>
                <a:cubicBezTo>
                  <a:pt x="2144" y="2063"/>
                  <a:pt x="2143" y="2063"/>
                  <a:pt x="2143" y="2062"/>
                </a:cubicBezTo>
                <a:cubicBezTo>
                  <a:pt x="2142" y="2062"/>
                  <a:pt x="2143" y="2061"/>
                  <a:pt x="2142" y="2061"/>
                </a:cubicBezTo>
                <a:cubicBezTo>
                  <a:pt x="2142" y="2060"/>
                  <a:pt x="2142" y="2061"/>
                  <a:pt x="2141" y="2060"/>
                </a:cubicBezTo>
                <a:cubicBezTo>
                  <a:pt x="2141" y="2060"/>
                  <a:pt x="2141" y="2060"/>
                  <a:pt x="2140" y="2060"/>
                </a:cubicBezTo>
                <a:cubicBezTo>
                  <a:pt x="2140" y="2059"/>
                  <a:pt x="2139" y="2060"/>
                  <a:pt x="2138" y="2060"/>
                </a:cubicBezTo>
                <a:cubicBezTo>
                  <a:pt x="2138" y="2059"/>
                  <a:pt x="2137" y="2059"/>
                  <a:pt x="2138" y="2058"/>
                </a:cubicBezTo>
                <a:cubicBezTo>
                  <a:pt x="2138" y="2057"/>
                  <a:pt x="2139" y="2057"/>
                  <a:pt x="2139" y="2057"/>
                </a:cubicBezTo>
                <a:cubicBezTo>
                  <a:pt x="2140" y="2056"/>
                  <a:pt x="2140" y="2055"/>
                  <a:pt x="2140" y="2055"/>
                </a:cubicBezTo>
                <a:cubicBezTo>
                  <a:pt x="2140" y="2055"/>
                  <a:pt x="2142" y="2054"/>
                  <a:pt x="2142" y="2054"/>
                </a:cubicBezTo>
                <a:cubicBezTo>
                  <a:pt x="2141" y="2053"/>
                  <a:pt x="2141" y="2053"/>
                  <a:pt x="2141" y="2053"/>
                </a:cubicBezTo>
                <a:cubicBezTo>
                  <a:pt x="2140" y="2053"/>
                  <a:pt x="2140" y="2053"/>
                  <a:pt x="2140" y="2052"/>
                </a:cubicBezTo>
                <a:cubicBezTo>
                  <a:pt x="2140" y="2051"/>
                  <a:pt x="2140" y="2051"/>
                  <a:pt x="2139" y="2051"/>
                </a:cubicBezTo>
                <a:cubicBezTo>
                  <a:pt x="2138" y="2050"/>
                  <a:pt x="2138" y="2050"/>
                  <a:pt x="2137" y="2051"/>
                </a:cubicBezTo>
                <a:cubicBezTo>
                  <a:pt x="2137" y="2051"/>
                  <a:pt x="2136" y="2051"/>
                  <a:pt x="2136" y="2051"/>
                </a:cubicBezTo>
                <a:cubicBezTo>
                  <a:pt x="2135" y="2051"/>
                  <a:pt x="2135" y="2051"/>
                  <a:pt x="2134" y="2051"/>
                </a:cubicBezTo>
                <a:cubicBezTo>
                  <a:pt x="2133" y="2052"/>
                  <a:pt x="2134" y="2053"/>
                  <a:pt x="2133" y="2054"/>
                </a:cubicBezTo>
                <a:cubicBezTo>
                  <a:pt x="2133" y="2054"/>
                  <a:pt x="2133" y="2054"/>
                  <a:pt x="2133" y="2055"/>
                </a:cubicBezTo>
                <a:cubicBezTo>
                  <a:pt x="2133" y="2055"/>
                  <a:pt x="2133" y="2055"/>
                  <a:pt x="2134" y="2056"/>
                </a:cubicBezTo>
                <a:cubicBezTo>
                  <a:pt x="2134" y="2056"/>
                  <a:pt x="2134" y="2057"/>
                  <a:pt x="2134" y="2057"/>
                </a:cubicBezTo>
                <a:cubicBezTo>
                  <a:pt x="2134" y="2058"/>
                  <a:pt x="2134" y="2058"/>
                  <a:pt x="2134" y="2059"/>
                </a:cubicBezTo>
                <a:cubicBezTo>
                  <a:pt x="2133" y="2059"/>
                  <a:pt x="2133" y="2058"/>
                  <a:pt x="2133" y="2057"/>
                </a:cubicBezTo>
                <a:cubicBezTo>
                  <a:pt x="2133" y="2056"/>
                  <a:pt x="2132" y="2056"/>
                  <a:pt x="2132" y="2056"/>
                </a:cubicBezTo>
                <a:cubicBezTo>
                  <a:pt x="2131" y="2054"/>
                  <a:pt x="2131" y="2053"/>
                  <a:pt x="2130" y="2052"/>
                </a:cubicBezTo>
                <a:cubicBezTo>
                  <a:pt x="2129" y="2052"/>
                  <a:pt x="2129" y="2052"/>
                  <a:pt x="2129" y="2051"/>
                </a:cubicBezTo>
                <a:cubicBezTo>
                  <a:pt x="2128" y="2051"/>
                  <a:pt x="2128" y="2050"/>
                  <a:pt x="2128" y="2050"/>
                </a:cubicBezTo>
                <a:cubicBezTo>
                  <a:pt x="2127" y="2049"/>
                  <a:pt x="2126" y="2050"/>
                  <a:pt x="2125" y="2049"/>
                </a:cubicBezTo>
                <a:cubicBezTo>
                  <a:pt x="2125" y="2049"/>
                  <a:pt x="2121" y="2048"/>
                  <a:pt x="2121" y="2049"/>
                </a:cubicBezTo>
                <a:cubicBezTo>
                  <a:pt x="2121" y="2050"/>
                  <a:pt x="2122" y="2049"/>
                  <a:pt x="2122" y="2050"/>
                </a:cubicBezTo>
                <a:cubicBezTo>
                  <a:pt x="2122" y="2050"/>
                  <a:pt x="2122" y="2050"/>
                  <a:pt x="2122" y="2051"/>
                </a:cubicBezTo>
                <a:cubicBezTo>
                  <a:pt x="2122" y="2051"/>
                  <a:pt x="2122" y="2051"/>
                  <a:pt x="2122" y="2051"/>
                </a:cubicBezTo>
                <a:cubicBezTo>
                  <a:pt x="2122" y="2052"/>
                  <a:pt x="2122" y="2052"/>
                  <a:pt x="2122" y="2052"/>
                </a:cubicBezTo>
                <a:cubicBezTo>
                  <a:pt x="2122" y="2053"/>
                  <a:pt x="2121" y="2052"/>
                  <a:pt x="2121" y="2051"/>
                </a:cubicBezTo>
                <a:cubicBezTo>
                  <a:pt x="2120" y="2051"/>
                  <a:pt x="2120" y="2051"/>
                  <a:pt x="2119" y="2051"/>
                </a:cubicBezTo>
                <a:cubicBezTo>
                  <a:pt x="2118" y="2051"/>
                  <a:pt x="2118" y="2050"/>
                  <a:pt x="2118" y="2050"/>
                </a:cubicBezTo>
                <a:cubicBezTo>
                  <a:pt x="2117" y="2049"/>
                  <a:pt x="2117" y="2049"/>
                  <a:pt x="2116" y="2049"/>
                </a:cubicBezTo>
                <a:cubicBezTo>
                  <a:pt x="2115" y="2048"/>
                  <a:pt x="2114" y="2048"/>
                  <a:pt x="2113" y="2046"/>
                </a:cubicBezTo>
                <a:cubicBezTo>
                  <a:pt x="2113" y="2046"/>
                  <a:pt x="2113" y="2045"/>
                  <a:pt x="2113" y="2044"/>
                </a:cubicBezTo>
                <a:cubicBezTo>
                  <a:pt x="2113" y="2044"/>
                  <a:pt x="2113" y="2044"/>
                  <a:pt x="2112" y="2043"/>
                </a:cubicBezTo>
                <a:cubicBezTo>
                  <a:pt x="2112" y="2043"/>
                  <a:pt x="2112" y="2042"/>
                  <a:pt x="2111" y="2042"/>
                </a:cubicBezTo>
                <a:cubicBezTo>
                  <a:pt x="2111" y="2041"/>
                  <a:pt x="2110" y="2041"/>
                  <a:pt x="2110" y="2041"/>
                </a:cubicBezTo>
                <a:cubicBezTo>
                  <a:pt x="2109" y="2041"/>
                  <a:pt x="2109" y="2041"/>
                  <a:pt x="2108" y="2041"/>
                </a:cubicBezTo>
                <a:cubicBezTo>
                  <a:pt x="2107" y="2041"/>
                  <a:pt x="2107" y="2042"/>
                  <a:pt x="2106" y="2041"/>
                </a:cubicBezTo>
                <a:cubicBezTo>
                  <a:pt x="2106" y="2041"/>
                  <a:pt x="2106" y="2040"/>
                  <a:pt x="2106" y="2040"/>
                </a:cubicBezTo>
                <a:cubicBezTo>
                  <a:pt x="2106" y="2039"/>
                  <a:pt x="2106" y="2039"/>
                  <a:pt x="2106" y="2038"/>
                </a:cubicBezTo>
                <a:cubicBezTo>
                  <a:pt x="2105" y="2037"/>
                  <a:pt x="2105" y="2036"/>
                  <a:pt x="2105" y="2035"/>
                </a:cubicBezTo>
                <a:cubicBezTo>
                  <a:pt x="2104" y="2034"/>
                  <a:pt x="2102" y="2033"/>
                  <a:pt x="2101" y="2033"/>
                </a:cubicBezTo>
                <a:cubicBezTo>
                  <a:pt x="2100" y="2032"/>
                  <a:pt x="2099" y="2031"/>
                  <a:pt x="2099" y="2030"/>
                </a:cubicBezTo>
                <a:cubicBezTo>
                  <a:pt x="2098" y="2028"/>
                  <a:pt x="2096" y="2028"/>
                  <a:pt x="2095" y="2026"/>
                </a:cubicBezTo>
                <a:cubicBezTo>
                  <a:pt x="2094" y="2025"/>
                  <a:pt x="2092" y="2024"/>
                  <a:pt x="2091" y="2023"/>
                </a:cubicBezTo>
                <a:cubicBezTo>
                  <a:pt x="2090" y="2022"/>
                  <a:pt x="2089" y="2022"/>
                  <a:pt x="2088" y="2022"/>
                </a:cubicBezTo>
                <a:cubicBezTo>
                  <a:pt x="2086" y="2021"/>
                  <a:pt x="2083" y="2020"/>
                  <a:pt x="2082" y="2018"/>
                </a:cubicBezTo>
                <a:cubicBezTo>
                  <a:pt x="2080" y="2017"/>
                  <a:pt x="2080" y="2016"/>
                  <a:pt x="2078" y="2014"/>
                </a:cubicBezTo>
                <a:cubicBezTo>
                  <a:pt x="2077" y="2013"/>
                  <a:pt x="2076" y="2013"/>
                  <a:pt x="2075" y="2013"/>
                </a:cubicBezTo>
                <a:cubicBezTo>
                  <a:pt x="2074" y="2012"/>
                  <a:pt x="2074" y="2012"/>
                  <a:pt x="2073" y="2012"/>
                </a:cubicBezTo>
                <a:cubicBezTo>
                  <a:pt x="2072" y="2011"/>
                  <a:pt x="2071" y="2012"/>
                  <a:pt x="2071" y="2011"/>
                </a:cubicBezTo>
                <a:cubicBezTo>
                  <a:pt x="2070" y="2009"/>
                  <a:pt x="2071" y="2009"/>
                  <a:pt x="2072" y="2009"/>
                </a:cubicBezTo>
                <a:cubicBezTo>
                  <a:pt x="2072" y="2007"/>
                  <a:pt x="2071" y="2007"/>
                  <a:pt x="2071" y="2006"/>
                </a:cubicBezTo>
                <a:cubicBezTo>
                  <a:pt x="2070" y="2006"/>
                  <a:pt x="2070" y="2005"/>
                  <a:pt x="2070" y="2005"/>
                </a:cubicBezTo>
                <a:cubicBezTo>
                  <a:pt x="2069" y="2004"/>
                  <a:pt x="2068" y="2004"/>
                  <a:pt x="2067" y="2003"/>
                </a:cubicBezTo>
                <a:cubicBezTo>
                  <a:pt x="2067" y="2003"/>
                  <a:pt x="2067" y="2003"/>
                  <a:pt x="2066" y="2002"/>
                </a:cubicBezTo>
                <a:cubicBezTo>
                  <a:pt x="2066" y="2002"/>
                  <a:pt x="2066" y="2001"/>
                  <a:pt x="2066" y="2001"/>
                </a:cubicBezTo>
                <a:cubicBezTo>
                  <a:pt x="2066" y="2001"/>
                  <a:pt x="2066" y="2001"/>
                  <a:pt x="2066" y="2001"/>
                </a:cubicBezTo>
                <a:cubicBezTo>
                  <a:pt x="2066" y="2000"/>
                  <a:pt x="2066" y="2000"/>
                  <a:pt x="2065" y="2000"/>
                </a:cubicBezTo>
                <a:cubicBezTo>
                  <a:pt x="2065" y="1999"/>
                  <a:pt x="2065" y="1998"/>
                  <a:pt x="2065" y="1997"/>
                </a:cubicBezTo>
                <a:cubicBezTo>
                  <a:pt x="2065" y="1996"/>
                  <a:pt x="2064" y="1995"/>
                  <a:pt x="2063" y="1994"/>
                </a:cubicBezTo>
                <a:cubicBezTo>
                  <a:pt x="2062" y="1993"/>
                  <a:pt x="2061" y="1992"/>
                  <a:pt x="2060" y="1992"/>
                </a:cubicBezTo>
                <a:cubicBezTo>
                  <a:pt x="2059" y="1991"/>
                  <a:pt x="2057" y="1988"/>
                  <a:pt x="2055" y="1988"/>
                </a:cubicBezTo>
                <a:cubicBezTo>
                  <a:pt x="2054" y="1988"/>
                  <a:pt x="2054" y="1989"/>
                  <a:pt x="2054" y="1989"/>
                </a:cubicBezTo>
                <a:cubicBezTo>
                  <a:pt x="2053" y="1990"/>
                  <a:pt x="2053" y="1990"/>
                  <a:pt x="2052" y="1990"/>
                </a:cubicBezTo>
                <a:cubicBezTo>
                  <a:pt x="2051" y="1990"/>
                  <a:pt x="2051" y="1990"/>
                  <a:pt x="2050" y="1990"/>
                </a:cubicBezTo>
                <a:cubicBezTo>
                  <a:pt x="2049" y="1990"/>
                  <a:pt x="2049" y="1990"/>
                  <a:pt x="2049" y="1990"/>
                </a:cubicBezTo>
                <a:cubicBezTo>
                  <a:pt x="2048" y="1989"/>
                  <a:pt x="2048" y="1989"/>
                  <a:pt x="2048" y="1989"/>
                </a:cubicBezTo>
                <a:cubicBezTo>
                  <a:pt x="2047" y="1988"/>
                  <a:pt x="2047" y="1989"/>
                  <a:pt x="2046" y="1988"/>
                </a:cubicBezTo>
                <a:cubicBezTo>
                  <a:pt x="2045" y="1988"/>
                  <a:pt x="2044" y="1988"/>
                  <a:pt x="2043" y="1988"/>
                </a:cubicBezTo>
                <a:cubicBezTo>
                  <a:pt x="2042" y="1988"/>
                  <a:pt x="2042" y="1989"/>
                  <a:pt x="2041" y="1989"/>
                </a:cubicBezTo>
                <a:cubicBezTo>
                  <a:pt x="2039" y="1989"/>
                  <a:pt x="2038" y="1988"/>
                  <a:pt x="2036" y="1989"/>
                </a:cubicBezTo>
                <a:cubicBezTo>
                  <a:pt x="2035" y="1989"/>
                  <a:pt x="2034" y="1989"/>
                  <a:pt x="2033" y="1988"/>
                </a:cubicBezTo>
                <a:cubicBezTo>
                  <a:pt x="2032" y="1988"/>
                  <a:pt x="2032" y="1987"/>
                  <a:pt x="2031" y="1987"/>
                </a:cubicBezTo>
                <a:cubicBezTo>
                  <a:pt x="2031" y="1987"/>
                  <a:pt x="2030" y="1987"/>
                  <a:pt x="2030" y="1987"/>
                </a:cubicBezTo>
                <a:cubicBezTo>
                  <a:pt x="2029" y="1987"/>
                  <a:pt x="2028" y="1987"/>
                  <a:pt x="2027" y="1986"/>
                </a:cubicBezTo>
                <a:cubicBezTo>
                  <a:pt x="2026" y="1985"/>
                  <a:pt x="2026" y="1985"/>
                  <a:pt x="2025" y="1984"/>
                </a:cubicBezTo>
                <a:cubicBezTo>
                  <a:pt x="2024" y="1984"/>
                  <a:pt x="2023" y="1984"/>
                  <a:pt x="2023" y="1983"/>
                </a:cubicBezTo>
                <a:cubicBezTo>
                  <a:pt x="2022" y="1983"/>
                  <a:pt x="2022" y="1982"/>
                  <a:pt x="2021" y="1982"/>
                </a:cubicBezTo>
                <a:cubicBezTo>
                  <a:pt x="2020" y="1982"/>
                  <a:pt x="2019" y="1982"/>
                  <a:pt x="2018" y="1982"/>
                </a:cubicBezTo>
                <a:cubicBezTo>
                  <a:pt x="2017" y="1981"/>
                  <a:pt x="2016" y="1981"/>
                  <a:pt x="2015" y="1981"/>
                </a:cubicBezTo>
                <a:cubicBezTo>
                  <a:pt x="2014" y="1982"/>
                  <a:pt x="2014" y="1982"/>
                  <a:pt x="2014" y="1982"/>
                </a:cubicBezTo>
                <a:cubicBezTo>
                  <a:pt x="2013" y="1983"/>
                  <a:pt x="2013" y="1982"/>
                  <a:pt x="2012" y="1983"/>
                </a:cubicBezTo>
                <a:cubicBezTo>
                  <a:pt x="2012" y="1983"/>
                  <a:pt x="2012" y="1984"/>
                  <a:pt x="2011" y="1984"/>
                </a:cubicBezTo>
                <a:cubicBezTo>
                  <a:pt x="2011" y="1985"/>
                  <a:pt x="2012" y="1987"/>
                  <a:pt x="2013" y="1988"/>
                </a:cubicBezTo>
                <a:cubicBezTo>
                  <a:pt x="2014" y="1989"/>
                  <a:pt x="2014" y="1991"/>
                  <a:pt x="2015" y="1992"/>
                </a:cubicBezTo>
                <a:cubicBezTo>
                  <a:pt x="2016" y="1994"/>
                  <a:pt x="2017" y="1996"/>
                  <a:pt x="2018" y="1998"/>
                </a:cubicBezTo>
                <a:cubicBezTo>
                  <a:pt x="2019" y="2000"/>
                  <a:pt x="2021" y="2001"/>
                  <a:pt x="2023" y="2003"/>
                </a:cubicBezTo>
                <a:cubicBezTo>
                  <a:pt x="2024" y="2004"/>
                  <a:pt x="2025" y="2006"/>
                  <a:pt x="2026" y="2007"/>
                </a:cubicBezTo>
                <a:cubicBezTo>
                  <a:pt x="2029" y="2010"/>
                  <a:pt x="2031" y="2012"/>
                  <a:pt x="2033" y="2014"/>
                </a:cubicBezTo>
                <a:cubicBezTo>
                  <a:pt x="2034" y="2015"/>
                  <a:pt x="2035" y="2016"/>
                  <a:pt x="2036" y="2017"/>
                </a:cubicBezTo>
                <a:cubicBezTo>
                  <a:pt x="2038" y="2018"/>
                  <a:pt x="2039" y="2019"/>
                  <a:pt x="2040" y="2020"/>
                </a:cubicBezTo>
                <a:cubicBezTo>
                  <a:pt x="2041" y="2020"/>
                  <a:pt x="2043" y="2021"/>
                  <a:pt x="2044" y="2021"/>
                </a:cubicBezTo>
                <a:cubicBezTo>
                  <a:pt x="2045" y="2022"/>
                  <a:pt x="2046" y="2023"/>
                  <a:pt x="2047" y="2024"/>
                </a:cubicBezTo>
                <a:cubicBezTo>
                  <a:pt x="2048" y="2025"/>
                  <a:pt x="2049" y="2026"/>
                  <a:pt x="2050" y="2027"/>
                </a:cubicBezTo>
                <a:cubicBezTo>
                  <a:pt x="2052" y="2028"/>
                  <a:pt x="2053" y="2029"/>
                  <a:pt x="2054" y="2030"/>
                </a:cubicBezTo>
                <a:cubicBezTo>
                  <a:pt x="2055" y="2032"/>
                  <a:pt x="2056" y="2033"/>
                  <a:pt x="2057" y="2034"/>
                </a:cubicBezTo>
                <a:cubicBezTo>
                  <a:pt x="2058" y="2036"/>
                  <a:pt x="2059" y="2036"/>
                  <a:pt x="2059" y="2038"/>
                </a:cubicBezTo>
                <a:cubicBezTo>
                  <a:pt x="2060" y="2039"/>
                  <a:pt x="2060" y="2040"/>
                  <a:pt x="2059" y="2041"/>
                </a:cubicBezTo>
                <a:cubicBezTo>
                  <a:pt x="2059" y="2042"/>
                  <a:pt x="2059" y="2043"/>
                  <a:pt x="2060" y="2044"/>
                </a:cubicBezTo>
                <a:cubicBezTo>
                  <a:pt x="2060" y="2045"/>
                  <a:pt x="2060" y="2045"/>
                  <a:pt x="2061" y="2046"/>
                </a:cubicBezTo>
                <a:cubicBezTo>
                  <a:pt x="2061" y="2046"/>
                  <a:pt x="2061" y="2047"/>
                  <a:pt x="2061" y="2048"/>
                </a:cubicBezTo>
                <a:cubicBezTo>
                  <a:pt x="2063" y="2049"/>
                  <a:pt x="2065" y="2048"/>
                  <a:pt x="2067" y="2049"/>
                </a:cubicBezTo>
                <a:cubicBezTo>
                  <a:pt x="2068" y="2049"/>
                  <a:pt x="2069" y="2051"/>
                  <a:pt x="2070" y="2051"/>
                </a:cubicBezTo>
                <a:cubicBezTo>
                  <a:pt x="2072" y="2052"/>
                  <a:pt x="2073" y="2052"/>
                  <a:pt x="2074" y="2053"/>
                </a:cubicBezTo>
                <a:cubicBezTo>
                  <a:pt x="2075" y="2054"/>
                  <a:pt x="2076" y="2055"/>
                  <a:pt x="2077" y="2056"/>
                </a:cubicBezTo>
                <a:cubicBezTo>
                  <a:pt x="2078" y="2056"/>
                  <a:pt x="2080" y="2057"/>
                  <a:pt x="2081" y="2058"/>
                </a:cubicBezTo>
                <a:cubicBezTo>
                  <a:pt x="2082" y="2059"/>
                  <a:pt x="2081" y="2060"/>
                  <a:pt x="2082" y="2061"/>
                </a:cubicBezTo>
                <a:cubicBezTo>
                  <a:pt x="2082" y="2063"/>
                  <a:pt x="2082" y="2064"/>
                  <a:pt x="2083" y="2066"/>
                </a:cubicBezTo>
                <a:cubicBezTo>
                  <a:pt x="2084" y="2069"/>
                  <a:pt x="2085" y="2072"/>
                  <a:pt x="2085" y="2075"/>
                </a:cubicBezTo>
                <a:cubicBezTo>
                  <a:pt x="2085" y="2076"/>
                  <a:pt x="2086" y="2078"/>
                  <a:pt x="2086" y="2079"/>
                </a:cubicBezTo>
                <a:cubicBezTo>
                  <a:pt x="2087" y="2080"/>
                  <a:pt x="2087" y="2082"/>
                  <a:pt x="2088" y="2083"/>
                </a:cubicBezTo>
                <a:cubicBezTo>
                  <a:pt x="2088" y="2084"/>
                  <a:pt x="2088" y="2084"/>
                  <a:pt x="2088" y="2085"/>
                </a:cubicBezTo>
                <a:cubicBezTo>
                  <a:pt x="2089" y="2086"/>
                  <a:pt x="2088" y="2086"/>
                  <a:pt x="2089" y="2087"/>
                </a:cubicBezTo>
                <a:cubicBezTo>
                  <a:pt x="2090" y="2088"/>
                  <a:pt x="2091" y="2088"/>
                  <a:pt x="2092" y="2088"/>
                </a:cubicBezTo>
                <a:cubicBezTo>
                  <a:pt x="2093" y="2088"/>
                  <a:pt x="2094" y="2089"/>
                  <a:pt x="2095" y="2089"/>
                </a:cubicBezTo>
                <a:cubicBezTo>
                  <a:pt x="2096" y="2090"/>
                  <a:pt x="2097" y="2090"/>
                  <a:pt x="2098" y="2091"/>
                </a:cubicBezTo>
                <a:cubicBezTo>
                  <a:pt x="2099" y="2092"/>
                  <a:pt x="2099" y="2093"/>
                  <a:pt x="2100" y="2094"/>
                </a:cubicBezTo>
                <a:cubicBezTo>
                  <a:pt x="2101" y="2095"/>
                  <a:pt x="2101" y="2095"/>
                  <a:pt x="2102" y="2096"/>
                </a:cubicBezTo>
                <a:cubicBezTo>
                  <a:pt x="2102" y="2097"/>
                  <a:pt x="2103" y="2098"/>
                  <a:pt x="2104" y="2099"/>
                </a:cubicBezTo>
                <a:cubicBezTo>
                  <a:pt x="2105" y="2101"/>
                  <a:pt x="2106" y="2101"/>
                  <a:pt x="2107" y="2103"/>
                </a:cubicBezTo>
                <a:cubicBezTo>
                  <a:pt x="2108" y="2104"/>
                  <a:pt x="2108" y="2105"/>
                  <a:pt x="2109" y="2105"/>
                </a:cubicBezTo>
                <a:cubicBezTo>
                  <a:pt x="2110" y="2106"/>
                  <a:pt x="2111" y="2108"/>
                  <a:pt x="2112" y="2109"/>
                </a:cubicBezTo>
                <a:cubicBezTo>
                  <a:pt x="2113" y="2110"/>
                  <a:pt x="2113" y="2112"/>
                  <a:pt x="2113" y="2113"/>
                </a:cubicBezTo>
                <a:cubicBezTo>
                  <a:pt x="2113" y="2115"/>
                  <a:pt x="2113" y="2116"/>
                  <a:pt x="2114" y="2117"/>
                </a:cubicBezTo>
                <a:cubicBezTo>
                  <a:pt x="2115" y="2119"/>
                  <a:pt x="2116" y="2120"/>
                  <a:pt x="2117" y="2121"/>
                </a:cubicBezTo>
                <a:cubicBezTo>
                  <a:pt x="2118" y="2124"/>
                  <a:pt x="2121" y="2126"/>
                  <a:pt x="2122" y="2129"/>
                </a:cubicBezTo>
                <a:cubicBezTo>
                  <a:pt x="2124" y="2132"/>
                  <a:pt x="2124" y="2135"/>
                  <a:pt x="2125" y="2138"/>
                </a:cubicBezTo>
                <a:cubicBezTo>
                  <a:pt x="2127" y="2144"/>
                  <a:pt x="2130" y="2148"/>
                  <a:pt x="2135" y="2153"/>
                </a:cubicBezTo>
                <a:cubicBezTo>
                  <a:pt x="2224" y="2153"/>
                  <a:pt x="2224" y="2153"/>
                  <a:pt x="2224" y="2153"/>
                </a:cubicBezTo>
                <a:cubicBezTo>
                  <a:pt x="2224" y="2153"/>
                  <a:pt x="2224" y="2153"/>
                  <a:pt x="2224" y="2153"/>
                </a:cubicBezTo>
                <a:cubicBezTo>
                  <a:pt x="2224" y="2152"/>
                  <a:pt x="2224" y="2151"/>
                  <a:pt x="2224" y="2150"/>
                </a:cubicBezTo>
                <a:close/>
                <a:moveTo>
                  <a:pt x="2114" y="2150"/>
                </a:moveTo>
                <a:cubicBezTo>
                  <a:pt x="2113" y="2150"/>
                  <a:pt x="2113" y="2149"/>
                  <a:pt x="2112" y="2149"/>
                </a:cubicBezTo>
                <a:cubicBezTo>
                  <a:pt x="2112" y="2148"/>
                  <a:pt x="2111" y="2148"/>
                  <a:pt x="2111" y="2147"/>
                </a:cubicBezTo>
                <a:cubicBezTo>
                  <a:pt x="2110" y="2147"/>
                  <a:pt x="2110" y="2147"/>
                  <a:pt x="2110" y="2146"/>
                </a:cubicBezTo>
                <a:cubicBezTo>
                  <a:pt x="2109" y="2145"/>
                  <a:pt x="2109" y="2144"/>
                  <a:pt x="2109" y="2143"/>
                </a:cubicBezTo>
                <a:cubicBezTo>
                  <a:pt x="2109" y="2143"/>
                  <a:pt x="2108" y="2142"/>
                  <a:pt x="2107" y="2142"/>
                </a:cubicBezTo>
                <a:cubicBezTo>
                  <a:pt x="2106" y="2140"/>
                  <a:pt x="2106" y="2143"/>
                  <a:pt x="2106" y="2144"/>
                </a:cubicBezTo>
                <a:cubicBezTo>
                  <a:pt x="2106" y="2145"/>
                  <a:pt x="2106" y="2147"/>
                  <a:pt x="2107" y="2148"/>
                </a:cubicBezTo>
                <a:cubicBezTo>
                  <a:pt x="2108" y="2149"/>
                  <a:pt x="2108" y="2147"/>
                  <a:pt x="2110" y="2148"/>
                </a:cubicBezTo>
                <a:cubicBezTo>
                  <a:pt x="2111" y="2148"/>
                  <a:pt x="2112" y="2150"/>
                  <a:pt x="2112" y="2152"/>
                </a:cubicBezTo>
                <a:cubicBezTo>
                  <a:pt x="2112" y="2152"/>
                  <a:pt x="2112" y="2152"/>
                  <a:pt x="2112" y="2153"/>
                </a:cubicBezTo>
                <a:cubicBezTo>
                  <a:pt x="2115" y="2153"/>
                  <a:pt x="2115" y="2153"/>
                  <a:pt x="2115" y="2153"/>
                </a:cubicBezTo>
                <a:cubicBezTo>
                  <a:pt x="2115" y="2152"/>
                  <a:pt x="2115" y="2151"/>
                  <a:pt x="2114" y="2150"/>
                </a:cubicBezTo>
                <a:close/>
                <a:moveTo>
                  <a:pt x="2267" y="2146"/>
                </a:moveTo>
                <a:cubicBezTo>
                  <a:pt x="2267" y="2146"/>
                  <a:pt x="2267" y="2145"/>
                  <a:pt x="2266" y="2145"/>
                </a:cubicBezTo>
                <a:cubicBezTo>
                  <a:pt x="2265" y="2144"/>
                  <a:pt x="2263" y="2144"/>
                  <a:pt x="2262" y="2143"/>
                </a:cubicBezTo>
                <a:cubicBezTo>
                  <a:pt x="2261" y="2142"/>
                  <a:pt x="2259" y="2141"/>
                  <a:pt x="2258" y="2142"/>
                </a:cubicBezTo>
                <a:cubicBezTo>
                  <a:pt x="2257" y="2143"/>
                  <a:pt x="2257" y="2145"/>
                  <a:pt x="2257" y="2146"/>
                </a:cubicBezTo>
                <a:cubicBezTo>
                  <a:pt x="2256" y="2146"/>
                  <a:pt x="2256" y="2147"/>
                  <a:pt x="2255" y="2147"/>
                </a:cubicBezTo>
                <a:cubicBezTo>
                  <a:pt x="2254" y="2148"/>
                  <a:pt x="2253" y="2148"/>
                  <a:pt x="2253" y="2149"/>
                </a:cubicBezTo>
                <a:cubicBezTo>
                  <a:pt x="2254" y="2150"/>
                  <a:pt x="2255" y="2151"/>
                  <a:pt x="2255" y="2151"/>
                </a:cubicBezTo>
                <a:cubicBezTo>
                  <a:pt x="2255" y="2152"/>
                  <a:pt x="2255" y="2152"/>
                  <a:pt x="2255" y="2153"/>
                </a:cubicBezTo>
                <a:cubicBezTo>
                  <a:pt x="2267" y="2153"/>
                  <a:pt x="2267" y="2153"/>
                  <a:pt x="2267" y="2153"/>
                </a:cubicBezTo>
                <a:cubicBezTo>
                  <a:pt x="2267" y="2153"/>
                  <a:pt x="2267" y="2153"/>
                  <a:pt x="2267" y="2152"/>
                </a:cubicBezTo>
                <a:cubicBezTo>
                  <a:pt x="2268" y="2151"/>
                  <a:pt x="2270" y="2150"/>
                  <a:pt x="2268" y="2148"/>
                </a:cubicBezTo>
                <a:cubicBezTo>
                  <a:pt x="2268" y="2147"/>
                  <a:pt x="2268" y="2147"/>
                  <a:pt x="2267" y="2146"/>
                </a:cubicBezTo>
                <a:close/>
                <a:moveTo>
                  <a:pt x="2240" y="2150"/>
                </a:moveTo>
                <a:cubicBezTo>
                  <a:pt x="2240" y="2149"/>
                  <a:pt x="2239" y="2149"/>
                  <a:pt x="2239" y="2150"/>
                </a:cubicBezTo>
                <a:cubicBezTo>
                  <a:pt x="2238" y="2150"/>
                  <a:pt x="2238" y="2151"/>
                  <a:pt x="2237" y="2151"/>
                </a:cubicBezTo>
                <a:cubicBezTo>
                  <a:pt x="2236" y="2151"/>
                  <a:pt x="2236" y="2150"/>
                  <a:pt x="2236" y="2150"/>
                </a:cubicBezTo>
                <a:cubicBezTo>
                  <a:pt x="2236" y="2149"/>
                  <a:pt x="2236" y="2148"/>
                  <a:pt x="2236" y="2147"/>
                </a:cubicBezTo>
                <a:cubicBezTo>
                  <a:pt x="2237" y="2147"/>
                  <a:pt x="2237" y="2147"/>
                  <a:pt x="2238" y="2146"/>
                </a:cubicBezTo>
                <a:cubicBezTo>
                  <a:pt x="2238" y="2146"/>
                  <a:pt x="2238" y="2145"/>
                  <a:pt x="2239" y="2145"/>
                </a:cubicBezTo>
                <a:cubicBezTo>
                  <a:pt x="2239" y="2144"/>
                  <a:pt x="2240" y="2144"/>
                  <a:pt x="2241" y="2144"/>
                </a:cubicBezTo>
                <a:cubicBezTo>
                  <a:pt x="2242" y="2142"/>
                  <a:pt x="2238" y="2142"/>
                  <a:pt x="2238" y="2142"/>
                </a:cubicBezTo>
                <a:cubicBezTo>
                  <a:pt x="2236" y="2142"/>
                  <a:pt x="2235" y="2142"/>
                  <a:pt x="2233" y="2142"/>
                </a:cubicBezTo>
                <a:cubicBezTo>
                  <a:pt x="2232" y="2142"/>
                  <a:pt x="2231" y="2141"/>
                  <a:pt x="2230" y="2140"/>
                </a:cubicBezTo>
                <a:cubicBezTo>
                  <a:pt x="2229" y="2139"/>
                  <a:pt x="2229" y="2137"/>
                  <a:pt x="2228" y="2136"/>
                </a:cubicBezTo>
                <a:cubicBezTo>
                  <a:pt x="2228" y="2134"/>
                  <a:pt x="2228" y="2133"/>
                  <a:pt x="2227" y="2131"/>
                </a:cubicBezTo>
                <a:cubicBezTo>
                  <a:pt x="2226" y="2130"/>
                  <a:pt x="2226" y="2129"/>
                  <a:pt x="2226" y="2127"/>
                </a:cubicBezTo>
                <a:cubicBezTo>
                  <a:pt x="2226" y="2126"/>
                  <a:pt x="2226" y="2126"/>
                  <a:pt x="2226" y="2125"/>
                </a:cubicBezTo>
                <a:cubicBezTo>
                  <a:pt x="2225" y="2124"/>
                  <a:pt x="2225" y="2124"/>
                  <a:pt x="2224" y="2123"/>
                </a:cubicBezTo>
                <a:cubicBezTo>
                  <a:pt x="2224" y="2122"/>
                  <a:pt x="2222" y="2121"/>
                  <a:pt x="2221" y="2122"/>
                </a:cubicBezTo>
                <a:cubicBezTo>
                  <a:pt x="2220" y="2122"/>
                  <a:pt x="2220" y="2123"/>
                  <a:pt x="2219" y="2123"/>
                </a:cubicBezTo>
                <a:cubicBezTo>
                  <a:pt x="2219" y="2123"/>
                  <a:pt x="2218" y="2122"/>
                  <a:pt x="2217" y="2123"/>
                </a:cubicBezTo>
                <a:cubicBezTo>
                  <a:pt x="2217" y="2124"/>
                  <a:pt x="2221" y="2124"/>
                  <a:pt x="2219" y="2125"/>
                </a:cubicBezTo>
                <a:cubicBezTo>
                  <a:pt x="2218" y="2126"/>
                  <a:pt x="2217" y="2123"/>
                  <a:pt x="2216" y="2123"/>
                </a:cubicBezTo>
                <a:cubicBezTo>
                  <a:pt x="2215" y="2122"/>
                  <a:pt x="2214" y="2123"/>
                  <a:pt x="2213" y="2124"/>
                </a:cubicBezTo>
                <a:cubicBezTo>
                  <a:pt x="2212" y="2124"/>
                  <a:pt x="2212" y="2124"/>
                  <a:pt x="2211" y="2125"/>
                </a:cubicBezTo>
                <a:cubicBezTo>
                  <a:pt x="2210" y="2125"/>
                  <a:pt x="2210" y="2126"/>
                  <a:pt x="2211" y="2127"/>
                </a:cubicBezTo>
                <a:cubicBezTo>
                  <a:pt x="2211" y="2127"/>
                  <a:pt x="2212" y="2127"/>
                  <a:pt x="2212" y="2128"/>
                </a:cubicBezTo>
                <a:cubicBezTo>
                  <a:pt x="2212" y="2128"/>
                  <a:pt x="2211" y="2129"/>
                  <a:pt x="2211" y="2129"/>
                </a:cubicBezTo>
                <a:cubicBezTo>
                  <a:pt x="2209" y="2130"/>
                  <a:pt x="2208" y="2130"/>
                  <a:pt x="2207" y="2132"/>
                </a:cubicBezTo>
                <a:cubicBezTo>
                  <a:pt x="2206" y="2134"/>
                  <a:pt x="2208" y="2133"/>
                  <a:pt x="2210" y="2134"/>
                </a:cubicBezTo>
                <a:cubicBezTo>
                  <a:pt x="2211" y="2134"/>
                  <a:pt x="2211" y="2134"/>
                  <a:pt x="2213" y="2134"/>
                </a:cubicBezTo>
                <a:cubicBezTo>
                  <a:pt x="2213" y="2134"/>
                  <a:pt x="2214" y="2133"/>
                  <a:pt x="2214" y="2133"/>
                </a:cubicBezTo>
                <a:cubicBezTo>
                  <a:pt x="2215" y="2133"/>
                  <a:pt x="2215" y="2134"/>
                  <a:pt x="2216" y="2134"/>
                </a:cubicBezTo>
                <a:cubicBezTo>
                  <a:pt x="2217" y="2134"/>
                  <a:pt x="2218" y="2133"/>
                  <a:pt x="2219" y="2134"/>
                </a:cubicBezTo>
                <a:cubicBezTo>
                  <a:pt x="2220" y="2135"/>
                  <a:pt x="2219" y="2137"/>
                  <a:pt x="2220" y="2138"/>
                </a:cubicBezTo>
                <a:cubicBezTo>
                  <a:pt x="2221" y="2139"/>
                  <a:pt x="2221" y="2140"/>
                  <a:pt x="2222" y="2141"/>
                </a:cubicBezTo>
                <a:cubicBezTo>
                  <a:pt x="2223" y="2142"/>
                  <a:pt x="2223" y="2143"/>
                  <a:pt x="2223" y="2145"/>
                </a:cubicBezTo>
                <a:cubicBezTo>
                  <a:pt x="2223" y="2146"/>
                  <a:pt x="2224" y="2148"/>
                  <a:pt x="2225" y="2148"/>
                </a:cubicBezTo>
                <a:cubicBezTo>
                  <a:pt x="2227" y="2149"/>
                  <a:pt x="2228" y="2149"/>
                  <a:pt x="2229" y="2150"/>
                </a:cubicBezTo>
                <a:cubicBezTo>
                  <a:pt x="2230" y="2151"/>
                  <a:pt x="2230" y="2152"/>
                  <a:pt x="2232" y="2152"/>
                </a:cubicBezTo>
                <a:cubicBezTo>
                  <a:pt x="2233" y="2152"/>
                  <a:pt x="2234" y="2152"/>
                  <a:pt x="2235" y="2153"/>
                </a:cubicBezTo>
                <a:cubicBezTo>
                  <a:pt x="2239" y="2153"/>
                  <a:pt x="2239" y="2153"/>
                  <a:pt x="2239" y="2153"/>
                </a:cubicBezTo>
                <a:cubicBezTo>
                  <a:pt x="2239" y="2152"/>
                  <a:pt x="2239" y="2152"/>
                  <a:pt x="2240" y="2152"/>
                </a:cubicBezTo>
                <a:cubicBezTo>
                  <a:pt x="2241" y="2151"/>
                  <a:pt x="2241" y="2152"/>
                  <a:pt x="2241" y="2151"/>
                </a:cubicBezTo>
                <a:cubicBezTo>
                  <a:pt x="2241" y="2150"/>
                  <a:pt x="2241" y="2150"/>
                  <a:pt x="2240" y="2150"/>
                </a:cubicBezTo>
                <a:close/>
                <a:moveTo>
                  <a:pt x="50" y="901"/>
                </a:moveTo>
                <a:cubicBezTo>
                  <a:pt x="49" y="900"/>
                  <a:pt x="50" y="898"/>
                  <a:pt x="48" y="899"/>
                </a:cubicBezTo>
                <a:cubicBezTo>
                  <a:pt x="48" y="900"/>
                  <a:pt x="48" y="900"/>
                  <a:pt x="47" y="901"/>
                </a:cubicBezTo>
                <a:cubicBezTo>
                  <a:pt x="47" y="901"/>
                  <a:pt x="46" y="901"/>
                  <a:pt x="46" y="902"/>
                </a:cubicBezTo>
                <a:cubicBezTo>
                  <a:pt x="45" y="902"/>
                  <a:pt x="45" y="903"/>
                  <a:pt x="45" y="903"/>
                </a:cubicBezTo>
                <a:cubicBezTo>
                  <a:pt x="44" y="904"/>
                  <a:pt x="44" y="904"/>
                  <a:pt x="43" y="904"/>
                </a:cubicBezTo>
                <a:cubicBezTo>
                  <a:pt x="42" y="905"/>
                  <a:pt x="41" y="907"/>
                  <a:pt x="42" y="908"/>
                </a:cubicBezTo>
                <a:cubicBezTo>
                  <a:pt x="42" y="909"/>
                  <a:pt x="44" y="909"/>
                  <a:pt x="45" y="908"/>
                </a:cubicBezTo>
                <a:cubicBezTo>
                  <a:pt x="46" y="908"/>
                  <a:pt x="46" y="907"/>
                  <a:pt x="47" y="906"/>
                </a:cubicBezTo>
                <a:cubicBezTo>
                  <a:pt x="47" y="906"/>
                  <a:pt x="48" y="906"/>
                  <a:pt x="48" y="905"/>
                </a:cubicBezTo>
                <a:cubicBezTo>
                  <a:pt x="49" y="905"/>
                  <a:pt x="49" y="905"/>
                  <a:pt x="49" y="904"/>
                </a:cubicBezTo>
                <a:cubicBezTo>
                  <a:pt x="50" y="903"/>
                  <a:pt x="51" y="903"/>
                  <a:pt x="51" y="902"/>
                </a:cubicBezTo>
                <a:cubicBezTo>
                  <a:pt x="50" y="901"/>
                  <a:pt x="50" y="901"/>
                  <a:pt x="50" y="901"/>
                </a:cubicBezTo>
                <a:close/>
                <a:moveTo>
                  <a:pt x="13" y="794"/>
                </a:moveTo>
                <a:cubicBezTo>
                  <a:pt x="13" y="794"/>
                  <a:pt x="13" y="793"/>
                  <a:pt x="13" y="793"/>
                </a:cubicBezTo>
                <a:cubicBezTo>
                  <a:pt x="14" y="793"/>
                  <a:pt x="14" y="793"/>
                  <a:pt x="14" y="793"/>
                </a:cubicBezTo>
                <a:cubicBezTo>
                  <a:pt x="15" y="792"/>
                  <a:pt x="14" y="791"/>
                  <a:pt x="13" y="792"/>
                </a:cubicBezTo>
                <a:cubicBezTo>
                  <a:pt x="12" y="792"/>
                  <a:pt x="11" y="793"/>
                  <a:pt x="13" y="794"/>
                </a:cubicBezTo>
                <a:close/>
                <a:moveTo>
                  <a:pt x="22" y="815"/>
                </a:moveTo>
                <a:cubicBezTo>
                  <a:pt x="22" y="816"/>
                  <a:pt x="22" y="816"/>
                  <a:pt x="23" y="816"/>
                </a:cubicBezTo>
                <a:cubicBezTo>
                  <a:pt x="23" y="816"/>
                  <a:pt x="24" y="816"/>
                  <a:pt x="25" y="816"/>
                </a:cubicBezTo>
                <a:cubicBezTo>
                  <a:pt x="25" y="818"/>
                  <a:pt x="23" y="818"/>
                  <a:pt x="22" y="818"/>
                </a:cubicBezTo>
                <a:cubicBezTo>
                  <a:pt x="21" y="818"/>
                  <a:pt x="21" y="819"/>
                  <a:pt x="22" y="819"/>
                </a:cubicBezTo>
                <a:cubicBezTo>
                  <a:pt x="23" y="820"/>
                  <a:pt x="23" y="819"/>
                  <a:pt x="24" y="819"/>
                </a:cubicBezTo>
                <a:cubicBezTo>
                  <a:pt x="24" y="819"/>
                  <a:pt x="24" y="820"/>
                  <a:pt x="24" y="820"/>
                </a:cubicBezTo>
                <a:cubicBezTo>
                  <a:pt x="24" y="820"/>
                  <a:pt x="24" y="820"/>
                  <a:pt x="25" y="820"/>
                </a:cubicBezTo>
                <a:cubicBezTo>
                  <a:pt x="25" y="821"/>
                  <a:pt x="25" y="822"/>
                  <a:pt x="24" y="822"/>
                </a:cubicBezTo>
                <a:cubicBezTo>
                  <a:pt x="24" y="822"/>
                  <a:pt x="24" y="821"/>
                  <a:pt x="23" y="821"/>
                </a:cubicBezTo>
                <a:cubicBezTo>
                  <a:pt x="23" y="821"/>
                  <a:pt x="22" y="821"/>
                  <a:pt x="22" y="822"/>
                </a:cubicBezTo>
                <a:cubicBezTo>
                  <a:pt x="21" y="824"/>
                  <a:pt x="24" y="822"/>
                  <a:pt x="24" y="824"/>
                </a:cubicBezTo>
                <a:cubicBezTo>
                  <a:pt x="24" y="825"/>
                  <a:pt x="23" y="824"/>
                  <a:pt x="23" y="824"/>
                </a:cubicBezTo>
                <a:cubicBezTo>
                  <a:pt x="21" y="825"/>
                  <a:pt x="23" y="825"/>
                  <a:pt x="23" y="826"/>
                </a:cubicBezTo>
                <a:cubicBezTo>
                  <a:pt x="22" y="827"/>
                  <a:pt x="22" y="826"/>
                  <a:pt x="21" y="826"/>
                </a:cubicBezTo>
                <a:cubicBezTo>
                  <a:pt x="21" y="827"/>
                  <a:pt x="22" y="827"/>
                  <a:pt x="22" y="828"/>
                </a:cubicBezTo>
                <a:cubicBezTo>
                  <a:pt x="22" y="829"/>
                  <a:pt x="19" y="828"/>
                  <a:pt x="19" y="828"/>
                </a:cubicBezTo>
                <a:cubicBezTo>
                  <a:pt x="19" y="829"/>
                  <a:pt x="19" y="830"/>
                  <a:pt x="19" y="830"/>
                </a:cubicBezTo>
                <a:cubicBezTo>
                  <a:pt x="19" y="831"/>
                  <a:pt x="21" y="830"/>
                  <a:pt x="20" y="831"/>
                </a:cubicBezTo>
                <a:cubicBezTo>
                  <a:pt x="20" y="832"/>
                  <a:pt x="19" y="832"/>
                  <a:pt x="18" y="832"/>
                </a:cubicBezTo>
                <a:cubicBezTo>
                  <a:pt x="17" y="833"/>
                  <a:pt x="18" y="833"/>
                  <a:pt x="19" y="833"/>
                </a:cubicBezTo>
                <a:cubicBezTo>
                  <a:pt x="20" y="833"/>
                  <a:pt x="20" y="834"/>
                  <a:pt x="19" y="834"/>
                </a:cubicBezTo>
                <a:cubicBezTo>
                  <a:pt x="19" y="834"/>
                  <a:pt x="18" y="834"/>
                  <a:pt x="18" y="834"/>
                </a:cubicBezTo>
                <a:cubicBezTo>
                  <a:pt x="18" y="834"/>
                  <a:pt x="17" y="835"/>
                  <a:pt x="17" y="835"/>
                </a:cubicBezTo>
                <a:cubicBezTo>
                  <a:pt x="16" y="835"/>
                  <a:pt x="16" y="834"/>
                  <a:pt x="15" y="834"/>
                </a:cubicBezTo>
                <a:cubicBezTo>
                  <a:pt x="14" y="835"/>
                  <a:pt x="12" y="836"/>
                  <a:pt x="13" y="836"/>
                </a:cubicBezTo>
                <a:cubicBezTo>
                  <a:pt x="14" y="837"/>
                  <a:pt x="16" y="836"/>
                  <a:pt x="16" y="836"/>
                </a:cubicBezTo>
                <a:cubicBezTo>
                  <a:pt x="17" y="836"/>
                  <a:pt x="18" y="836"/>
                  <a:pt x="18" y="836"/>
                </a:cubicBezTo>
                <a:cubicBezTo>
                  <a:pt x="18" y="837"/>
                  <a:pt x="17" y="837"/>
                  <a:pt x="17" y="838"/>
                </a:cubicBezTo>
                <a:cubicBezTo>
                  <a:pt x="18" y="838"/>
                  <a:pt x="18" y="839"/>
                  <a:pt x="19" y="839"/>
                </a:cubicBezTo>
                <a:cubicBezTo>
                  <a:pt x="20" y="840"/>
                  <a:pt x="20" y="841"/>
                  <a:pt x="22" y="841"/>
                </a:cubicBezTo>
                <a:cubicBezTo>
                  <a:pt x="23" y="840"/>
                  <a:pt x="24" y="841"/>
                  <a:pt x="25" y="841"/>
                </a:cubicBezTo>
                <a:cubicBezTo>
                  <a:pt x="26" y="841"/>
                  <a:pt x="26" y="840"/>
                  <a:pt x="26" y="840"/>
                </a:cubicBezTo>
                <a:cubicBezTo>
                  <a:pt x="27" y="840"/>
                  <a:pt x="27" y="840"/>
                  <a:pt x="28" y="839"/>
                </a:cubicBezTo>
                <a:cubicBezTo>
                  <a:pt x="28" y="839"/>
                  <a:pt x="28" y="838"/>
                  <a:pt x="29" y="838"/>
                </a:cubicBezTo>
                <a:cubicBezTo>
                  <a:pt x="30" y="837"/>
                  <a:pt x="31" y="837"/>
                  <a:pt x="32" y="836"/>
                </a:cubicBezTo>
                <a:cubicBezTo>
                  <a:pt x="33" y="836"/>
                  <a:pt x="33" y="835"/>
                  <a:pt x="33" y="835"/>
                </a:cubicBezTo>
                <a:cubicBezTo>
                  <a:pt x="33" y="834"/>
                  <a:pt x="33" y="833"/>
                  <a:pt x="33" y="833"/>
                </a:cubicBezTo>
                <a:cubicBezTo>
                  <a:pt x="35" y="832"/>
                  <a:pt x="34" y="834"/>
                  <a:pt x="34" y="834"/>
                </a:cubicBezTo>
                <a:cubicBezTo>
                  <a:pt x="34" y="835"/>
                  <a:pt x="33" y="835"/>
                  <a:pt x="34" y="836"/>
                </a:cubicBezTo>
                <a:cubicBezTo>
                  <a:pt x="34" y="836"/>
                  <a:pt x="36" y="835"/>
                  <a:pt x="35" y="836"/>
                </a:cubicBezTo>
                <a:cubicBezTo>
                  <a:pt x="35" y="836"/>
                  <a:pt x="34" y="837"/>
                  <a:pt x="34" y="837"/>
                </a:cubicBezTo>
                <a:cubicBezTo>
                  <a:pt x="32" y="837"/>
                  <a:pt x="32" y="838"/>
                  <a:pt x="31" y="839"/>
                </a:cubicBezTo>
                <a:cubicBezTo>
                  <a:pt x="29" y="839"/>
                  <a:pt x="29" y="840"/>
                  <a:pt x="29" y="841"/>
                </a:cubicBezTo>
                <a:cubicBezTo>
                  <a:pt x="28" y="842"/>
                  <a:pt x="28" y="842"/>
                  <a:pt x="28" y="843"/>
                </a:cubicBezTo>
                <a:cubicBezTo>
                  <a:pt x="27" y="844"/>
                  <a:pt x="26" y="845"/>
                  <a:pt x="27" y="846"/>
                </a:cubicBezTo>
                <a:cubicBezTo>
                  <a:pt x="27" y="847"/>
                  <a:pt x="27" y="847"/>
                  <a:pt x="26" y="848"/>
                </a:cubicBezTo>
                <a:cubicBezTo>
                  <a:pt x="25" y="850"/>
                  <a:pt x="27" y="851"/>
                  <a:pt x="26" y="852"/>
                </a:cubicBezTo>
                <a:cubicBezTo>
                  <a:pt x="26" y="853"/>
                  <a:pt x="25" y="853"/>
                  <a:pt x="25" y="853"/>
                </a:cubicBezTo>
                <a:cubicBezTo>
                  <a:pt x="24" y="854"/>
                  <a:pt x="25" y="854"/>
                  <a:pt x="25" y="855"/>
                </a:cubicBezTo>
                <a:cubicBezTo>
                  <a:pt x="24" y="856"/>
                  <a:pt x="24" y="856"/>
                  <a:pt x="23" y="857"/>
                </a:cubicBezTo>
                <a:cubicBezTo>
                  <a:pt x="23" y="858"/>
                  <a:pt x="24" y="857"/>
                  <a:pt x="24" y="858"/>
                </a:cubicBezTo>
                <a:cubicBezTo>
                  <a:pt x="25" y="859"/>
                  <a:pt x="22" y="860"/>
                  <a:pt x="24" y="861"/>
                </a:cubicBezTo>
                <a:cubicBezTo>
                  <a:pt x="25" y="862"/>
                  <a:pt x="26" y="860"/>
                  <a:pt x="28" y="861"/>
                </a:cubicBezTo>
                <a:cubicBezTo>
                  <a:pt x="27" y="862"/>
                  <a:pt x="27" y="862"/>
                  <a:pt x="26" y="863"/>
                </a:cubicBezTo>
                <a:cubicBezTo>
                  <a:pt x="24" y="863"/>
                  <a:pt x="24" y="865"/>
                  <a:pt x="23" y="866"/>
                </a:cubicBezTo>
                <a:cubicBezTo>
                  <a:pt x="22" y="867"/>
                  <a:pt x="24" y="868"/>
                  <a:pt x="23" y="870"/>
                </a:cubicBezTo>
                <a:cubicBezTo>
                  <a:pt x="23" y="871"/>
                  <a:pt x="21" y="871"/>
                  <a:pt x="21" y="873"/>
                </a:cubicBezTo>
                <a:cubicBezTo>
                  <a:pt x="20" y="874"/>
                  <a:pt x="22" y="874"/>
                  <a:pt x="24" y="874"/>
                </a:cubicBezTo>
                <a:cubicBezTo>
                  <a:pt x="25" y="874"/>
                  <a:pt x="27" y="875"/>
                  <a:pt x="26" y="873"/>
                </a:cubicBezTo>
                <a:cubicBezTo>
                  <a:pt x="26" y="872"/>
                  <a:pt x="26" y="871"/>
                  <a:pt x="26" y="869"/>
                </a:cubicBezTo>
                <a:cubicBezTo>
                  <a:pt x="27" y="869"/>
                  <a:pt x="27" y="869"/>
                  <a:pt x="28" y="868"/>
                </a:cubicBezTo>
                <a:cubicBezTo>
                  <a:pt x="28" y="867"/>
                  <a:pt x="28" y="867"/>
                  <a:pt x="28" y="866"/>
                </a:cubicBezTo>
                <a:cubicBezTo>
                  <a:pt x="27" y="865"/>
                  <a:pt x="28" y="864"/>
                  <a:pt x="28" y="863"/>
                </a:cubicBezTo>
                <a:cubicBezTo>
                  <a:pt x="29" y="863"/>
                  <a:pt x="31" y="863"/>
                  <a:pt x="31" y="862"/>
                </a:cubicBezTo>
                <a:cubicBezTo>
                  <a:pt x="31" y="861"/>
                  <a:pt x="31" y="861"/>
                  <a:pt x="30" y="860"/>
                </a:cubicBezTo>
                <a:cubicBezTo>
                  <a:pt x="30" y="860"/>
                  <a:pt x="30" y="859"/>
                  <a:pt x="30" y="858"/>
                </a:cubicBezTo>
                <a:cubicBezTo>
                  <a:pt x="29" y="858"/>
                  <a:pt x="29" y="858"/>
                  <a:pt x="28" y="857"/>
                </a:cubicBezTo>
                <a:cubicBezTo>
                  <a:pt x="28" y="855"/>
                  <a:pt x="29" y="855"/>
                  <a:pt x="30" y="854"/>
                </a:cubicBezTo>
                <a:cubicBezTo>
                  <a:pt x="31" y="854"/>
                  <a:pt x="32" y="852"/>
                  <a:pt x="33" y="852"/>
                </a:cubicBezTo>
                <a:cubicBezTo>
                  <a:pt x="33" y="852"/>
                  <a:pt x="33" y="852"/>
                  <a:pt x="32" y="853"/>
                </a:cubicBezTo>
                <a:cubicBezTo>
                  <a:pt x="32" y="853"/>
                  <a:pt x="32" y="854"/>
                  <a:pt x="32" y="854"/>
                </a:cubicBezTo>
                <a:cubicBezTo>
                  <a:pt x="31" y="855"/>
                  <a:pt x="31" y="855"/>
                  <a:pt x="30" y="856"/>
                </a:cubicBezTo>
                <a:cubicBezTo>
                  <a:pt x="30" y="857"/>
                  <a:pt x="30" y="857"/>
                  <a:pt x="31" y="857"/>
                </a:cubicBezTo>
                <a:cubicBezTo>
                  <a:pt x="31" y="858"/>
                  <a:pt x="31" y="858"/>
                  <a:pt x="31" y="858"/>
                </a:cubicBezTo>
                <a:cubicBezTo>
                  <a:pt x="32" y="858"/>
                  <a:pt x="31" y="859"/>
                  <a:pt x="31" y="859"/>
                </a:cubicBezTo>
                <a:cubicBezTo>
                  <a:pt x="32" y="860"/>
                  <a:pt x="32" y="860"/>
                  <a:pt x="33" y="859"/>
                </a:cubicBezTo>
                <a:cubicBezTo>
                  <a:pt x="33" y="859"/>
                  <a:pt x="32" y="858"/>
                  <a:pt x="33" y="857"/>
                </a:cubicBezTo>
                <a:cubicBezTo>
                  <a:pt x="34" y="857"/>
                  <a:pt x="35" y="858"/>
                  <a:pt x="35" y="858"/>
                </a:cubicBezTo>
                <a:cubicBezTo>
                  <a:pt x="36" y="858"/>
                  <a:pt x="35" y="859"/>
                  <a:pt x="36" y="859"/>
                </a:cubicBezTo>
                <a:cubicBezTo>
                  <a:pt x="37" y="860"/>
                  <a:pt x="37" y="860"/>
                  <a:pt x="37" y="859"/>
                </a:cubicBezTo>
                <a:cubicBezTo>
                  <a:pt x="38" y="859"/>
                  <a:pt x="39" y="858"/>
                  <a:pt x="39" y="858"/>
                </a:cubicBezTo>
                <a:cubicBezTo>
                  <a:pt x="40" y="857"/>
                  <a:pt x="39" y="855"/>
                  <a:pt x="39" y="854"/>
                </a:cubicBezTo>
                <a:cubicBezTo>
                  <a:pt x="40" y="853"/>
                  <a:pt x="40" y="853"/>
                  <a:pt x="40" y="852"/>
                </a:cubicBezTo>
                <a:cubicBezTo>
                  <a:pt x="40" y="852"/>
                  <a:pt x="40" y="851"/>
                  <a:pt x="41" y="851"/>
                </a:cubicBezTo>
                <a:cubicBezTo>
                  <a:pt x="43" y="851"/>
                  <a:pt x="42" y="853"/>
                  <a:pt x="42" y="854"/>
                </a:cubicBezTo>
                <a:cubicBezTo>
                  <a:pt x="42" y="855"/>
                  <a:pt x="44" y="856"/>
                  <a:pt x="44" y="857"/>
                </a:cubicBezTo>
                <a:cubicBezTo>
                  <a:pt x="43" y="857"/>
                  <a:pt x="43" y="857"/>
                  <a:pt x="42" y="857"/>
                </a:cubicBezTo>
                <a:cubicBezTo>
                  <a:pt x="42" y="857"/>
                  <a:pt x="41" y="856"/>
                  <a:pt x="41" y="856"/>
                </a:cubicBezTo>
                <a:cubicBezTo>
                  <a:pt x="39" y="857"/>
                  <a:pt x="40" y="858"/>
                  <a:pt x="40" y="859"/>
                </a:cubicBezTo>
                <a:cubicBezTo>
                  <a:pt x="41" y="861"/>
                  <a:pt x="40" y="861"/>
                  <a:pt x="40" y="863"/>
                </a:cubicBezTo>
                <a:cubicBezTo>
                  <a:pt x="39" y="864"/>
                  <a:pt x="40" y="865"/>
                  <a:pt x="40" y="865"/>
                </a:cubicBezTo>
                <a:cubicBezTo>
                  <a:pt x="41" y="865"/>
                  <a:pt x="41" y="865"/>
                  <a:pt x="41" y="865"/>
                </a:cubicBezTo>
                <a:cubicBezTo>
                  <a:pt x="42" y="866"/>
                  <a:pt x="42" y="866"/>
                  <a:pt x="43" y="866"/>
                </a:cubicBezTo>
                <a:cubicBezTo>
                  <a:pt x="44" y="867"/>
                  <a:pt x="44" y="868"/>
                  <a:pt x="43" y="870"/>
                </a:cubicBezTo>
                <a:cubicBezTo>
                  <a:pt x="43" y="871"/>
                  <a:pt x="43" y="872"/>
                  <a:pt x="43" y="874"/>
                </a:cubicBezTo>
                <a:cubicBezTo>
                  <a:pt x="42" y="875"/>
                  <a:pt x="41" y="876"/>
                  <a:pt x="40" y="876"/>
                </a:cubicBezTo>
                <a:cubicBezTo>
                  <a:pt x="39" y="878"/>
                  <a:pt x="38" y="879"/>
                  <a:pt x="38" y="881"/>
                </a:cubicBezTo>
                <a:cubicBezTo>
                  <a:pt x="37" y="882"/>
                  <a:pt x="37" y="884"/>
                  <a:pt x="36" y="884"/>
                </a:cubicBezTo>
                <a:cubicBezTo>
                  <a:pt x="35" y="885"/>
                  <a:pt x="34" y="883"/>
                  <a:pt x="33" y="885"/>
                </a:cubicBezTo>
                <a:cubicBezTo>
                  <a:pt x="33" y="886"/>
                  <a:pt x="34" y="887"/>
                  <a:pt x="35" y="887"/>
                </a:cubicBezTo>
                <a:cubicBezTo>
                  <a:pt x="36" y="888"/>
                  <a:pt x="36" y="889"/>
                  <a:pt x="37" y="890"/>
                </a:cubicBezTo>
                <a:cubicBezTo>
                  <a:pt x="37" y="891"/>
                  <a:pt x="38" y="893"/>
                  <a:pt x="39" y="893"/>
                </a:cubicBezTo>
                <a:cubicBezTo>
                  <a:pt x="41" y="894"/>
                  <a:pt x="39" y="891"/>
                  <a:pt x="38" y="890"/>
                </a:cubicBezTo>
                <a:cubicBezTo>
                  <a:pt x="36" y="887"/>
                  <a:pt x="41" y="886"/>
                  <a:pt x="43" y="888"/>
                </a:cubicBezTo>
                <a:cubicBezTo>
                  <a:pt x="43" y="888"/>
                  <a:pt x="43" y="889"/>
                  <a:pt x="44" y="889"/>
                </a:cubicBezTo>
                <a:cubicBezTo>
                  <a:pt x="44" y="890"/>
                  <a:pt x="45" y="890"/>
                  <a:pt x="45" y="890"/>
                </a:cubicBezTo>
                <a:cubicBezTo>
                  <a:pt x="46" y="891"/>
                  <a:pt x="47" y="892"/>
                  <a:pt x="48" y="892"/>
                </a:cubicBezTo>
                <a:cubicBezTo>
                  <a:pt x="50" y="892"/>
                  <a:pt x="49" y="892"/>
                  <a:pt x="49" y="891"/>
                </a:cubicBezTo>
                <a:cubicBezTo>
                  <a:pt x="49" y="890"/>
                  <a:pt x="50" y="890"/>
                  <a:pt x="50" y="889"/>
                </a:cubicBezTo>
                <a:cubicBezTo>
                  <a:pt x="50" y="888"/>
                  <a:pt x="48" y="888"/>
                  <a:pt x="48" y="887"/>
                </a:cubicBezTo>
                <a:cubicBezTo>
                  <a:pt x="48" y="887"/>
                  <a:pt x="48" y="886"/>
                  <a:pt x="48" y="886"/>
                </a:cubicBezTo>
                <a:cubicBezTo>
                  <a:pt x="49" y="885"/>
                  <a:pt x="49" y="886"/>
                  <a:pt x="50" y="886"/>
                </a:cubicBezTo>
                <a:cubicBezTo>
                  <a:pt x="51" y="886"/>
                  <a:pt x="52" y="887"/>
                  <a:pt x="52" y="888"/>
                </a:cubicBezTo>
                <a:cubicBezTo>
                  <a:pt x="53" y="888"/>
                  <a:pt x="53" y="889"/>
                  <a:pt x="54" y="890"/>
                </a:cubicBezTo>
                <a:cubicBezTo>
                  <a:pt x="55" y="890"/>
                  <a:pt x="55" y="889"/>
                  <a:pt x="56" y="889"/>
                </a:cubicBezTo>
                <a:cubicBezTo>
                  <a:pt x="57" y="889"/>
                  <a:pt x="56" y="890"/>
                  <a:pt x="57" y="890"/>
                </a:cubicBezTo>
                <a:cubicBezTo>
                  <a:pt x="58" y="890"/>
                  <a:pt x="58" y="889"/>
                  <a:pt x="59" y="888"/>
                </a:cubicBezTo>
                <a:cubicBezTo>
                  <a:pt x="59" y="888"/>
                  <a:pt x="60" y="888"/>
                  <a:pt x="61" y="887"/>
                </a:cubicBezTo>
                <a:cubicBezTo>
                  <a:pt x="62" y="887"/>
                  <a:pt x="62" y="887"/>
                  <a:pt x="62" y="886"/>
                </a:cubicBezTo>
                <a:cubicBezTo>
                  <a:pt x="63" y="885"/>
                  <a:pt x="63" y="885"/>
                  <a:pt x="64" y="885"/>
                </a:cubicBezTo>
                <a:cubicBezTo>
                  <a:pt x="64" y="885"/>
                  <a:pt x="64" y="885"/>
                  <a:pt x="65" y="884"/>
                </a:cubicBezTo>
                <a:cubicBezTo>
                  <a:pt x="65" y="883"/>
                  <a:pt x="67" y="883"/>
                  <a:pt x="68" y="883"/>
                </a:cubicBezTo>
                <a:cubicBezTo>
                  <a:pt x="69" y="883"/>
                  <a:pt x="73" y="882"/>
                  <a:pt x="73" y="884"/>
                </a:cubicBezTo>
                <a:cubicBezTo>
                  <a:pt x="72" y="884"/>
                  <a:pt x="72" y="884"/>
                  <a:pt x="71" y="884"/>
                </a:cubicBezTo>
                <a:cubicBezTo>
                  <a:pt x="71" y="884"/>
                  <a:pt x="71" y="884"/>
                  <a:pt x="71" y="885"/>
                </a:cubicBezTo>
                <a:cubicBezTo>
                  <a:pt x="70" y="885"/>
                  <a:pt x="70" y="885"/>
                  <a:pt x="70" y="885"/>
                </a:cubicBezTo>
                <a:cubicBezTo>
                  <a:pt x="69" y="885"/>
                  <a:pt x="69" y="885"/>
                  <a:pt x="69" y="886"/>
                </a:cubicBezTo>
                <a:cubicBezTo>
                  <a:pt x="69" y="887"/>
                  <a:pt x="68" y="888"/>
                  <a:pt x="67" y="889"/>
                </a:cubicBezTo>
                <a:cubicBezTo>
                  <a:pt x="66" y="890"/>
                  <a:pt x="66" y="891"/>
                  <a:pt x="66" y="892"/>
                </a:cubicBezTo>
                <a:cubicBezTo>
                  <a:pt x="65" y="893"/>
                  <a:pt x="64" y="894"/>
                  <a:pt x="64" y="895"/>
                </a:cubicBezTo>
                <a:cubicBezTo>
                  <a:pt x="64" y="897"/>
                  <a:pt x="64" y="898"/>
                  <a:pt x="65" y="899"/>
                </a:cubicBezTo>
                <a:cubicBezTo>
                  <a:pt x="67" y="900"/>
                  <a:pt x="67" y="902"/>
                  <a:pt x="69" y="903"/>
                </a:cubicBezTo>
                <a:cubicBezTo>
                  <a:pt x="69" y="903"/>
                  <a:pt x="69" y="903"/>
                  <a:pt x="69" y="904"/>
                </a:cubicBezTo>
                <a:cubicBezTo>
                  <a:pt x="69" y="904"/>
                  <a:pt x="69" y="905"/>
                  <a:pt x="70" y="905"/>
                </a:cubicBezTo>
                <a:cubicBezTo>
                  <a:pt x="70" y="905"/>
                  <a:pt x="71" y="905"/>
                  <a:pt x="71" y="905"/>
                </a:cubicBezTo>
                <a:cubicBezTo>
                  <a:pt x="72" y="906"/>
                  <a:pt x="72" y="906"/>
                  <a:pt x="72" y="907"/>
                </a:cubicBezTo>
                <a:cubicBezTo>
                  <a:pt x="71" y="909"/>
                  <a:pt x="73" y="909"/>
                  <a:pt x="74" y="908"/>
                </a:cubicBezTo>
                <a:cubicBezTo>
                  <a:pt x="75" y="907"/>
                  <a:pt x="75" y="906"/>
                  <a:pt x="75" y="906"/>
                </a:cubicBezTo>
                <a:cubicBezTo>
                  <a:pt x="76" y="906"/>
                  <a:pt x="76" y="905"/>
                  <a:pt x="76" y="905"/>
                </a:cubicBezTo>
                <a:cubicBezTo>
                  <a:pt x="76" y="905"/>
                  <a:pt x="76" y="904"/>
                  <a:pt x="77" y="904"/>
                </a:cubicBezTo>
                <a:cubicBezTo>
                  <a:pt x="77" y="904"/>
                  <a:pt x="78" y="905"/>
                  <a:pt x="78" y="905"/>
                </a:cubicBezTo>
                <a:cubicBezTo>
                  <a:pt x="78" y="906"/>
                  <a:pt x="78" y="907"/>
                  <a:pt x="77" y="907"/>
                </a:cubicBezTo>
                <a:cubicBezTo>
                  <a:pt x="77" y="907"/>
                  <a:pt x="76" y="908"/>
                  <a:pt x="76" y="908"/>
                </a:cubicBezTo>
                <a:cubicBezTo>
                  <a:pt x="76" y="909"/>
                  <a:pt x="76" y="909"/>
                  <a:pt x="77" y="909"/>
                </a:cubicBezTo>
                <a:cubicBezTo>
                  <a:pt x="77" y="910"/>
                  <a:pt x="76" y="910"/>
                  <a:pt x="76" y="911"/>
                </a:cubicBezTo>
                <a:cubicBezTo>
                  <a:pt x="75" y="911"/>
                  <a:pt x="75" y="911"/>
                  <a:pt x="75" y="912"/>
                </a:cubicBezTo>
                <a:cubicBezTo>
                  <a:pt x="74" y="913"/>
                  <a:pt x="74" y="914"/>
                  <a:pt x="75" y="915"/>
                </a:cubicBezTo>
                <a:cubicBezTo>
                  <a:pt x="76" y="916"/>
                  <a:pt x="77" y="916"/>
                  <a:pt x="77" y="918"/>
                </a:cubicBezTo>
                <a:cubicBezTo>
                  <a:pt x="76" y="919"/>
                  <a:pt x="75" y="920"/>
                  <a:pt x="74" y="921"/>
                </a:cubicBezTo>
                <a:cubicBezTo>
                  <a:pt x="72" y="923"/>
                  <a:pt x="74" y="926"/>
                  <a:pt x="77" y="927"/>
                </a:cubicBezTo>
                <a:cubicBezTo>
                  <a:pt x="77" y="927"/>
                  <a:pt x="78" y="928"/>
                  <a:pt x="78" y="928"/>
                </a:cubicBezTo>
                <a:cubicBezTo>
                  <a:pt x="78" y="929"/>
                  <a:pt x="77" y="929"/>
                  <a:pt x="77" y="929"/>
                </a:cubicBezTo>
                <a:cubicBezTo>
                  <a:pt x="76" y="928"/>
                  <a:pt x="75" y="927"/>
                  <a:pt x="74" y="927"/>
                </a:cubicBezTo>
                <a:cubicBezTo>
                  <a:pt x="73" y="926"/>
                  <a:pt x="72" y="926"/>
                  <a:pt x="72" y="927"/>
                </a:cubicBezTo>
                <a:cubicBezTo>
                  <a:pt x="72" y="927"/>
                  <a:pt x="73" y="928"/>
                  <a:pt x="73" y="928"/>
                </a:cubicBezTo>
                <a:cubicBezTo>
                  <a:pt x="73" y="929"/>
                  <a:pt x="74" y="929"/>
                  <a:pt x="73" y="930"/>
                </a:cubicBezTo>
                <a:cubicBezTo>
                  <a:pt x="72" y="930"/>
                  <a:pt x="71" y="930"/>
                  <a:pt x="71" y="929"/>
                </a:cubicBezTo>
                <a:cubicBezTo>
                  <a:pt x="69" y="929"/>
                  <a:pt x="68" y="928"/>
                  <a:pt x="67" y="928"/>
                </a:cubicBezTo>
                <a:cubicBezTo>
                  <a:pt x="66" y="928"/>
                  <a:pt x="64" y="929"/>
                  <a:pt x="63" y="929"/>
                </a:cubicBezTo>
                <a:cubicBezTo>
                  <a:pt x="63" y="929"/>
                  <a:pt x="62" y="929"/>
                  <a:pt x="61" y="929"/>
                </a:cubicBezTo>
                <a:cubicBezTo>
                  <a:pt x="61" y="929"/>
                  <a:pt x="60" y="928"/>
                  <a:pt x="59" y="928"/>
                </a:cubicBezTo>
                <a:cubicBezTo>
                  <a:pt x="59" y="929"/>
                  <a:pt x="59" y="929"/>
                  <a:pt x="58" y="930"/>
                </a:cubicBezTo>
                <a:cubicBezTo>
                  <a:pt x="58" y="930"/>
                  <a:pt x="57" y="930"/>
                  <a:pt x="56" y="930"/>
                </a:cubicBezTo>
                <a:cubicBezTo>
                  <a:pt x="55" y="931"/>
                  <a:pt x="54" y="931"/>
                  <a:pt x="53" y="932"/>
                </a:cubicBezTo>
                <a:cubicBezTo>
                  <a:pt x="52" y="932"/>
                  <a:pt x="51" y="933"/>
                  <a:pt x="50" y="934"/>
                </a:cubicBezTo>
                <a:cubicBezTo>
                  <a:pt x="49" y="936"/>
                  <a:pt x="48" y="939"/>
                  <a:pt x="46" y="939"/>
                </a:cubicBezTo>
                <a:cubicBezTo>
                  <a:pt x="46" y="939"/>
                  <a:pt x="45" y="939"/>
                  <a:pt x="45" y="939"/>
                </a:cubicBezTo>
                <a:cubicBezTo>
                  <a:pt x="45" y="939"/>
                  <a:pt x="44" y="939"/>
                  <a:pt x="44" y="940"/>
                </a:cubicBezTo>
                <a:cubicBezTo>
                  <a:pt x="43" y="940"/>
                  <a:pt x="42" y="941"/>
                  <a:pt x="42" y="942"/>
                </a:cubicBezTo>
                <a:cubicBezTo>
                  <a:pt x="41" y="943"/>
                  <a:pt x="43" y="943"/>
                  <a:pt x="44" y="943"/>
                </a:cubicBezTo>
                <a:cubicBezTo>
                  <a:pt x="45" y="943"/>
                  <a:pt x="45" y="942"/>
                  <a:pt x="46" y="942"/>
                </a:cubicBezTo>
                <a:cubicBezTo>
                  <a:pt x="46" y="941"/>
                  <a:pt x="47" y="941"/>
                  <a:pt x="48" y="941"/>
                </a:cubicBezTo>
                <a:cubicBezTo>
                  <a:pt x="49" y="940"/>
                  <a:pt x="50" y="940"/>
                  <a:pt x="51" y="940"/>
                </a:cubicBezTo>
                <a:cubicBezTo>
                  <a:pt x="52" y="940"/>
                  <a:pt x="52" y="940"/>
                  <a:pt x="53" y="939"/>
                </a:cubicBezTo>
                <a:cubicBezTo>
                  <a:pt x="53" y="939"/>
                  <a:pt x="54" y="938"/>
                  <a:pt x="55" y="938"/>
                </a:cubicBezTo>
                <a:cubicBezTo>
                  <a:pt x="55" y="940"/>
                  <a:pt x="54" y="941"/>
                  <a:pt x="54" y="943"/>
                </a:cubicBezTo>
                <a:cubicBezTo>
                  <a:pt x="54" y="944"/>
                  <a:pt x="54" y="943"/>
                  <a:pt x="54" y="943"/>
                </a:cubicBezTo>
                <a:cubicBezTo>
                  <a:pt x="56" y="944"/>
                  <a:pt x="53" y="948"/>
                  <a:pt x="55" y="948"/>
                </a:cubicBezTo>
                <a:cubicBezTo>
                  <a:pt x="55" y="948"/>
                  <a:pt x="56" y="947"/>
                  <a:pt x="57" y="948"/>
                </a:cubicBezTo>
                <a:cubicBezTo>
                  <a:pt x="57" y="949"/>
                  <a:pt x="56" y="950"/>
                  <a:pt x="56" y="950"/>
                </a:cubicBezTo>
                <a:cubicBezTo>
                  <a:pt x="56" y="951"/>
                  <a:pt x="56" y="952"/>
                  <a:pt x="55" y="953"/>
                </a:cubicBezTo>
                <a:cubicBezTo>
                  <a:pt x="55" y="955"/>
                  <a:pt x="53" y="956"/>
                  <a:pt x="52" y="957"/>
                </a:cubicBezTo>
                <a:cubicBezTo>
                  <a:pt x="51" y="958"/>
                  <a:pt x="50" y="959"/>
                  <a:pt x="49" y="959"/>
                </a:cubicBezTo>
                <a:cubicBezTo>
                  <a:pt x="48" y="959"/>
                  <a:pt x="47" y="959"/>
                  <a:pt x="46" y="959"/>
                </a:cubicBezTo>
                <a:cubicBezTo>
                  <a:pt x="45" y="959"/>
                  <a:pt x="44" y="961"/>
                  <a:pt x="42" y="961"/>
                </a:cubicBezTo>
                <a:cubicBezTo>
                  <a:pt x="41" y="962"/>
                  <a:pt x="40" y="963"/>
                  <a:pt x="39" y="963"/>
                </a:cubicBezTo>
                <a:cubicBezTo>
                  <a:pt x="38" y="963"/>
                  <a:pt x="37" y="962"/>
                  <a:pt x="37" y="962"/>
                </a:cubicBezTo>
                <a:cubicBezTo>
                  <a:pt x="36" y="963"/>
                  <a:pt x="36" y="964"/>
                  <a:pt x="35" y="964"/>
                </a:cubicBezTo>
                <a:cubicBezTo>
                  <a:pt x="34" y="965"/>
                  <a:pt x="33" y="964"/>
                  <a:pt x="31" y="965"/>
                </a:cubicBezTo>
                <a:cubicBezTo>
                  <a:pt x="31" y="965"/>
                  <a:pt x="30" y="965"/>
                  <a:pt x="30" y="966"/>
                </a:cubicBezTo>
                <a:cubicBezTo>
                  <a:pt x="30" y="966"/>
                  <a:pt x="31" y="966"/>
                  <a:pt x="31" y="967"/>
                </a:cubicBezTo>
                <a:cubicBezTo>
                  <a:pt x="32" y="967"/>
                  <a:pt x="32" y="968"/>
                  <a:pt x="32" y="968"/>
                </a:cubicBezTo>
                <a:cubicBezTo>
                  <a:pt x="33" y="968"/>
                  <a:pt x="33" y="968"/>
                  <a:pt x="33" y="968"/>
                </a:cubicBezTo>
                <a:cubicBezTo>
                  <a:pt x="35" y="968"/>
                  <a:pt x="35" y="969"/>
                  <a:pt x="34" y="970"/>
                </a:cubicBezTo>
                <a:cubicBezTo>
                  <a:pt x="33" y="970"/>
                  <a:pt x="32" y="970"/>
                  <a:pt x="32" y="972"/>
                </a:cubicBezTo>
                <a:cubicBezTo>
                  <a:pt x="33" y="972"/>
                  <a:pt x="34" y="972"/>
                  <a:pt x="34" y="971"/>
                </a:cubicBezTo>
                <a:cubicBezTo>
                  <a:pt x="35" y="971"/>
                  <a:pt x="36" y="971"/>
                  <a:pt x="36" y="971"/>
                </a:cubicBezTo>
                <a:cubicBezTo>
                  <a:pt x="37" y="971"/>
                  <a:pt x="37" y="970"/>
                  <a:pt x="37" y="970"/>
                </a:cubicBezTo>
                <a:cubicBezTo>
                  <a:pt x="38" y="970"/>
                  <a:pt x="38" y="970"/>
                  <a:pt x="38" y="970"/>
                </a:cubicBezTo>
                <a:cubicBezTo>
                  <a:pt x="38" y="970"/>
                  <a:pt x="40" y="969"/>
                  <a:pt x="40" y="970"/>
                </a:cubicBezTo>
                <a:cubicBezTo>
                  <a:pt x="40" y="970"/>
                  <a:pt x="37" y="972"/>
                  <a:pt x="37" y="972"/>
                </a:cubicBezTo>
                <a:cubicBezTo>
                  <a:pt x="36" y="972"/>
                  <a:pt x="35" y="972"/>
                  <a:pt x="35" y="973"/>
                </a:cubicBezTo>
                <a:cubicBezTo>
                  <a:pt x="35" y="974"/>
                  <a:pt x="36" y="974"/>
                  <a:pt x="37" y="974"/>
                </a:cubicBezTo>
                <a:cubicBezTo>
                  <a:pt x="38" y="974"/>
                  <a:pt x="39" y="974"/>
                  <a:pt x="40" y="973"/>
                </a:cubicBezTo>
                <a:cubicBezTo>
                  <a:pt x="42" y="971"/>
                  <a:pt x="44" y="972"/>
                  <a:pt x="46" y="971"/>
                </a:cubicBezTo>
                <a:cubicBezTo>
                  <a:pt x="47" y="970"/>
                  <a:pt x="47" y="970"/>
                  <a:pt x="47" y="969"/>
                </a:cubicBezTo>
                <a:cubicBezTo>
                  <a:pt x="47" y="968"/>
                  <a:pt x="49" y="969"/>
                  <a:pt x="50" y="969"/>
                </a:cubicBezTo>
                <a:cubicBezTo>
                  <a:pt x="50" y="969"/>
                  <a:pt x="50" y="970"/>
                  <a:pt x="51" y="970"/>
                </a:cubicBezTo>
                <a:cubicBezTo>
                  <a:pt x="51" y="971"/>
                  <a:pt x="52" y="971"/>
                  <a:pt x="52" y="971"/>
                </a:cubicBezTo>
                <a:cubicBezTo>
                  <a:pt x="53" y="971"/>
                  <a:pt x="53" y="971"/>
                  <a:pt x="54" y="971"/>
                </a:cubicBezTo>
                <a:cubicBezTo>
                  <a:pt x="54" y="972"/>
                  <a:pt x="52" y="973"/>
                  <a:pt x="52" y="973"/>
                </a:cubicBezTo>
                <a:cubicBezTo>
                  <a:pt x="51" y="973"/>
                  <a:pt x="51" y="974"/>
                  <a:pt x="51" y="974"/>
                </a:cubicBezTo>
                <a:cubicBezTo>
                  <a:pt x="51" y="974"/>
                  <a:pt x="51" y="974"/>
                  <a:pt x="51" y="974"/>
                </a:cubicBezTo>
                <a:cubicBezTo>
                  <a:pt x="52" y="976"/>
                  <a:pt x="54" y="974"/>
                  <a:pt x="55" y="974"/>
                </a:cubicBezTo>
                <a:cubicBezTo>
                  <a:pt x="56" y="974"/>
                  <a:pt x="57" y="975"/>
                  <a:pt x="57" y="975"/>
                </a:cubicBezTo>
                <a:cubicBezTo>
                  <a:pt x="58" y="975"/>
                  <a:pt x="59" y="974"/>
                  <a:pt x="59" y="974"/>
                </a:cubicBezTo>
                <a:cubicBezTo>
                  <a:pt x="61" y="973"/>
                  <a:pt x="62" y="974"/>
                  <a:pt x="63" y="975"/>
                </a:cubicBezTo>
                <a:cubicBezTo>
                  <a:pt x="64" y="976"/>
                  <a:pt x="63" y="977"/>
                  <a:pt x="64" y="978"/>
                </a:cubicBezTo>
                <a:cubicBezTo>
                  <a:pt x="65" y="978"/>
                  <a:pt x="66" y="979"/>
                  <a:pt x="67" y="979"/>
                </a:cubicBezTo>
                <a:cubicBezTo>
                  <a:pt x="67" y="979"/>
                  <a:pt x="68" y="978"/>
                  <a:pt x="69" y="978"/>
                </a:cubicBezTo>
                <a:cubicBezTo>
                  <a:pt x="70" y="978"/>
                  <a:pt x="71" y="978"/>
                  <a:pt x="72" y="978"/>
                </a:cubicBezTo>
                <a:cubicBezTo>
                  <a:pt x="74" y="978"/>
                  <a:pt x="74" y="976"/>
                  <a:pt x="75" y="976"/>
                </a:cubicBezTo>
                <a:cubicBezTo>
                  <a:pt x="76" y="975"/>
                  <a:pt x="77" y="975"/>
                  <a:pt x="78" y="975"/>
                </a:cubicBezTo>
                <a:cubicBezTo>
                  <a:pt x="79" y="975"/>
                  <a:pt x="79" y="975"/>
                  <a:pt x="80" y="974"/>
                </a:cubicBezTo>
                <a:cubicBezTo>
                  <a:pt x="81" y="974"/>
                  <a:pt x="82" y="974"/>
                  <a:pt x="83" y="974"/>
                </a:cubicBezTo>
                <a:cubicBezTo>
                  <a:pt x="85" y="974"/>
                  <a:pt x="85" y="971"/>
                  <a:pt x="87" y="970"/>
                </a:cubicBezTo>
                <a:cubicBezTo>
                  <a:pt x="87" y="971"/>
                  <a:pt x="85" y="972"/>
                  <a:pt x="85" y="973"/>
                </a:cubicBezTo>
                <a:cubicBezTo>
                  <a:pt x="84" y="974"/>
                  <a:pt x="83" y="974"/>
                  <a:pt x="82" y="975"/>
                </a:cubicBezTo>
                <a:cubicBezTo>
                  <a:pt x="81" y="976"/>
                  <a:pt x="81" y="976"/>
                  <a:pt x="81" y="977"/>
                </a:cubicBezTo>
                <a:cubicBezTo>
                  <a:pt x="79" y="979"/>
                  <a:pt x="77" y="980"/>
                  <a:pt x="76" y="982"/>
                </a:cubicBezTo>
                <a:cubicBezTo>
                  <a:pt x="76" y="984"/>
                  <a:pt x="75" y="984"/>
                  <a:pt x="73" y="984"/>
                </a:cubicBezTo>
                <a:cubicBezTo>
                  <a:pt x="72" y="984"/>
                  <a:pt x="70" y="984"/>
                  <a:pt x="69" y="984"/>
                </a:cubicBezTo>
                <a:cubicBezTo>
                  <a:pt x="68" y="983"/>
                  <a:pt x="66" y="984"/>
                  <a:pt x="65" y="984"/>
                </a:cubicBezTo>
                <a:cubicBezTo>
                  <a:pt x="65" y="984"/>
                  <a:pt x="65" y="983"/>
                  <a:pt x="64" y="983"/>
                </a:cubicBezTo>
                <a:cubicBezTo>
                  <a:pt x="64" y="983"/>
                  <a:pt x="63" y="983"/>
                  <a:pt x="63" y="983"/>
                </a:cubicBezTo>
                <a:cubicBezTo>
                  <a:pt x="62" y="983"/>
                  <a:pt x="61" y="983"/>
                  <a:pt x="61" y="983"/>
                </a:cubicBezTo>
                <a:cubicBezTo>
                  <a:pt x="59" y="984"/>
                  <a:pt x="58" y="984"/>
                  <a:pt x="56" y="984"/>
                </a:cubicBezTo>
                <a:cubicBezTo>
                  <a:pt x="55" y="984"/>
                  <a:pt x="53" y="984"/>
                  <a:pt x="53" y="985"/>
                </a:cubicBezTo>
                <a:cubicBezTo>
                  <a:pt x="52" y="986"/>
                  <a:pt x="52" y="987"/>
                  <a:pt x="51" y="988"/>
                </a:cubicBezTo>
                <a:cubicBezTo>
                  <a:pt x="50" y="988"/>
                  <a:pt x="49" y="988"/>
                  <a:pt x="48" y="988"/>
                </a:cubicBezTo>
                <a:cubicBezTo>
                  <a:pt x="48" y="988"/>
                  <a:pt x="47" y="989"/>
                  <a:pt x="47" y="989"/>
                </a:cubicBezTo>
                <a:cubicBezTo>
                  <a:pt x="47" y="991"/>
                  <a:pt x="47" y="992"/>
                  <a:pt x="47" y="994"/>
                </a:cubicBezTo>
                <a:cubicBezTo>
                  <a:pt x="46" y="994"/>
                  <a:pt x="46" y="995"/>
                  <a:pt x="45" y="996"/>
                </a:cubicBezTo>
                <a:cubicBezTo>
                  <a:pt x="45" y="996"/>
                  <a:pt x="44" y="996"/>
                  <a:pt x="44" y="997"/>
                </a:cubicBezTo>
                <a:cubicBezTo>
                  <a:pt x="43" y="998"/>
                  <a:pt x="43" y="999"/>
                  <a:pt x="43" y="1000"/>
                </a:cubicBezTo>
                <a:cubicBezTo>
                  <a:pt x="42" y="1000"/>
                  <a:pt x="42" y="1001"/>
                  <a:pt x="41" y="1001"/>
                </a:cubicBezTo>
                <a:cubicBezTo>
                  <a:pt x="41" y="1001"/>
                  <a:pt x="40" y="1000"/>
                  <a:pt x="40" y="1000"/>
                </a:cubicBezTo>
                <a:cubicBezTo>
                  <a:pt x="39" y="1001"/>
                  <a:pt x="39" y="1001"/>
                  <a:pt x="39" y="1002"/>
                </a:cubicBezTo>
                <a:cubicBezTo>
                  <a:pt x="39" y="1002"/>
                  <a:pt x="39" y="1003"/>
                  <a:pt x="38" y="1003"/>
                </a:cubicBezTo>
                <a:cubicBezTo>
                  <a:pt x="38" y="1003"/>
                  <a:pt x="37" y="1003"/>
                  <a:pt x="36" y="1003"/>
                </a:cubicBezTo>
                <a:cubicBezTo>
                  <a:pt x="35" y="1004"/>
                  <a:pt x="34" y="1005"/>
                  <a:pt x="33" y="1006"/>
                </a:cubicBezTo>
                <a:cubicBezTo>
                  <a:pt x="32" y="1008"/>
                  <a:pt x="32" y="1008"/>
                  <a:pt x="30" y="1008"/>
                </a:cubicBezTo>
                <a:cubicBezTo>
                  <a:pt x="29" y="1009"/>
                  <a:pt x="28" y="1009"/>
                  <a:pt x="27" y="1010"/>
                </a:cubicBezTo>
                <a:cubicBezTo>
                  <a:pt x="27" y="1010"/>
                  <a:pt x="27" y="1011"/>
                  <a:pt x="26" y="1012"/>
                </a:cubicBezTo>
                <a:cubicBezTo>
                  <a:pt x="25" y="1012"/>
                  <a:pt x="22" y="1012"/>
                  <a:pt x="22" y="1014"/>
                </a:cubicBezTo>
                <a:cubicBezTo>
                  <a:pt x="22" y="1015"/>
                  <a:pt x="26" y="1014"/>
                  <a:pt x="26" y="1014"/>
                </a:cubicBezTo>
                <a:cubicBezTo>
                  <a:pt x="27" y="1014"/>
                  <a:pt x="28" y="1014"/>
                  <a:pt x="29" y="1014"/>
                </a:cubicBezTo>
                <a:cubicBezTo>
                  <a:pt x="30" y="1014"/>
                  <a:pt x="32" y="1014"/>
                  <a:pt x="32" y="1016"/>
                </a:cubicBezTo>
                <a:cubicBezTo>
                  <a:pt x="32" y="1016"/>
                  <a:pt x="32" y="1018"/>
                  <a:pt x="33" y="1018"/>
                </a:cubicBezTo>
                <a:cubicBezTo>
                  <a:pt x="34" y="1018"/>
                  <a:pt x="34" y="1017"/>
                  <a:pt x="34" y="1017"/>
                </a:cubicBezTo>
                <a:cubicBezTo>
                  <a:pt x="34" y="1015"/>
                  <a:pt x="36" y="1015"/>
                  <a:pt x="36" y="1013"/>
                </a:cubicBezTo>
                <a:cubicBezTo>
                  <a:pt x="36" y="1012"/>
                  <a:pt x="37" y="1011"/>
                  <a:pt x="38" y="1010"/>
                </a:cubicBezTo>
                <a:cubicBezTo>
                  <a:pt x="39" y="1010"/>
                  <a:pt x="40" y="1011"/>
                  <a:pt x="41" y="1010"/>
                </a:cubicBezTo>
                <a:cubicBezTo>
                  <a:pt x="41" y="1010"/>
                  <a:pt x="42" y="1010"/>
                  <a:pt x="42" y="1010"/>
                </a:cubicBezTo>
                <a:cubicBezTo>
                  <a:pt x="43" y="1009"/>
                  <a:pt x="43" y="1008"/>
                  <a:pt x="44" y="1008"/>
                </a:cubicBezTo>
                <a:cubicBezTo>
                  <a:pt x="45" y="1008"/>
                  <a:pt x="46" y="1009"/>
                  <a:pt x="47" y="1009"/>
                </a:cubicBezTo>
                <a:cubicBezTo>
                  <a:pt x="48" y="1008"/>
                  <a:pt x="49" y="1007"/>
                  <a:pt x="50" y="1007"/>
                </a:cubicBezTo>
                <a:cubicBezTo>
                  <a:pt x="51" y="1007"/>
                  <a:pt x="53" y="1008"/>
                  <a:pt x="53" y="1008"/>
                </a:cubicBezTo>
                <a:cubicBezTo>
                  <a:pt x="54" y="1007"/>
                  <a:pt x="53" y="1007"/>
                  <a:pt x="53" y="1006"/>
                </a:cubicBezTo>
                <a:cubicBezTo>
                  <a:pt x="53" y="1005"/>
                  <a:pt x="54" y="1005"/>
                  <a:pt x="54" y="1006"/>
                </a:cubicBezTo>
                <a:cubicBezTo>
                  <a:pt x="55" y="1007"/>
                  <a:pt x="54" y="1007"/>
                  <a:pt x="55" y="1008"/>
                </a:cubicBezTo>
                <a:cubicBezTo>
                  <a:pt x="56" y="1008"/>
                  <a:pt x="57" y="1008"/>
                  <a:pt x="57" y="1008"/>
                </a:cubicBezTo>
                <a:cubicBezTo>
                  <a:pt x="58" y="1008"/>
                  <a:pt x="58" y="1008"/>
                  <a:pt x="59" y="1009"/>
                </a:cubicBezTo>
                <a:cubicBezTo>
                  <a:pt x="59" y="1010"/>
                  <a:pt x="59" y="1010"/>
                  <a:pt x="60" y="1010"/>
                </a:cubicBezTo>
                <a:cubicBezTo>
                  <a:pt x="60" y="1011"/>
                  <a:pt x="61" y="1010"/>
                  <a:pt x="62" y="1011"/>
                </a:cubicBezTo>
                <a:cubicBezTo>
                  <a:pt x="62" y="1011"/>
                  <a:pt x="62" y="1012"/>
                  <a:pt x="63" y="1012"/>
                </a:cubicBezTo>
                <a:cubicBezTo>
                  <a:pt x="64" y="1011"/>
                  <a:pt x="63" y="1009"/>
                  <a:pt x="64" y="1008"/>
                </a:cubicBezTo>
                <a:cubicBezTo>
                  <a:pt x="64" y="1007"/>
                  <a:pt x="65" y="1007"/>
                  <a:pt x="65" y="1006"/>
                </a:cubicBezTo>
                <a:cubicBezTo>
                  <a:pt x="65" y="1005"/>
                  <a:pt x="65" y="1005"/>
                  <a:pt x="66" y="1004"/>
                </a:cubicBezTo>
                <a:cubicBezTo>
                  <a:pt x="66" y="1003"/>
                  <a:pt x="68" y="1002"/>
                  <a:pt x="68" y="1000"/>
                </a:cubicBezTo>
                <a:cubicBezTo>
                  <a:pt x="68" y="1000"/>
                  <a:pt x="67" y="1000"/>
                  <a:pt x="67" y="999"/>
                </a:cubicBezTo>
                <a:cubicBezTo>
                  <a:pt x="67" y="998"/>
                  <a:pt x="67" y="998"/>
                  <a:pt x="68" y="998"/>
                </a:cubicBezTo>
                <a:cubicBezTo>
                  <a:pt x="70" y="998"/>
                  <a:pt x="71" y="998"/>
                  <a:pt x="72" y="998"/>
                </a:cubicBezTo>
                <a:cubicBezTo>
                  <a:pt x="74" y="998"/>
                  <a:pt x="75" y="997"/>
                  <a:pt x="77" y="997"/>
                </a:cubicBezTo>
                <a:cubicBezTo>
                  <a:pt x="78" y="997"/>
                  <a:pt x="79" y="998"/>
                  <a:pt x="81" y="998"/>
                </a:cubicBezTo>
                <a:cubicBezTo>
                  <a:pt x="81" y="998"/>
                  <a:pt x="82" y="998"/>
                  <a:pt x="83" y="998"/>
                </a:cubicBezTo>
                <a:cubicBezTo>
                  <a:pt x="85" y="998"/>
                  <a:pt x="85" y="1000"/>
                  <a:pt x="86" y="1001"/>
                </a:cubicBezTo>
                <a:cubicBezTo>
                  <a:pt x="86" y="1002"/>
                  <a:pt x="87" y="1003"/>
                  <a:pt x="87" y="1003"/>
                </a:cubicBezTo>
                <a:cubicBezTo>
                  <a:pt x="88" y="1003"/>
                  <a:pt x="88" y="1003"/>
                  <a:pt x="88" y="1002"/>
                </a:cubicBezTo>
                <a:cubicBezTo>
                  <a:pt x="88" y="1000"/>
                  <a:pt x="88" y="1000"/>
                  <a:pt x="90" y="1000"/>
                </a:cubicBezTo>
                <a:cubicBezTo>
                  <a:pt x="91" y="1000"/>
                  <a:pt x="92" y="1000"/>
                  <a:pt x="94" y="1000"/>
                </a:cubicBezTo>
                <a:cubicBezTo>
                  <a:pt x="95" y="1000"/>
                  <a:pt x="96" y="1001"/>
                  <a:pt x="97" y="1001"/>
                </a:cubicBezTo>
                <a:cubicBezTo>
                  <a:pt x="97" y="1001"/>
                  <a:pt x="98" y="1000"/>
                  <a:pt x="98" y="1000"/>
                </a:cubicBezTo>
                <a:cubicBezTo>
                  <a:pt x="98" y="999"/>
                  <a:pt x="98" y="999"/>
                  <a:pt x="97" y="999"/>
                </a:cubicBezTo>
                <a:cubicBezTo>
                  <a:pt x="97" y="998"/>
                  <a:pt x="96" y="998"/>
                  <a:pt x="96" y="997"/>
                </a:cubicBezTo>
                <a:cubicBezTo>
                  <a:pt x="94" y="995"/>
                  <a:pt x="98" y="997"/>
                  <a:pt x="98" y="997"/>
                </a:cubicBezTo>
                <a:cubicBezTo>
                  <a:pt x="99" y="997"/>
                  <a:pt x="99" y="997"/>
                  <a:pt x="100" y="997"/>
                </a:cubicBezTo>
                <a:cubicBezTo>
                  <a:pt x="102" y="997"/>
                  <a:pt x="103" y="998"/>
                  <a:pt x="104" y="997"/>
                </a:cubicBezTo>
                <a:cubicBezTo>
                  <a:pt x="104" y="996"/>
                  <a:pt x="104" y="996"/>
                  <a:pt x="105" y="995"/>
                </a:cubicBezTo>
                <a:cubicBezTo>
                  <a:pt x="105" y="995"/>
                  <a:pt x="106" y="995"/>
                  <a:pt x="106" y="994"/>
                </a:cubicBezTo>
                <a:cubicBezTo>
                  <a:pt x="107" y="994"/>
                  <a:pt x="106" y="993"/>
                  <a:pt x="107" y="993"/>
                </a:cubicBezTo>
                <a:cubicBezTo>
                  <a:pt x="108" y="992"/>
                  <a:pt x="110" y="992"/>
                  <a:pt x="110" y="993"/>
                </a:cubicBezTo>
                <a:cubicBezTo>
                  <a:pt x="111" y="993"/>
                  <a:pt x="113" y="993"/>
                  <a:pt x="114" y="994"/>
                </a:cubicBezTo>
                <a:cubicBezTo>
                  <a:pt x="114" y="995"/>
                  <a:pt x="114" y="995"/>
                  <a:pt x="114" y="995"/>
                </a:cubicBezTo>
                <a:cubicBezTo>
                  <a:pt x="115" y="995"/>
                  <a:pt x="115" y="994"/>
                  <a:pt x="116" y="994"/>
                </a:cubicBezTo>
                <a:cubicBezTo>
                  <a:pt x="117" y="994"/>
                  <a:pt x="117" y="995"/>
                  <a:pt x="118" y="995"/>
                </a:cubicBezTo>
                <a:cubicBezTo>
                  <a:pt x="118" y="995"/>
                  <a:pt x="119" y="995"/>
                  <a:pt x="119" y="996"/>
                </a:cubicBezTo>
                <a:cubicBezTo>
                  <a:pt x="119" y="996"/>
                  <a:pt x="119" y="997"/>
                  <a:pt x="119" y="997"/>
                </a:cubicBezTo>
                <a:cubicBezTo>
                  <a:pt x="120" y="998"/>
                  <a:pt x="121" y="997"/>
                  <a:pt x="121" y="997"/>
                </a:cubicBezTo>
                <a:cubicBezTo>
                  <a:pt x="122" y="996"/>
                  <a:pt x="123" y="996"/>
                  <a:pt x="124" y="996"/>
                </a:cubicBezTo>
                <a:cubicBezTo>
                  <a:pt x="124" y="996"/>
                  <a:pt x="125" y="996"/>
                  <a:pt x="126" y="996"/>
                </a:cubicBezTo>
                <a:cubicBezTo>
                  <a:pt x="126" y="996"/>
                  <a:pt x="127" y="995"/>
                  <a:pt x="127" y="995"/>
                </a:cubicBezTo>
                <a:cubicBezTo>
                  <a:pt x="129" y="994"/>
                  <a:pt x="132" y="994"/>
                  <a:pt x="134" y="995"/>
                </a:cubicBezTo>
                <a:cubicBezTo>
                  <a:pt x="135" y="995"/>
                  <a:pt x="136" y="995"/>
                  <a:pt x="137" y="995"/>
                </a:cubicBezTo>
                <a:cubicBezTo>
                  <a:pt x="138" y="996"/>
                  <a:pt x="139" y="996"/>
                  <a:pt x="140" y="997"/>
                </a:cubicBezTo>
                <a:cubicBezTo>
                  <a:pt x="141" y="997"/>
                  <a:pt x="143" y="996"/>
                  <a:pt x="145" y="996"/>
                </a:cubicBezTo>
                <a:cubicBezTo>
                  <a:pt x="146" y="995"/>
                  <a:pt x="147" y="995"/>
                  <a:pt x="148" y="994"/>
                </a:cubicBezTo>
                <a:cubicBezTo>
                  <a:pt x="149" y="993"/>
                  <a:pt x="151" y="992"/>
                  <a:pt x="152" y="992"/>
                </a:cubicBezTo>
                <a:cubicBezTo>
                  <a:pt x="154" y="992"/>
                  <a:pt x="155" y="991"/>
                  <a:pt x="156" y="990"/>
                </a:cubicBezTo>
                <a:cubicBezTo>
                  <a:pt x="157" y="989"/>
                  <a:pt x="158" y="988"/>
                  <a:pt x="159" y="988"/>
                </a:cubicBezTo>
                <a:cubicBezTo>
                  <a:pt x="160" y="987"/>
                  <a:pt x="161" y="987"/>
                  <a:pt x="161" y="987"/>
                </a:cubicBezTo>
                <a:cubicBezTo>
                  <a:pt x="163" y="985"/>
                  <a:pt x="162" y="984"/>
                  <a:pt x="163" y="982"/>
                </a:cubicBezTo>
                <a:cubicBezTo>
                  <a:pt x="163" y="981"/>
                  <a:pt x="164" y="981"/>
                  <a:pt x="164" y="980"/>
                </a:cubicBezTo>
                <a:cubicBezTo>
                  <a:pt x="165" y="979"/>
                  <a:pt x="164" y="979"/>
                  <a:pt x="163" y="979"/>
                </a:cubicBezTo>
                <a:cubicBezTo>
                  <a:pt x="162" y="979"/>
                  <a:pt x="162" y="979"/>
                  <a:pt x="162" y="979"/>
                </a:cubicBezTo>
                <a:cubicBezTo>
                  <a:pt x="161" y="979"/>
                  <a:pt x="161" y="979"/>
                  <a:pt x="160" y="979"/>
                </a:cubicBezTo>
                <a:cubicBezTo>
                  <a:pt x="159" y="980"/>
                  <a:pt x="159" y="980"/>
                  <a:pt x="158" y="979"/>
                </a:cubicBezTo>
                <a:cubicBezTo>
                  <a:pt x="157" y="979"/>
                  <a:pt x="157" y="979"/>
                  <a:pt x="157" y="978"/>
                </a:cubicBezTo>
                <a:cubicBezTo>
                  <a:pt x="155" y="978"/>
                  <a:pt x="154" y="979"/>
                  <a:pt x="153" y="979"/>
                </a:cubicBezTo>
                <a:cubicBezTo>
                  <a:pt x="151" y="979"/>
                  <a:pt x="150" y="978"/>
                  <a:pt x="148" y="978"/>
                </a:cubicBezTo>
                <a:cubicBezTo>
                  <a:pt x="147" y="978"/>
                  <a:pt x="146" y="979"/>
                  <a:pt x="144" y="978"/>
                </a:cubicBezTo>
                <a:cubicBezTo>
                  <a:pt x="145" y="977"/>
                  <a:pt x="145" y="978"/>
                  <a:pt x="146" y="977"/>
                </a:cubicBezTo>
                <a:cubicBezTo>
                  <a:pt x="146" y="977"/>
                  <a:pt x="146" y="977"/>
                  <a:pt x="147" y="976"/>
                </a:cubicBezTo>
                <a:cubicBezTo>
                  <a:pt x="148" y="975"/>
                  <a:pt x="149" y="977"/>
                  <a:pt x="151" y="977"/>
                </a:cubicBezTo>
                <a:cubicBezTo>
                  <a:pt x="152" y="976"/>
                  <a:pt x="152" y="976"/>
                  <a:pt x="152" y="975"/>
                </a:cubicBezTo>
                <a:cubicBezTo>
                  <a:pt x="153" y="974"/>
                  <a:pt x="153" y="975"/>
                  <a:pt x="154" y="974"/>
                </a:cubicBezTo>
                <a:cubicBezTo>
                  <a:pt x="154" y="974"/>
                  <a:pt x="154" y="972"/>
                  <a:pt x="154" y="972"/>
                </a:cubicBezTo>
                <a:cubicBezTo>
                  <a:pt x="153" y="972"/>
                  <a:pt x="152" y="973"/>
                  <a:pt x="152" y="973"/>
                </a:cubicBezTo>
                <a:cubicBezTo>
                  <a:pt x="151" y="973"/>
                  <a:pt x="150" y="973"/>
                  <a:pt x="151" y="972"/>
                </a:cubicBezTo>
                <a:cubicBezTo>
                  <a:pt x="151" y="972"/>
                  <a:pt x="152" y="972"/>
                  <a:pt x="152" y="971"/>
                </a:cubicBezTo>
                <a:cubicBezTo>
                  <a:pt x="153" y="971"/>
                  <a:pt x="152" y="970"/>
                  <a:pt x="152" y="970"/>
                </a:cubicBezTo>
                <a:cubicBezTo>
                  <a:pt x="152" y="969"/>
                  <a:pt x="153" y="970"/>
                  <a:pt x="153" y="969"/>
                </a:cubicBezTo>
                <a:cubicBezTo>
                  <a:pt x="154" y="969"/>
                  <a:pt x="154" y="970"/>
                  <a:pt x="155" y="970"/>
                </a:cubicBezTo>
                <a:cubicBezTo>
                  <a:pt x="156" y="969"/>
                  <a:pt x="156" y="969"/>
                  <a:pt x="157" y="970"/>
                </a:cubicBezTo>
                <a:cubicBezTo>
                  <a:pt x="158" y="970"/>
                  <a:pt x="159" y="970"/>
                  <a:pt x="159" y="970"/>
                </a:cubicBezTo>
                <a:cubicBezTo>
                  <a:pt x="160" y="970"/>
                  <a:pt x="160" y="968"/>
                  <a:pt x="160" y="968"/>
                </a:cubicBezTo>
                <a:cubicBezTo>
                  <a:pt x="159" y="967"/>
                  <a:pt x="159" y="966"/>
                  <a:pt x="159" y="966"/>
                </a:cubicBezTo>
                <a:cubicBezTo>
                  <a:pt x="158" y="966"/>
                  <a:pt x="157" y="966"/>
                  <a:pt x="158" y="965"/>
                </a:cubicBezTo>
                <a:cubicBezTo>
                  <a:pt x="159" y="965"/>
                  <a:pt x="159" y="965"/>
                  <a:pt x="161" y="965"/>
                </a:cubicBezTo>
                <a:cubicBezTo>
                  <a:pt x="162" y="966"/>
                  <a:pt x="162" y="965"/>
                  <a:pt x="163" y="964"/>
                </a:cubicBezTo>
                <a:cubicBezTo>
                  <a:pt x="164" y="963"/>
                  <a:pt x="165" y="963"/>
                  <a:pt x="166" y="963"/>
                </a:cubicBezTo>
                <a:cubicBezTo>
                  <a:pt x="167" y="962"/>
                  <a:pt x="168" y="960"/>
                  <a:pt x="168" y="959"/>
                </a:cubicBezTo>
                <a:cubicBezTo>
                  <a:pt x="168" y="958"/>
                  <a:pt x="168" y="957"/>
                  <a:pt x="168" y="956"/>
                </a:cubicBezTo>
                <a:cubicBezTo>
                  <a:pt x="169" y="955"/>
                  <a:pt x="170" y="954"/>
                  <a:pt x="170" y="953"/>
                </a:cubicBezTo>
                <a:cubicBezTo>
                  <a:pt x="170" y="952"/>
                  <a:pt x="170" y="952"/>
                  <a:pt x="170" y="951"/>
                </a:cubicBezTo>
                <a:cubicBezTo>
                  <a:pt x="170" y="950"/>
                  <a:pt x="170" y="950"/>
                  <a:pt x="170" y="949"/>
                </a:cubicBezTo>
                <a:cubicBezTo>
                  <a:pt x="170" y="947"/>
                  <a:pt x="170" y="946"/>
                  <a:pt x="169" y="945"/>
                </a:cubicBezTo>
                <a:cubicBezTo>
                  <a:pt x="168" y="943"/>
                  <a:pt x="165" y="941"/>
                  <a:pt x="163" y="940"/>
                </a:cubicBezTo>
                <a:cubicBezTo>
                  <a:pt x="162" y="940"/>
                  <a:pt x="161" y="939"/>
                  <a:pt x="159" y="939"/>
                </a:cubicBezTo>
                <a:cubicBezTo>
                  <a:pt x="158" y="938"/>
                  <a:pt x="157" y="938"/>
                  <a:pt x="156" y="938"/>
                </a:cubicBezTo>
                <a:cubicBezTo>
                  <a:pt x="155" y="937"/>
                  <a:pt x="153" y="938"/>
                  <a:pt x="152" y="938"/>
                </a:cubicBezTo>
                <a:cubicBezTo>
                  <a:pt x="151" y="937"/>
                  <a:pt x="150" y="937"/>
                  <a:pt x="149" y="937"/>
                </a:cubicBezTo>
                <a:cubicBezTo>
                  <a:pt x="148" y="938"/>
                  <a:pt x="147" y="938"/>
                  <a:pt x="146" y="939"/>
                </a:cubicBezTo>
                <a:cubicBezTo>
                  <a:pt x="145" y="940"/>
                  <a:pt x="144" y="940"/>
                  <a:pt x="142" y="941"/>
                </a:cubicBezTo>
                <a:cubicBezTo>
                  <a:pt x="142" y="942"/>
                  <a:pt x="141" y="943"/>
                  <a:pt x="140" y="943"/>
                </a:cubicBezTo>
                <a:cubicBezTo>
                  <a:pt x="140" y="942"/>
                  <a:pt x="139" y="941"/>
                  <a:pt x="138" y="940"/>
                </a:cubicBezTo>
                <a:cubicBezTo>
                  <a:pt x="138" y="940"/>
                  <a:pt x="135" y="941"/>
                  <a:pt x="135" y="939"/>
                </a:cubicBezTo>
                <a:cubicBezTo>
                  <a:pt x="137" y="939"/>
                  <a:pt x="138" y="938"/>
                  <a:pt x="139" y="937"/>
                </a:cubicBezTo>
                <a:cubicBezTo>
                  <a:pt x="142" y="935"/>
                  <a:pt x="142" y="932"/>
                  <a:pt x="141" y="929"/>
                </a:cubicBezTo>
                <a:cubicBezTo>
                  <a:pt x="140" y="928"/>
                  <a:pt x="138" y="928"/>
                  <a:pt x="138" y="927"/>
                </a:cubicBezTo>
                <a:cubicBezTo>
                  <a:pt x="137" y="926"/>
                  <a:pt x="136" y="925"/>
                  <a:pt x="135" y="924"/>
                </a:cubicBezTo>
                <a:cubicBezTo>
                  <a:pt x="134" y="923"/>
                  <a:pt x="133" y="922"/>
                  <a:pt x="132" y="921"/>
                </a:cubicBezTo>
                <a:cubicBezTo>
                  <a:pt x="132" y="920"/>
                  <a:pt x="131" y="920"/>
                  <a:pt x="131" y="919"/>
                </a:cubicBezTo>
                <a:cubicBezTo>
                  <a:pt x="130" y="919"/>
                  <a:pt x="130" y="918"/>
                  <a:pt x="129" y="918"/>
                </a:cubicBezTo>
                <a:cubicBezTo>
                  <a:pt x="128" y="918"/>
                  <a:pt x="126" y="918"/>
                  <a:pt x="127" y="917"/>
                </a:cubicBezTo>
                <a:cubicBezTo>
                  <a:pt x="127" y="917"/>
                  <a:pt x="129" y="917"/>
                  <a:pt x="129" y="917"/>
                </a:cubicBezTo>
                <a:cubicBezTo>
                  <a:pt x="131" y="917"/>
                  <a:pt x="132" y="918"/>
                  <a:pt x="133" y="919"/>
                </a:cubicBezTo>
                <a:cubicBezTo>
                  <a:pt x="133" y="920"/>
                  <a:pt x="134" y="920"/>
                  <a:pt x="135" y="920"/>
                </a:cubicBezTo>
                <a:cubicBezTo>
                  <a:pt x="135" y="920"/>
                  <a:pt x="136" y="920"/>
                  <a:pt x="136" y="921"/>
                </a:cubicBezTo>
                <a:cubicBezTo>
                  <a:pt x="138" y="922"/>
                  <a:pt x="138" y="920"/>
                  <a:pt x="137" y="919"/>
                </a:cubicBezTo>
                <a:cubicBezTo>
                  <a:pt x="137" y="918"/>
                  <a:pt x="136" y="917"/>
                  <a:pt x="136" y="915"/>
                </a:cubicBezTo>
                <a:cubicBezTo>
                  <a:pt x="135" y="914"/>
                  <a:pt x="135" y="913"/>
                  <a:pt x="134" y="912"/>
                </a:cubicBezTo>
                <a:cubicBezTo>
                  <a:pt x="133" y="910"/>
                  <a:pt x="132" y="909"/>
                  <a:pt x="132" y="907"/>
                </a:cubicBezTo>
                <a:cubicBezTo>
                  <a:pt x="132" y="907"/>
                  <a:pt x="133" y="906"/>
                  <a:pt x="132" y="906"/>
                </a:cubicBezTo>
                <a:cubicBezTo>
                  <a:pt x="131" y="905"/>
                  <a:pt x="130" y="905"/>
                  <a:pt x="129" y="904"/>
                </a:cubicBezTo>
                <a:cubicBezTo>
                  <a:pt x="127" y="903"/>
                  <a:pt x="127" y="901"/>
                  <a:pt x="126" y="900"/>
                </a:cubicBezTo>
                <a:cubicBezTo>
                  <a:pt x="125" y="899"/>
                  <a:pt x="123" y="899"/>
                  <a:pt x="122" y="897"/>
                </a:cubicBezTo>
                <a:cubicBezTo>
                  <a:pt x="122" y="897"/>
                  <a:pt x="122" y="896"/>
                  <a:pt x="122" y="896"/>
                </a:cubicBezTo>
                <a:cubicBezTo>
                  <a:pt x="121" y="895"/>
                  <a:pt x="121" y="895"/>
                  <a:pt x="120" y="895"/>
                </a:cubicBezTo>
                <a:cubicBezTo>
                  <a:pt x="119" y="895"/>
                  <a:pt x="118" y="895"/>
                  <a:pt x="118" y="894"/>
                </a:cubicBezTo>
                <a:cubicBezTo>
                  <a:pt x="117" y="894"/>
                  <a:pt x="117" y="893"/>
                  <a:pt x="116" y="893"/>
                </a:cubicBezTo>
                <a:cubicBezTo>
                  <a:pt x="115" y="893"/>
                  <a:pt x="114" y="893"/>
                  <a:pt x="114" y="892"/>
                </a:cubicBezTo>
                <a:cubicBezTo>
                  <a:pt x="112" y="892"/>
                  <a:pt x="111" y="892"/>
                  <a:pt x="110" y="891"/>
                </a:cubicBezTo>
                <a:cubicBezTo>
                  <a:pt x="109" y="890"/>
                  <a:pt x="109" y="888"/>
                  <a:pt x="108" y="887"/>
                </a:cubicBezTo>
                <a:cubicBezTo>
                  <a:pt x="108" y="886"/>
                  <a:pt x="107" y="885"/>
                  <a:pt x="107" y="884"/>
                </a:cubicBezTo>
                <a:cubicBezTo>
                  <a:pt x="107" y="883"/>
                  <a:pt x="107" y="882"/>
                  <a:pt x="107" y="881"/>
                </a:cubicBezTo>
                <a:cubicBezTo>
                  <a:pt x="107" y="879"/>
                  <a:pt x="105" y="878"/>
                  <a:pt x="105" y="876"/>
                </a:cubicBezTo>
                <a:cubicBezTo>
                  <a:pt x="104" y="875"/>
                  <a:pt x="104" y="873"/>
                  <a:pt x="104" y="871"/>
                </a:cubicBezTo>
                <a:cubicBezTo>
                  <a:pt x="104" y="868"/>
                  <a:pt x="101" y="866"/>
                  <a:pt x="99" y="864"/>
                </a:cubicBezTo>
                <a:cubicBezTo>
                  <a:pt x="98" y="863"/>
                  <a:pt x="97" y="862"/>
                  <a:pt x="96" y="862"/>
                </a:cubicBezTo>
                <a:cubicBezTo>
                  <a:pt x="95" y="861"/>
                  <a:pt x="94" y="861"/>
                  <a:pt x="92" y="860"/>
                </a:cubicBezTo>
                <a:cubicBezTo>
                  <a:pt x="90" y="860"/>
                  <a:pt x="89" y="858"/>
                  <a:pt x="87" y="857"/>
                </a:cubicBezTo>
                <a:cubicBezTo>
                  <a:pt x="85" y="856"/>
                  <a:pt x="83" y="856"/>
                  <a:pt x="81" y="856"/>
                </a:cubicBezTo>
                <a:cubicBezTo>
                  <a:pt x="80" y="856"/>
                  <a:pt x="80" y="856"/>
                  <a:pt x="79" y="856"/>
                </a:cubicBezTo>
                <a:cubicBezTo>
                  <a:pt x="77" y="855"/>
                  <a:pt x="75" y="855"/>
                  <a:pt x="74" y="855"/>
                </a:cubicBezTo>
                <a:cubicBezTo>
                  <a:pt x="73" y="855"/>
                  <a:pt x="72" y="855"/>
                  <a:pt x="72" y="855"/>
                </a:cubicBezTo>
                <a:cubicBezTo>
                  <a:pt x="71" y="855"/>
                  <a:pt x="70" y="855"/>
                  <a:pt x="69" y="855"/>
                </a:cubicBezTo>
                <a:cubicBezTo>
                  <a:pt x="69" y="855"/>
                  <a:pt x="68" y="855"/>
                  <a:pt x="68" y="855"/>
                </a:cubicBezTo>
                <a:cubicBezTo>
                  <a:pt x="67" y="854"/>
                  <a:pt x="67" y="854"/>
                  <a:pt x="68" y="854"/>
                </a:cubicBezTo>
                <a:cubicBezTo>
                  <a:pt x="69" y="855"/>
                  <a:pt x="70" y="855"/>
                  <a:pt x="71" y="854"/>
                </a:cubicBezTo>
                <a:cubicBezTo>
                  <a:pt x="73" y="853"/>
                  <a:pt x="74" y="853"/>
                  <a:pt x="75" y="852"/>
                </a:cubicBezTo>
                <a:cubicBezTo>
                  <a:pt x="76" y="852"/>
                  <a:pt x="76" y="850"/>
                  <a:pt x="78" y="850"/>
                </a:cubicBezTo>
                <a:cubicBezTo>
                  <a:pt x="79" y="850"/>
                  <a:pt x="81" y="851"/>
                  <a:pt x="81" y="850"/>
                </a:cubicBezTo>
                <a:cubicBezTo>
                  <a:pt x="82" y="849"/>
                  <a:pt x="82" y="849"/>
                  <a:pt x="82" y="849"/>
                </a:cubicBezTo>
                <a:cubicBezTo>
                  <a:pt x="82" y="848"/>
                  <a:pt x="82" y="848"/>
                  <a:pt x="82" y="847"/>
                </a:cubicBezTo>
                <a:cubicBezTo>
                  <a:pt x="82" y="847"/>
                  <a:pt x="81" y="846"/>
                  <a:pt x="81" y="845"/>
                </a:cubicBezTo>
                <a:cubicBezTo>
                  <a:pt x="81" y="844"/>
                  <a:pt x="81" y="844"/>
                  <a:pt x="80" y="844"/>
                </a:cubicBezTo>
                <a:cubicBezTo>
                  <a:pt x="79" y="844"/>
                  <a:pt x="77" y="845"/>
                  <a:pt x="77" y="844"/>
                </a:cubicBezTo>
                <a:cubicBezTo>
                  <a:pt x="77" y="843"/>
                  <a:pt x="79" y="843"/>
                  <a:pt x="80" y="843"/>
                </a:cubicBezTo>
                <a:cubicBezTo>
                  <a:pt x="81" y="843"/>
                  <a:pt x="81" y="842"/>
                  <a:pt x="82" y="842"/>
                </a:cubicBezTo>
                <a:cubicBezTo>
                  <a:pt x="82" y="841"/>
                  <a:pt x="83" y="841"/>
                  <a:pt x="84" y="841"/>
                </a:cubicBezTo>
                <a:cubicBezTo>
                  <a:pt x="84" y="840"/>
                  <a:pt x="85" y="839"/>
                  <a:pt x="85" y="838"/>
                </a:cubicBezTo>
                <a:cubicBezTo>
                  <a:pt x="85" y="837"/>
                  <a:pt x="87" y="836"/>
                  <a:pt x="88" y="835"/>
                </a:cubicBezTo>
                <a:cubicBezTo>
                  <a:pt x="89" y="834"/>
                  <a:pt x="91" y="833"/>
                  <a:pt x="91" y="831"/>
                </a:cubicBezTo>
                <a:cubicBezTo>
                  <a:pt x="92" y="830"/>
                  <a:pt x="92" y="828"/>
                  <a:pt x="93" y="827"/>
                </a:cubicBezTo>
                <a:cubicBezTo>
                  <a:pt x="94" y="826"/>
                  <a:pt x="95" y="825"/>
                  <a:pt x="95" y="824"/>
                </a:cubicBezTo>
                <a:cubicBezTo>
                  <a:pt x="95" y="823"/>
                  <a:pt x="95" y="821"/>
                  <a:pt x="96" y="820"/>
                </a:cubicBezTo>
                <a:cubicBezTo>
                  <a:pt x="96" y="820"/>
                  <a:pt x="97" y="819"/>
                  <a:pt x="98" y="818"/>
                </a:cubicBezTo>
                <a:cubicBezTo>
                  <a:pt x="98" y="818"/>
                  <a:pt x="98" y="817"/>
                  <a:pt x="98" y="816"/>
                </a:cubicBezTo>
                <a:cubicBezTo>
                  <a:pt x="98" y="816"/>
                  <a:pt x="99" y="815"/>
                  <a:pt x="99" y="815"/>
                </a:cubicBezTo>
                <a:cubicBezTo>
                  <a:pt x="100" y="814"/>
                  <a:pt x="101" y="812"/>
                  <a:pt x="100" y="811"/>
                </a:cubicBezTo>
                <a:cubicBezTo>
                  <a:pt x="99" y="810"/>
                  <a:pt x="97" y="810"/>
                  <a:pt x="96" y="810"/>
                </a:cubicBezTo>
                <a:cubicBezTo>
                  <a:pt x="95" y="810"/>
                  <a:pt x="94" y="810"/>
                  <a:pt x="92" y="810"/>
                </a:cubicBezTo>
                <a:cubicBezTo>
                  <a:pt x="92" y="810"/>
                  <a:pt x="91" y="810"/>
                  <a:pt x="90" y="810"/>
                </a:cubicBezTo>
                <a:cubicBezTo>
                  <a:pt x="89" y="810"/>
                  <a:pt x="89" y="810"/>
                  <a:pt x="88" y="809"/>
                </a:cubicBezTo>
                <a:cubicBezTo>
                  <a:pt x="87" y="809"/>
                  <a:pt x="85" y="810"/>
                  <a:pt x="84" y="809"/>
                </a:cubicBezTo>
                <a:cubicBezTo>
                  <a:pt x="82" y="809"/>
                  <a:pt x="81" y="808"/>
                  <a:pt x="80" y="809"/>
                </a:cubicBezTo>
                <a:cubicBezTo>
                  <a:pt x="77" y="809"/>
                  <a:pt x="74" y="807"/>
                  <a:pt x="72" y="807"/>
                </a:cubicBezTo>
                <a:cubicBezTo>
                  <a:pt x="70" y="807"/>
                  <a:pt x="69" y="808"/>
                  <a:pt x="68" y="808"/>
                </a:cubicBezTo>
                <a:cubicBezTo>
                  <a:pt x="66" y="809"/>
                  <a:pt x="65" y="808"/>
                  <a:pt x="63" y="809"/>
                </a:cubicBezTo>
                <a:cubicBezTo>
                  <a:pt x="62" y="809"/>
                  <a:pt x="61" y="810"/>
                  <a:pt x="59" y="810"/>
                </a:cubicBezTo>
                <a:cubicBezTo>
                  <a:pt x="59" y="810"/>
                  <a:pt x="58" y="810"/>
                  <a:pt x="57" y="810"/>
                </a:cubicBezTo>
                <a:cubicBezTo>
                  <a:pt x="57" y="810"/>
                  <a:pt x="57" y="811"/>
                  <a:pt x="56" y="811"/>
                </a:cubicBezTo>
                <a:cubicBezTo>
                  <a:pt x="55" y="812"/>
                  <a:pt x="55" y="812"/>
                  <a:pt x="54" y="812"/>
                </a:cubicBezTo>
                <a:cubicBezTo>
                  <a:pt x="53" y="812"/>
                  <a:pt x="53" y="813"/>
                  <a:pt x="52" y="813"/>
                </a:cubicBezTo>
                <a:cubicBezTo>
                  <a:pt x="52" y="813"/>
                  <a:pt x="51" y="814"/>
                  <a:pt x="51" y="813"/>
                </a:cubicBezTo>
                <a:cubicBezTo>
                  <a:pt x="51" y="812"/>
                  <a:pt x="51" y="811"/>
                  <a:pt x="52" y="811"/>
                </a:cubicBezTo>
                <a:cubicBezTo>
                  <a:pt x="52" y="811"/>
                  <a:pt x="52" y="811"/>
                  <a:pt x="52" y="810"/>
                </a:cubicBezTo>
                <a:cubicBezTo>
                  <a:pt x="52" y="810"/>
                  <a:pt x="52" y="810"/>
                  <a:pt x="52" y="809"/>
                </a:cubicBezTo>
                <a:cubicBezTo>
                  <a:pt x="52" y="809"/>
                  <a:pt x="53" y="809"/>
                  <a:pt x="53" y="809"/>
                </a:cubicBezTo>
                <a:cubicBezTo>
                  <a:pt x="53" y="809"/>
                  <a:pt x="53" y="809"/>
                  <a:pt x="54" y="808"/>
                </a:cubicBezTo>
                <a:cubicBezTo>
                  <a:pt x="54" y="807"/>
                  <a:pt x="55" y="807"/>
                  <a:pt x="56" y="807"/>
                </a:cubicBezTo>
                <a:cubicBezTo>
                  <a:pt x="58" y="808"/>
                  <a:pt x="57" y="807"/>
                  <a:pt x="58" y="806"/>
                </a:cubicBezTo>
                <a:cubicBezTo>
                  <a:pt x="59" y="805"/>
                  <a:pt x="60" y="805"/>
                  <a:pt x="59" y="804"/>
                </a:cubicBezTo>
                <a:cubicBezTo>
                  <a:pt x="59" y="804"/>
                  <a:pt x="58" y="805"/>
                  <a:pt x="57" y="804"/>
                </a:cubicBezTo>
                <a:cubicBezTo>
                  <a:pt x="57" y="804"/>
                  <a:pt x="56" y="804"/>
                  <a:pt x="56" y="804"/>
                </a:cubicBezTo>
                <a:cubicBezTo>
                  <a:pt x="55" y="804"/>
                  <a:pt x="54" y="804"/>
                  <a:pt x="54" y="803"/>
                </a:cubicBezTo>
                <a:cubicBezTo>
                  <a:pt x="55" y="803"/>
                  <a:pt x="55" y="804"/>
                  <a:pt x="56" y="803"/>
                </a:cubicBezTo>
                <a:cubicBezTo>
                  <a:pt x="57" y="802"/>
                  <a:pt x="56" y="802"/>
                  <a:pt x="55" y="802"/>
                </a:cubicBezTo>
                <a:cubicBezTo>
                  <a:pt x="55" y="801"/>
                  <a:pt x="55" y="801"/>
                  <a:pt x="55" y="801"/>
                </a:cubicBezTo>
                <a:cubicBezTo>
                  <a:pt x="57" y="801"/>
                  <a:pt x="57" y="800"/>
                  <a:pt x="58" y="799"/>
                </a:cubicBezTo>
                <a:cubicBezTo>
                  <a:pt x="59" y="799"/>
                  <a:pt x="60" y="798"/>
                  <a:pt x="61" y="798"/>
                </a:cubicBezTo>
                <a:cubicBezTo>
                  <a:pt x="63" y="797"/>
                  <a:pt x="63" y="796"/>
                  <a:pt x="65" y="795"/>
                </a:cubicBezTo>
                <a:cubicBezTo>
                  <a:pt x="65" y="795"/>
                  <a:pt x="66" y="795"/>
                  <a:pt x="67" y="794"/>
                </a:cubicBezTo>
                <a:cubicBezTo>
                  <a:pt x="67" y="794"/>
                  <a:pt x="67" y="793"/>
                  <a:pt x="68" y="793"/>
                </a:cubicBezTo>
                <a:cubicBezTo>
                  <a:pt x="69" y="792"/>
                  <a:pt x="70" y="791"/>
                  <a:pt x="71" y="791"/>
                </a:cubicBezTo>
                <a:cubicBezTo>
                  <a:pt x="72" y="790"/>
                  <a:pt x="72" y="789"/>
                  <a:pt x="73" y="788"/>
                </a:cubicBezTo>
                <a:cubicBezTo>
                  <a:pt x="74" y="787"/>
                  <a:pt x="76" y="787"/>
                  <a:pt x="75" y="785"/>
                </a:cubicBezTo>
                <a:cubicBezTo>
                  <a:pt x="75" y="785"/>
                  <a:pt x="74" y="784"/>
                  <a:pt x="75" y="784"/>
                </a:cubicBezTo>
                <a:cubicBezTo>
                  <a:pt x="75" y="783"/>
                  <a:pt x="75" y="783"/>
                  <a:pt x="76" y="783"/>
                </a:cubicBezTo>
                <a:cubicBezTo>
                  <a:pt x="77" y="782"/>
                  <a:pt x="77" y="780"/>
                  <a:pt x="76" y="781"/>
                </a:cubicBezTo>
                <a:cubicBezTo>
                  <a:pt x="75" y="781"/>
                  <a:pt x="75" y="782"/>
                  <a:pt x="74" y="781"/>
                </a:cubicBezTo>
                <a:cubicBezTo>
                  <a:pt x="73" y="781"/>
                  <a:pt x="73" y="780"/>
                  <a:pt x="72" y="780"/>
                </a:cubicBezTo>
                <a:cubicBezTo>
                  <a:pt x="72" y="780"/>
                  <a:pt x="71" y="781"/>
                  <a:pt x="70" y="780"/>
                </a:cubicBezTo>
                <a:cubicBezTo>
                  <a:pt x="70" y="780"/>
                  <a:pt x="70" y="779"/>
                  <a:pt x="69" y="779"/>
                </a:cubicBezTo>
                <a:cubicBezTo>
                  <a:pt x="68" y="780"/>
                  <a:pt x="67" y="782"/>
                  <a:pt x="66" y="782"/>
                </a:cubicBezTo>
                <a:cubicBezTo>
                  <a:pt x="65" y="782"/>
                  <a:pt x="65" y="781"/>
                  <a:pt x="64" y="781"/>
                </a:cubicBezTo>
                <a:cubicBezTo>
                  <a:pt x="63" y="782"/>
                  <a:pt x="62" y="783"/>
                  <a:pt x="61" y="783"/>
                </a:cubicBezTo>
                <a:cubicBezTo>
                  <a:pt x="60" y="783"/>
                  <a:pt x="59" y="784"/>
                  <a:pt x="58" y="783"/>
                </a:cubicBezTo>
                <a:cubicBezTo>
                  <a:pt x="57" y="783"/>
                  <a:pt x="57" y="783"/>
                  <a:pt x="56" y="783"/>
                </a:cubicBezTo>
                <a:cubicBezTo>
                  <a:pt x="55" y="783"/>
                  <a:pt x="54" y="783"/>
                  <a:pt x="54" y="784"/>
                </a:cubicBezTo>
                <a:cubicBezTo>
                  <a:pt x="53" y="785"/>
                  <a:pt x="53" y="784"/>
                  <a:pt x="52" y="784"/>
                </a:cubicBezTo>
                <a:cubicBezTo>
                  <a:pt x="51" y="783"/>
                  <a:pt x="51" y="784"/>
                  <a:pt x="50" y="784"/>
                </a:cubicBezTo>
                <a:cubicBezTo>
                  <a:pt x="50" y="785"/>
                  <a:pt x="49" y="786"/>
                  <a:pt x="48" y="785"/>
                </a:cubicBezTo>
                <a:cubicBezTo>
                  <a:pt x="48" y="785"/>
                  <a:pt x="48" y="784"/>
                  <a:pt x="48" y="784"/>
                </a:cubicBezTo>
                <a:cubicBezTo>
                  <a:pt x="48" y="784"/>
                  <a:pt x="48" y="784"/>
                  <a:pt x="48" y="783"/>
                </a:cubicBezTo>
                <a:cubicBezTo>
                  <a:pt x="47" y="782"/>
                  <a:pt x="45" y="782"/>
                  <a:pt x="44" y="783"/>
                </a:cubicBezTo>
                <a:cubicBezTo>
                  <a:pt x="44" y="784"/>
                  <a:pt x="44" y="784"/>
                  <a:pt x="43" y="785"/>
                </a:cubicBezTo>
                <a:cubicBezTo>
                  <a:pt x="42" y="786"/>
                  <a:pt x="42" y="785"/>
                  <a:pt x="42" y="784"/>
                </a:cubicBezTo>
                <a:cubicBezTo>
                  <a:pt x="41" y="784"/>
                  <a:pt x="43" y="781"/>
                  <a:pt x="41" y="782"/>
                </a:cubicBezTo>
                <a:cubicBezTo>
                  <a:pt x="40" y="782"/>
                  <a:pt x="40" y="783"/>
                  <a:pt x="39" y="783"/>
                </a:cubicBezTo>
                <a:cubicBezTo>
                  <a:pt x="38" y="783"/>
                  <a:pt x="38" y="781"/>
                  <a:pt x="37" y="781"/>
                </a:cubicBezTo>
                <a:cubicBezTo>
                  <a:pt x="37" y="780"/>
                  <a:pt x="36" y="781"/>
                  <a:pt x="36" y="782"/>
                </a:cubicBezTo>
                <a:cubicBezTo>
                  <a:pt x="35" y="783"/>
                  <a:pt x="35" y="783"/>
                  <a:pt x="35" y="783"/>
                </a:cubicBezTo>
                <a:cubicBezTo>
                  <a:pt x="34" y="784"/>
                  <a:pt x="33" y="784"/>
                  <a:pt x="34" y="785"/>
                </a:cubicBezTo>
                <a:cubicBezTo>
                  <a:pt x="34" y="786"/>
                  <a:pt x="34" y="786"/>
                  <a:pt x="34" y="787"/>
                </a:cubicBezTo>
                <a:cubicBezTo>
                  <a:pt x="34" y="787"/>
                  <a:pt x="34" y="788"/>
                  <a:pt x="34" y="789"/>
                </a:cubicBezTo>
                <a:cubicBezTo>
                  <a:pt x="34" y="790"/>
                  <a:pt x="37" y="791"/>
                  <a:pt x="35" y="792"/>
                </a:cubicBezTo>
                <a:cubicBezTo>
                  <a:pt x="34" y="792"/>
                  <a:pt x="33" y="792"/>
                  <a:pt x="33" y="792"/>
                </a:cubicBezTo>
                <a:cubicBezTo>
                  <a:pt x="32" y="792"/>
                  <a:pt x="31" y="792"/>
                  <a:pt x="30" y="792"/>
                </a:cubicBezTo>
                <a:cubicBezTo>
                  <a:pt x="30" y="791"/>
                  <a:pt x="29" y="791"/>
                  <a:pt x="29" y="792"/>
                </a:cubicBezTo>
                <a:cubicBezTo>
                  <a:pt x="29" y="792"/>
                  <a:pt x="29" y="793"/>
                  <a:pt x="30" y="794"/>
                </a:cubicBezTo>
                <a:cubicBezTo>
                  <a:pt x="30" y="794"/>
                  <a:pt x="31" y="794"/>
                  <a:pt x="31" y="794"/>
                </a:cubicBezTo>
                <a:cubicBezTo>
                  <a:pt x="32" y="795"/>
                  <a:pt x="30" y="797"/>
                  <a:pt x="29" y="797"/>
                </a:cubicBezTo>
                <a:cubicBezTo>
                  <a:pt x="28" y="796"/>
                  <a:pt x="28" y="796"/>
                  <a:pt x="27" y="796"/>
                </a:cubicBezTo>
                <a:cubicBezTo>
                  <a:pt x="27" y="796"/>
                  <a:pt x="27" y="797"/>
                  <a:pt x="28" y="798"/>
                </a:cubicBezTo>
                <a:cubicBezTo>
                  <a:pt x="28" y="798"/>
                  <a:pt x="29" y="798"/>
                  <a:pt x="29" y="799"/>
                </a:cubicBezTo>
                <a:cubicBezTo>
                  <a:pt x="30" y="799"/>
                  <a:pt x="29" y="800"/>
                  <a:pt x="30" y="800"/>
                </a:cubicBezTo>
                <a:cubicBezTo>
                  <a:pt x="31" y="800"/>
                  <a:pt x="34" y="801"/>
                  <a:pt x="33" y="802"/>
                </a:cubicBezTo>
                <a:cubicBezTo>
                  <a:pt x="32" y="804"/>
                  <a:pt x="31" y="801"/>
                  <a:pt x="30" y="801"/>
                </a:cubicBezTo>
                <a:cubicBezTo>
                  <a:pt x="30" y="802"/>
                  <a:pt x="29" y="802"/>
                  <a:pt x="28" y="803"/>
                </a:cubicBezTo>
                <a:cubicBezTo>
                  <a:pt x="27" y="803"/>
                  <a:pt x="26" y="804"/>
                  <a:pt x="26" y="803"/>
                </a:cubicBezTo>
                <a:cubicBezTo>
                  <a:pt x="25" y="802"/>
                  <a:pt x="26" y="801"/>
                  <a:pt x="25" y="801"/>
                </a:cubicBezTo>
                <a:cubicBezTo>
                  <a:pt x="24" y="801"/>
                  <a:pt x="24" y="802"/>
                  <a:pt x="24" y="802"/>
                </a:cubicBezTo>
                <a:cubicBezTo>
                  <a:pt x="24" y="803"/>
                  <a:pt x="24" y="804"/>
                  <a:pt x="23" y="803"/>
                </a:cubicBezTo>
                <a:cubicBezTo>
                  <a:pt x="22" y="803"/>
                  <a:pt x="22" y="802"/>
                  <a:pt x="21" y="803"/>
                </a:cubicBezTo>
                <a:cubicBezTo>
                  <a:pt x="20" y="803"/>
                  <a:pt x="21" y="805"/>
                  <a:pt x="21" y="807"/>
                </a:cubicBezTo>
                <a:cubicBezTo>
                  <a:pt x="21" y="807"/>
                  <a:pt x="21" y="808"/>
                  <a:pt x="21" y="808"/>
                </a:cubicBezTo>
                <a:cubicBezTo>
                  <a:pt x="22" y="809"/>
                  <a:pt x="23" y="808"/>
                  <a:pt x="23" y="809"/>
                </a:cubicBezTo>
                <a:cubicBezTo>
                  <a:pt x="24" y="809"/>
                  <a:pt x="23" y="810"/>
                  <a:pt x="24" y="811"/>
                </a:cubicBezTo>
                <a:cubicBezTo>
                  <a:pt x="24" y="811"/>
                  <a:pt x="25" y="811"/>
                  <a:pt x="26" y="812"/>
                </a:cubicBezTo>
                <a:cubicBezTo>
                  <a:pt x="26" y="812"/>
                  <a:pt x="26" y="813"/>
                  <a:pt x="25" y="813"/>
                </a:cubicBezTo>
                <a:cubicBezTo>
                  <a:pt x="24" y="813"/>
                  <a:pt x="24" y="812"/>
                  <a:pt x="23" y="812"/>
                </a:cubicBezTo>
                <a:cubicBezTo>
                  <a:pt x="23" y="812"/>
                  <a:pt x="22" y="812"/>
                  <a:pt x="22" y="811"/>
                </a:cubicBezTo>
                <a:cubicBezTo>
                  <a:pt x="21" y="811"/>
                  <a:pt x="21" y="810"/>
                  <a:pt x="20" y="810"/>
                </a:cubicBezTo>
                <a:cubicBezTo>
                  <a:pt x="20" y="810"/>
                  <a:pt x="20" y="812"/>
                  <a:pt x="20" y="813"/>
                </a:cubicBezTo>
                <a:cubicBezTo>
                  <a:pt x="20" y="814"/>
                  <a:pt x="21" y="814"/>
                  <a:pt x="22" y="815"/>
                </a:cubicBezTo>
                <a:close/>
                <a:moveTo>
                  <a:pt x="71" y="776"/>
                </a:moveTo>
                <a:cubicBezTo>
                  <a:pt x="71" y="776"/>
                  <a:pt x="71" y="777"/>
                  <a:pt x="72" y="777"/>
                </a:cubicBezTo>
                <a:cubicBezTo>
                  <a:pt x="72" y="778"/>
                  <a:pt x="73" y="777"/>
                  <a:pt x="72" y="776"/>
                </a:cubicBezTo>
                <a:cubicBezTo>
                  <a:pt x="71" y="775"/>
                  <a:pt x="71" y="772"/>
                  <a:pt x="69" y="773"/>
                </a:cubicBezTo>
                <a:cubicBezTo>
                  <a:pt x="68" y="773"/>
                  <a:pt x="68" y="774"/>
                  <a:pt x="68" y="774"/>
                </a:cubicBezTo>
                <a:cubicBezTo>
                  <a:pt x="69" y="775"/>
                  <a:pt x="70" y="775"/>
                  <a:pt x="71" y="776"/>
                </a:cubicBezTo>
                <a:close/>
                <a:moveTo>
                  <a:pt x="85" y="1030"/>
                </a:moveTo>
                <a:cubicBezTo>
                  <a:pt x="86" y="1030"/>
                  <a:pt x="87" y="1028"/>
                  <a:pt x="86" y="1028"/>
                </a:cubicBezTo>
                <a:cubicBezTo>
                  <a:pt x="85" y="1028"/>
                  <a:pt x="84" y="1030"/>
                  <a:pt x="85" y="1030"/>
                </a:cubicBezTo>
                <a:close/>
                <a:moveTo>
                  <a:pt x="92" y="1035"/>
                </a:moveTo>
                <a:cubicBezTo>
                  <a:pt x="91" y="1035"/>
                  <a:pt x="90" y="1036"/>
                  <a:pt x="92" y="1036"/>
                </a:cubicBezTo>
                <a:cubicBezTo>
                  <a:pt x="92" y="1036"/>
                  <a:pt x="93" y="1036"/>
                  <a:pt x="93" y="1037"/>
                </a:cubicBezTo>
                <a:cubicBezTo>
                  <a:pt x="93" y="1037"/>
                  <a:pt x="93" y="1038"/>
                  <a:pt x="94" y="1037"/>
                </a:cubicBezTo>
                <a:cubicBezTo>
                  <a:pt x="94" y="1037"/>
                  <a:pt x="95" y="1035"/>
                  <a:pt x="95" y="1035"/>
                </a:cubicBezTo>
                <a:cubicBezTo>
                  <a:pt x="95" y="1034"/>
                  <a:pt x="92" y="1034"/>
                  <a:pt x="92" y="1035"/>
                </a:cubicBezTo>
                <a:close/>
                <a:moveTo>
                  <a:pt x="293" y="645"/>
                </a:moveTo>
                <a:cubicBezTo>
                  <a:pt x="293" y="646"/>
                  <a:pt x="296" y="646"/>
                  <a:pt x="296" y="646"/>
                </a:cubicBezTo>
                <a:cubicBezTo>
                  <a:pt x="298" y="644"/>
                  <a:pt x="294" y="643"/>
                  <a:pt x="293" y="645"/>
                </a:cubicBezTo>
                <a:close/>
                <a:moveTo>
                  <a:pt x="71" y="772"/>
                </a:moveTo>
                <a:cubicBezTo>
                  <a:pt x="72" y="772"/>
                  <a:pt x="72" y="771"/>
                  <a:pt x="73" y="772"/>
                </a:cubicBezTo>
                <a:cubicBezTo>
                  <a:pt x="73" y="772"/>
                  <a:pt x="74" y="772"/>
                  <a:pt x="74" y="773"/>
                </a:cubicBezTo>
                <a:cubicBezTo>
                  <a:pt x="76" y="773"/>
                  <a:pt x="77" y="773"/>
                  <a:pt x="78" y="774"/>
                </a:cubicBezTo>
                <a:cubicBezTo>
                  <a:pt x="79" y="775"/>
                  <a:pt x="80" y="776"/>
                  <a:pt x="81" y="774"/>
                </a:cubicBezTo>
                <a:cubicBezTo>
                  <a:pt x="81" y="773"/>
                  <a:pt x="81" y="773"/>
                  <a:pt x="81" y="773"/>
                </a:cubicBezTo>
                <a:cubicBezTo>
                  <a:pt x="82" y="772"/>
                  <a:pt x="82" y="773"/>
                  <a:pt x="82" y="772"/>
                </a:cubicBezTo>
                <a:cubicBezTo>
                  <a:pt x="81" y="771"/>
                  <a:pt x="81" y="772"/>
                  <a:pt x="81" y="772"/>
                </a:cubicBezTo>
                <a:cubicBezTo>
                  <a:pt x="80" y="772"/>
                  <a:pt x="79" y="772"/>
                  <a:pt x="79" y="772"/>
                </a:cubicBezTo>
                <a:cubicBezTo>
                  <a:pt x="78" y="771"/>
                  <a:pt x="79" y="771"/>
                  <a:pt x="78" y="770"/>
                </a:cubicBezTo>
                <a:cubicBezTo>
                  <a:pt x="77" y="770"/>
                  <a:pt x="76" y="770"/>
                  <a:pt x="76" y="770"/>
                </a:cubicBezTo>
                <a:cubicBezTo>
                  <a:pt x="75" y="770"/>
                  <a:pt x="74" y="770"/>
                  <a:pt x="74" y="769"/>
                </a:cubicBezTo>
                <a:cubicBezTo>
                  <a:pt x="74" y="768"/>
                  <a:pt x="75" y="769"/>
                  <a:pt x="76" y="769"/>
                </a:cubicBezTo>
                <a:cubicBezTo>
                  <a:pt x="76" y="769"/>
                  <a:pt x="77" y="769"/>
                  <a:pt x="77" y="768"/>
                </a:cubicBezTo>
                <a:cubicBezTo>
                  <a:pt x="77" y="767"/>
                  <a:pt x="76" y="768"/>
                  <a:pt x="76" y="767"/>
                </a:cubicBezTo>
                <a:cubicBezTo>
                  <a:pt x="75" y="767"/>
                  <a:pt x="75" y="767"/>
                  <a:pt x="74" y="766"/>
                </a:cubicBezTo>
                <a:cubicBezTo>
                  <a:pt x="74" y="766"/>
                  <a:pt x="74" y="766"/>
                  <a:pt x="73" y="766"/>
                </a:cubicBezTo>
                <a:cubicBezTo>
                  <a:pt x="73" y="765"/>
                  <a:pt x="73" y="765"/>
                  <a:pt x="73" y="764"/>
                </a:cubicBezTo>
                <a:cubicBezTo>
                  <a:pt x="73" y="764"/>
                  <a:pt x="72" y="763"/>
                  <a:pt x="71" y="764"/>
                </a:cubicBezTo>
                <a:cubicBezTo>
                  <a:pt x="70" y="765"/>
                  <a:pt x="72" y="766"/>
                  <a:pt x="71" y="766"/>
                </a:cubicBezTo>
                <a:cubicBezTo>
                  <a:pt x="71" y="767"/>
                  <a:pt x="70" y="767"/>
                  <a:pt x="69" y="768"/>
                </a:cubicBezTo>
                <a:cubicBezTo>
                  <a:pt x="69" y="769"/>
                  <a:pt x="69" y="771"/>
                  <a:pt x="71" y="772"/>
                </a:cubicBezTo>
                <a:close/>
                <a:moveTo>
                  <a:pt x="294" y="639"/>
                </a:moveTo>
                <a:cubicBezTo>
                  <a:pt x="295" y="639"/>
                  <a:pt x="295" y="639"/>
                  <a:pt x="295" y="640"/>
                </a:cubicBezTo>
                <a:cubicBezTo>
                  <a:pt x="296" y="640"/>
                  <a:pt x="297" y="641"/>
                  <a:pt x="297" y="640"/>
                </a:cubicBezTo>
                <a:cubicBezTo>
                  <a:pt x="297" y="639"/>
                  <a:pt x="296" y="638"/>
                  <a:pt x="296" y="638"/>
                </a:cubicBezTo>
                <a:cubicBezTo>
                  <a:pt x="296" y="637"/>
                  <a:pt x="296" y="636"/>
                  <a:pt x="295" y="636"/>
                </a:cubicBezTo>
                <a:cubicBezTo>
                  <a:pt x="294" y="636"/>
                  <a:pt x="294" y="637"/>
                  <a:pt x="293" y="637"/>
                </a:cubicBezTo>
                <a:cubicBezTo>
                  <a:pt x="292" y="637"/>
                  <a:pt x="291" y="637"/>
                  <a:pt x="291" y="637"/>
                </a:cubicBezTo>
                <a:cubicBezTo>
                  <a:pt x="290" y="638"/>
                  <a:pt x="290" y="638"/>
                  <a:pt x="291" y="639"/>
                </a:cubicBezTo>
                <a:cubicBezTo>
                  <a:pt x="292" y="639"/>
                  <a:pt x="293" y="639"/>
                  <a:pt x="294" y="639"/>
                </a:cubicBezTo>
                <a:close/>
                <a:moveTo>
                  <a:pt x="301" y="644"/>
                </a:moveTo>
                <a:cubicBezTo>
                  <a:pt x="302" y="644"/>
                  <a:pt x="302" y="644"/>
                  <a:pt x="303" y="644"/>
                </a:cubicBezTo>
                <a:cubicBezTo>
                  <a:pt x="304" y="645"/>
                  <a:pt x="305" y="644"/>
                  <a:pt x="304" y="643"/>
                </a:cubicBezTo>
                <a:cubicBezTo>
                  <a:pt x="304" y="643"/>
                  <a:pt x="302" y="642"/>
                  <a:pt x="301" y="642"/>
                </a:cubicBezTo>
                <a:cubicBezTo>
                  <a:pt x="300" y="642"/>
                  <a:pt x="299" y="643"/>
                  <a:pt x="300" y="644"/>
                </a:cubicBezTo>
                <a:cubicBezTo>
                  <a:pt x="300" y="645"/>
                  <a:pt x="301" y="644"/>
                  <a:pt x="301" y="644"/>
                </a:cubicBezTo>
                <a:close/>
                <a:moveTo>
                  <a:pt x="30" y="865"/>
                </a:moveTo>
                <a:cubicBezTo>
                  <a:pt x="30" y="866"/>
                  <a:pt x="31" y="867"/>
                  <a:pt x="31" y="868"/>
                </a:cubicBezTo>
                <a:cubicBezTo>
                  <a:pt x="31" y="870"/>
                  <a:pt x="31" y="870"/>
                  <a:pt x="33" y="871"/>
                </a:cubicBezTo>
                <a:cubicBezTo>
                  <a:pt x="34" y="871"/>
                  <a:pt x="34" y="872"/>
                  <a:pt x="35" y="871"/>
                </a:cubicBezTo>
                <a:cubicBezTo>
                  <a:pt x="36" y="871"/>
                  <a:pt x="35" y="870"/>
                  <a:pt x="35" y="869"/>
                </a:cubicBezTo>
                <a:cubicBezTo>
                  <a:pt x="35" y="868"/>
                  <a:pt x="35" y="868"/>
                  <a:pt x="35" y="867"/>
                </a:cubicBezTo>
                <a:cubicBezTo>
                  <a:pt x="34" y="867"/>
                  <a:pt x="34" y="867"/>
                  <a:pt x="34" y="866"/>
                </a:cubicBezTo>
                <a:cubicBezTo>
                  <a:pt x="33" y="866"/>
                  <a:pt x="34" y="865"/>
                  <a:pt x="34" y="865"/>
                </a:cubicBezTo>
                <a:cubicBezTo>
                  <a:pt x="33" y="863"/>
                  <a:pt x="30" y="863"/>
                  <a:pt x="30" y="865"/>
                </a:cubicBezTo>
                <a:close/>
                <a:moveTo>
                  <a:pt x="112" y="997"/>
                </a:moveTo>
                <a:cubicBezTo>
                  <a:pt x="112" y="997"/>
                  <a:pt x="111" y="997"/>
                  <a:pt x="111" y="997"/>
                </a:cubicBezTo>
                <a:cubicBezTo>
                  <a:pt x="110" y="997"/>
                  <a:pt x="111" y="996"/>
                  <a:pt x="110" y="996"/>
                </a:cubicBezTo>
                <a:cubicBezTo>
                  <a:pt x="109" y="995"/>
                  <a:pt x="109" y="996"/>
                  <a:pt x="109" y="997"/>
                </a:cubicBezTo>
                <a:cubicBezTo>
                  <a:pt x="108" y="997"/>
                  <a:pt x="106" y="997"/>
                  <a:pt x="105" y="998"/>
                </a:cubicBezTo>
                <a:cubicBezTo>
                  <a:pt x="104" y="999"/>
                  <a:pt x="106" y="999"/>
                  <a:pt x="106" y="1000"/>
                </a:cubicBezTo>
                <a:cubicBezTo>
                  <a:pt x="107" y="1000"/>
                  <a:pt x="108" y="1000"/>
                  <a:pt x="109" y="1001"/>
                </a:cubicBezTo>
                <a:cubicBezTo>
                  <a:pt x="109" y="1001"/>
                  <a:pt x="109" y="1002"/>
                  <a:pt x="109" y="1002"/>
                </a:cubicBezTo>
                <a:cubicBezTo>
                  <a:pt x="110" y="1002"/>
                  <a:pt x="110" y="1001"/>
                  <a:pt x="111" y="1001"/>
                </a:cubicBezTo>
                <a:cubicBezTo>
                  <a:pt x="112" y="1001"/>
                  <a:pt x="112" y="1001"/>
                  <a:pt x="113" y="1000"/>
                </a:cubicBezTo>
                <a:cubicBezTo>
                  <a:pt x="113" y="1000"/>
                  <a:pt x="113" y="999"/>
                  <a:pt x="113" y="999"/>
                </a:cubicBezTo>
                <a:cubicBezTo>
                  <a:pt x="113" y="999"/>
                  <a:pt x="113" y="999"/>
                  <a:pt x="114" y="999"/>
                </a:cubicBezTo>
                <a:cubicBezTo>
                  <a:pt x="114" y="999"/>
                  <a:pt x="115" y="999"/>
                  <a:pt x="115" y="998"/>
                </a:cubicBezTo>
                <a:cubicBezTo>
                  <a:pt x="114" y="997"/>
                  <a:pt x="113" y="998"/>
                  <a:pt x="113" y="997"/>
                </a:cubicBezTo>
                <a:cubicBezTo>
                  <a:pt x="113" y="997"/>
                  <a:pt x="113" y="997"/>
                  <a:pt x="112" y="997"/>
                </a:cubicBezTo>
                <a:close/>
                <a:moveTo>
                  <a:pt x="12" y="826"/>
                </a:moveTo>
                <a:cubicBezTo>
                  <a:pt x="11" y="826"/>
                  <a:pt x="11" y="826"/>
                  <a:pt x="10" y="826"/>
                </a:cubicBezTo>
                <a:cubicBezTo>
                  <a:pt x="10" y="826"/>
                  <a:pt x="9" y="826"/>
                  <a:pt x="8" y="827"/>
                </a:cubicBezTo>
                <a:cubicBezTo>
                  <a:pt x="8" y="827"/>
                  <a:pt x="9" y="828"/>
                  <a:pt x="9" y="828"/>
                </a:cubicBezTo>
                <a:cubicBezTo>
                  <a:pt x="10" y="828"/>
                  <a:pt x="10" y="828"/>
                  <a:pt x="10" y="829"/>
                </a:cubicBezTo>
                <a:cubicBezTo>
                  <a:pt x="10" y="829"/>
                  <a:pt x="10" y="830"/>
                  <a:pt x="11" y="830"/>
                </a:cubicBezTo>
                <a:cubicBezTo>
                  <a:pt x="12" y="829"/>
                  <a:pt x="11" y="829"/>
                  <a:pt x="12" y="828"/>
                </a:cubicBezTo>
                <a:cubicBezTo>
                  <a:pt x="12" y="828"/>
                  <a:pt x="14" y="827"/>
                  <a:pt x="12" y="826"/>
                </a:cubicBezTo>
                <a:close/>
                <a:moveTo>
                  <a:pt x="19" y="860"/>
                </a:moveTo>
                <a:cubicBezTo>
                  <a:pt x="20" y="858"/>
                  <a:pt x="21" y="857"/>
                  <a:pt x="21" y="856"/>
                </a:cubicBezTo>
                <a:cubicBezTo>
                  <a:pt x="22" y="855"/>
                  <a:pt x="23" y="853"/>
                  <a:pt x="23" y="852"/>
                </a:cubicBezTo>
                <a:cubicBezTo>
                  <a:pt x="22" y="851"/>
                  <a:pt x="21" y="853"/>
                  <a:pt x="20" y="853"/>
                </a:cubicBezTo>
                <a:cubicBezTo>
                  <a:pt x="20" y="854"/>
                  <a:pt x="19" y="854"/>
                  <a:pt x="19" y="854"/>
                </a:cubicBezTo>
                <a:cubicBezTo>
                  <a:pt x="18" y="855"/>
                  <a:pt x="19" y="855"/>
                  <a:pt x="19" y="856"/>
                </a:cubicBezTo>
                <a:cubicBezTo>
                  <a:pt x="18" y="857"/>
                  <a:pt x="16" y="856"/>
                  <a:pt x="15" y="858"/>
                </a:cubicBezTo>
                <a:cubicBezTo>
                  <a:pt x="15" y="858"/>
                  <a:pt x="16" y="858"/>
                  <a:pt x="17" y="859"/>
                </a:cubicBezTo>
                <a:cubicBezTo>
                  <a:pt x="18" y="860"/>
                  <a:pt x="18" y="862"/>
                  <a:pt x="19" y="860"/>
                </a:cubicBezTo>
                <a:close/>
                <a:moveTo>
                  <a:pt x="14" y="855"/>
                </a:moveTo>
                <a:cubicBezTo>
                  <a:pt x="14" y="855"/>
                  <a:pt x="15" y="854"/>
                  <a:pt x="15" y="854"/>
                </a:cubicBezTo>
                <a:cubicBezTo>
                  <a:pt x="15" y="853"/>
                  <a:pt x="16" y="852"/>
                  <a:pt x="15" y="852"/>
                </a:cubicBezTo>
                <a:cubicBezTo>
                  <a:pt x="14" y="853"/>
                  <a:pt x="13" y="854"/>
                  <a:pt x="14" y="855"/>
                </a:cubicBezTo>
                <a:close/>
                <a:moveTo>
                  <a:pt x="14" y="813"/>
                </a:moveTo>
                <a:cubicBezTo>
                  <a:pt x="15" y="812"/>
                  <a:pt x="15" y="811"/>
                  <a:pt x="14" y="811"/>
                </a:cubicBezTo>
                <a:cubicBezTo>
                  <a:pt x="14" y="810"/>
                  <a:pt x="13" y="810"/>
                  <a:pt x="13" y="810"/>
                </a:cubicBezTo>
                <a:cubicBezTo>
                  <a:pt x="12" y="810"/>
                  <a:pt x="11" y="806"/>
                  <a:pt x="10" y="808"/>
                </a:cubicBezTo>
                <a:cubicBezTo>
                  <a:pt x="10" y="809"/>
                  <a:pt x="10" y="809"/>
                  <a:pt x="10" y="810"/>
                </a:cubicBezTo>
                <a:cubicBezTo>
                  <a:pt x="10" y="811"/>
                  <a:pt x="9" y="811"/>
                  <a:pt x="10" y="812"/>
                </a:cubicBezTo>
                <a:cubicBezTo>
                  <a:pt x="10" y="813"/>
                  <a:pt x="11" y="813"/>
                  <a:pt x="10" y="814"/>
                </a:cubicBezTo>
                <a:cubicBezTo>
                  <a:pt x="9" y="814"/>
                  <a:pt x="8" y="814"/>
                  <a:pt x="8" y="813"/>
                </a:cubicBezTo>
                <a:cubicBezTo>
                  <a:pt x="8" y="812"/>
                  <a:pt x="7" y="812"/>
                  <a:pt x="6" y="811"/>
                </a:cubicBezTo>
                <a:cubicBezTo>
                  <a:pt x="6" y="811"/>
                  <a:pt x="6" y="810"/>
                  <a:pt x="6" y="810"/>
                </a:cubicBezTo>
                <a:cubicBezTo>
                  <a:pt x="5" y="810"/>
                  <a:pt x="5" y="810"/>
                  <a:pt x="5" y="811"/>
                </a:cubicBezTo>
                <a:cubicBezTo>
                  <a:pt x="5" y="812"/>
                  <a:pt x="6" y="813"/>
                  <a:pt x="4" y="814"/>
                </a:cubicBezTo>
                <a:cubicBezTo>
                  <a:pt x="3" y="814"/>
                  <a:pt x="3" y="813"/>
                  <a:pt x="2" y="813"/>
                </a:cubicBezTo>
                <a:cubicBezTo>
                  <a:pt x="1" y="815"/>
                  <a:pt x="4" y="814"/>
                  <a:pt x="4" y="815"/>
                </a:cubicBezTo>
                <a:cubicBezTo>
                  <a:pt x="5" y="816"/>
                  <a:pt x="5" y="817"/>
                  <a:pt x="5" y="817"/>
                </a:cubicBezTo>
                <a:cubicBezTo>
                  <a:pt x="6" y="817"/>
                  <a:pt x="6" y="816"/>
                  <a:pt x="6" y="816"/>
                </a:cubicBezTo>
                <a:cubicBezTo>
                  <a:pt x="7" y="816"/>
                  <a:pt x="7" y="817"/>
                  <a:pt x="8" y="817"/>
                </a:cubicBezTo>
                <a:cubicBezTo>
                  <a:pt x="9" y="817"/>
                  <a:pt x="10" y="817"/>
                  <a:pt x="9" y="818"/>
                </a:cubicBezTo>
                <a:cubicBezTo>
                  <a:pt x="9" y="819"/>
                  <a:pt x="8" y="818"/>
                  <a:pt x="8" y="819"/>
                </a:cubicBezTo>
                <a:cubicBezTo>
                  <a:pt x="8" y="820"/>
                  <a:pt x="10" y="820"/>
                  <a:pt x="11" y="820"/>
                </a:cubicBezTo>
                <a:cubicBezTo>
                  <a:pt x="11" y="821"/>
                  <a:pt x="11" y="822"/>
                  <a:pt x="11" y="822"/>
                </a:cubicBezTo>
                <a:cubicBezTo>
                  <a:pt x="12" y="822"/>
                  <a:pt x="13" y="822"/>
                  <a:pt x="13" y="822"/>
                </a:cubicBezTo>
                <a:cubicBezTo>
                  <a:pt x="14" y="823"/>
                  <a:pt x="13" y="824"/>
                  <a:pt x="14" y="823"/>
                </a:cubicBezTo>
                <a:cubicBezTo>
                  <a:pt x="15" y="823"/>
                  <a:pt x="15" y="822"/>
                  <a:pt x="16" y="822"/>
                </a:cubicBezTo>
                <a:cubicBezTo>
                  <a:pt x="17" y="822"/>
                  <a:pt x="19" y="822"/>
                  <a:pt x="18" y="824"/>
                </a:cubicBezTo>
                <a:cubicBezTo>
                  <a:pt x="17" y="825"/>
                  <a:pt x="16" y="826"/>
                  <a:pt x="17" y="828"/>
                </a:cubicBezTo>
                <a:cubicBezTo>
                  <a:pt x="18" y="828"/>
                  <a:pt x="18" y="826"/>
                  <a:pt x="18" y="825"/>
                </a:cubicBezTo>
                <a:cubicBezTo>
                  <a:pt x="19" y="825"/>
                  <a:pt x="20" y="825"/>
                  <a:pt x="20" y="824"/>
                </a:cubicBezTo>
                <a:cubicBezTo>
                  <a:pt x="21" y="823"/>
                  <a:pt x="20" y="823"/>
                  <a:pt x="21" y="822"/>
                </a:cubicBezTo>
                <a:cubicBezTo>
                  <a:pt x="21" y="822"/>
                  <a:pt x="21" y="822"/>
                  <a:pt x="21" y="822"/>
                </a:cubicBezTo>
                <a:cubicBezTo>
                  <a:pt x="21" y="822"/>
                  <a:pt x="22" y="821"/>
                  <a:pt x="22" y="821"/>
                </a:cubicBezTo>
                <a:cubicBezTo>
                  <a:pt x="22" y="820"/>
                  <a:pt x="20" y="820"/>
                  <a:pt x="20" y="821"/>
                </a:cubicBezTo>
                <a:cubicBezTo>
                  <a:pt x="19" y="821"/>
                  <a:pt x="19" y="821"/>
                  <a:pt x="18" y="820"/>
                </a:cubicBezTo>
                <a:cubicBezTo>
                  <a:pt x="18" y="820"/>
                  <a:pt x="18" y="820"/>
                  <a:pt x="17" y="819"/>
                </a:cubicBezTo>
                <a:cubicBezTo>
                  <a:pt x="16" y="819"/>
                  <a:pt x="15" y="820"/>
                  <a:pt x="15" y="818"/>
                </a:cubicBezTo>
                <a:cubicBezTo>
                  <a:pt x="15" y="818"/>
                  <a:pt x="15" y="817"/>
                  <a:pt x="15" y="817"/>
                </a:cubicBezTo>
                <a:cubicBezTo>
                  <a:pt x="15" y="816"/>
                  <a:pt x="14" y="816"/>
                  <a:pt x="14" y="815"/>
                </a:cubicBezTo>
                <a:cubicBezTo>
                  <a:pt x="14" y="814"/>
                  <a:pt x="14" y="814"/>
                  <a:pt x="14" y="813"/>
                </a:cubicBezTo>
                <a:close/>
                <a:moveTo>
                  <a:pt x="36" y="863"/>
                </a:moveTo>
                <a:cubicBezTo>
                  <a:pt x="36" y="862"/>
                  <a:pt x="36" y="860"/>
                  <a:pt x="35" y="860"/>
                </a:cubicBezTo>
                <a:cubicBezTo>
                  <a:pt x="33" y="859"/>
                  <a:pt x="35" y="861"/>
                  <a:pt x="35" y="861"/>
                </a:cubicBezTo>
                <a:cubicBezTo>
                  <a:pt x="35" y="862"/>
                  <a:pt x="36" y="863"/>
                  <a:pt x="36" y="863"/>
                </a:cubicBezTo>
                <a:close/>
                <a:moveTo>
                  <a:pt x="6" y="838"/>
                </a:moveTo>
                <a:cubicBezTo>
                  <a:pt x="6" y="838"/>
                  <a:pt x="4" y="840"/>
                  <a:pt x="5" y="840"/>
                </a:cubicBezTo>
                <a:cubicBezTo>
                  <a:pt x="6" y="840"/>
                  <a:pt x="7" y="839"/>
                  <a:pt x="8" y="838"/>
                </a:cubicBezTo>
                <a:cubicBezTo>
                  <a:pt x="8" y="837"/>
                  <a:pt x="9" y="837"/>
                  <a:pt x="8" y="837"/>
                </a:cubicBezTo>
                <a:cubicBezTo>
                  <a:pt x="7" y="837"/>
                  <a:pt x="7" y="837"/>
                  <a:pt x="6" y="838"/>
                </a:cubicBezTo>
                <a:close/>
                <a:moveTo>
                  <a:pt x="302" y="637"/>
                </a:moveTo>
                <a:cubicBezTo>
                  <a:pt x="303" y="637"/>
                  <a:pt x="303" y="638"/>
                  <a:pt x="304" y="638"/>
                </a:cubicBezTo>
                <a:cubicBezTo>
                  <a:pt x="305" y="638"/>
                  <a:pt x="305" y="637"/>
                  <a:pt x="306" y="637"/>
                </a:cubicBezTo>
                <a:cubicBezTo>
                  <a:pt x="307" y="637"/>
                  <a:pt x="307" y="636"/>
                  <a:pt x="308" y="636"/>
                </a:cubicBezTo>
                <a:cubicBezTo>
                  <a:pt x="309" y="636"/>
                  <a:pt x="309" y="636"/>
                  <a:pt x="310" y="635"/>
                </a:cubicBezTo>
                <a:cubicBezTo>
                  <a:pt x="312" y="635"/>
                  <a:pt x="313" y="635"/>
                  <a:pt x="315" y="634"/>
                </a:cubicBezTo>
                <a:cubicBezTo>
                  <a:pt x="317" y="634"/>
                  <a:pt x="317" y="632"/>
                  <a:pt x="315" y="631"/>
                </a:cubicBezTo>
                <a:cubicBezTo>
                  <a:pt x="314" y="631"/>
                  <a:pt x="313" y="631"/>
                  <a:pt x="311" y="631"/>
                </a:cubicBezTo>
                <a:cubicBezTo>
                  <a:pt x="310" y="631"/>
                  <a:pt x="310" y="631"/>
                  <a:pt x="309" y="631"/>
                </a:cubicBezTo>
                <a:cubicBezTo>
                  <a:pt x="308" y="631"/>
                  <a:pt x="307" y="632"/>
                  <a:pt x="307" y="632"/>
                </a:cubicBezTo>
                <a:cubicBezTo>
                  <a:pt x="306" y="633"/>
                  <a:pt x="305" y="634"/>
                  <a:pt x="305" y="634"/>
                </a:cubicBezTo>
                <a:cubicBezTo>
                  <a:pt x="304" y="634"/>
                  <a:pt x="304" y="635"/>
                  <a:pt x="303" y="635"/>
                </a:cubicBezTo>
                <a:cubicBezTo>
                  <a:pt x="302" y="635"/>
                  <a:pt x="302" y="635"/>
                  <a:pt x="302" y="635"/>
                </a:cubicBezTo>
                <a:cubicBezTo>
                  <a:pt x="301" y="635"/>
                  <a:pt x="300" y="635"/>
                  <a:pt x="300" y="636"/>
                </a:cubicBezTo>
                <a:cubicBezTo>
                  <a:pt x="301" y="637"/>
                  <a:pt x="301" y="637"/>
                  <a:pt x="302" y="637"/>
                </a:cubicBezTo>
                <a:close/>
                <a:moveTo>
                  <a:pt x="2617" y="1896"/>
                </a:moveTo>
                <a:cubicBezTo>
                  <a:pt x="2617" y="1897"/>
                  <a:pt x="2619" y="1898"/>
                  <a:pt x="2619" y="1898"/>
                </a:cubicBezTo>
                <a:cubicBezTo>
                  <a:pt x="2620" y="1899"/>
                  <a:pt x="2621" y="1898"/>
                  <a:pt x="2621" y="1898"/>
                </a:cubicBezTo>
                <a:cubicBezTo>
                  <a:pt x="2622" y="1897"/>
                  <a:pt x="2620" y="1897"/>
                  <a:pt x="2620" y="1896"/>
                </a:cubicBezTo>
                <a:cubicBezTo>
                  <a:pt x="2620" y="1896"/>
                  <a:pt x="2620" y="1896"/>
                  <a:pt x="2620" y="1895"/>
                </a:cubicBezTo>
                <a:cubicBezTo>
                  <a:pt x="2620" y="1895"/>
                  <a:pt x="2620" y="1895"/>
                  <a:pt x="2620" y="1894"/>
                </a:cubicBezTo>
                <a:cubicBezTo>
                  <a:pt x="2620" y="1894"/>
                  <a:pt x="2620" y="1893"/>
                  <a:pt x="2620" y="1893"/>
                </a:cubicBezTo>
                <a:cubicBezTo>
                  <a:pt x="2619" y="1892"/>
                  <a:pt x="2619" y="1893"/>
                  <a:pt x="2619" y="1893"/>
                </a:cubicBezTo>
                <a:cubicBezTo>
                  <a:pt x="2619" y="1894"/>
                  <a:pt x="2619" y="1894"/>
                  <a:pt x="2618" y="1895"/>
                </a:cubicBezTo>
                <a:cubicBezTo>
                  <a:pt x="2618" y="1895"/>
                  <a:pt x="2618" y="1895"/>
                  <a:pt x="2618" y="1895"/>
                </a:cubicBezTo>
                <a:cubicBezTo>
                  <a:pt x="2617" y="1895"/>
                  <a:pt x="2618" y="1896"/>
                  <a:pt x="2618" y="1896"/>
                </a:cubicBezTo>
                <a:cubicBezTo>
                  <a:pt x="2618" y="1896"/>
                  <a:pt x="2618" y="1896"/>
                  <a:pt x="2617" y="1896"/>
                </a:cubicBezTo>
                <a:close/>
                <a:moveTo>
                  <a:pt x="47" y="931"/>
                </a:moveTo>
                <a:cubicBezTo>
                  <a:pt x="48" y="931"/>
                  <a:pt x="48" y="931"/>
                  <a:pt x="48" y="932"/>
                </a:cubicBezTo>
                <a:cubicBezTo>
                  <a:pt x="49" y="932"/>
                  <a:pt x="48" y="933"/>
                  <a:pt x="49" y="933"/>
                </a:cubicBezTo>
                <a:cubicBezTo>
                  <a:pt x="50" y="934"/>
                  <a:pt x="51" y="932"/>
                  <a:pt x="52" y="932"/>
                </a:cubicBezTo>
                <a:cubicBezTo>
                  <a:pt x="53" y="931"/>
                  <a:pt x="54" y="931"/>
                  <a:pt x="55" y="930"/>
                </a:cubicBezTo>
                <a:cubicBezTo>
                  <a:pt x="56" y="929"/>
                  <a:pt x="55" y="928"/>
                  <a:pt x="53" y="929"/>
                </a:cubicBezTo>
                <a:cubicBezTo>
                  <a:pt x="52" y="929"/>
                  <a:pt x="52" y="928"/>
                  <a:pt x="51" y="927"/>
                </a:cubicBezTo>
                <a:cubicBezTo>
                  <a:pt x="50" y="925"/>
                  <a:pt x="49" y="925"/>
                  <a:pt x="48" y="925"/>
                </a:cubicBezTo>
                <a:cubicBezTo>
                  <a:pt x="48" y="926"/>
                  <a:pt x="47" y="926"/>
                  <a:pt x="46" y="926"/>
                </a:cubicBezTo>
                <a:cubicBezTo>
                  <a:pt x="45" y="926"/>
                  <a:pt x="46" y="927"/>
                  <a:pt x="46" y="927"/>
                </a:cubicBezTo>
                <a:cubicBezTo>
                  <a:pt x="47" y="929"/>
                  <a:pt x="46" y="930"/>
                  <a:pt x="47" y="931"/>
                </a:cubicBezTo>
                <a:close/>
                <a:moveTo>
                  <a:pt x="12" y="865"/>
                </a:moveTo>
                <a:cubicBezTo>
                  <a:pt x="12" y="866"/>
                  <a:pt x="11" y="866"/>
                  <a:pt x="12" y="867"/>
                </a:cubicBezTo>
                <a:cubicBezTo>
                  <a:pt x="12" y="869"/>
                  <a:pt x="14" y="866"/>
                  <a:pt x="15" y="866"/>
                </a:cubicBezTo>
                <a:cubicBezTo>
                  <a:pt x="15" y="865"/>
                  <a:pt x="17" y="865"/>
                  <a:pt x="17" y="863"/>
                </a:cubicBezTo>
                <a:cubicBezTo>
                  <a:pt x="17" y="862"/>
                  <a:pt x="16" y="862"/>
                  <a:pt x="16" y="861"/>
                </a:cubicBezTo>
                <a:cubicBezTo>
                  <a:pt x="16" y="861"/>
                  <a:pt x="16" y="860"/>
                  <a:pt x="15" y="860"/>
                </a:cubicBezTo>
                <a:cubicBezTo>
                  <a:pt x="15" y="859"/>
                  <a:pt x="15" y="857"/>
                  <a:pt x="14" y="858"/>
                </a:cubicBezTo>
                <a:cubicBezTo>
                  <a:pt x="13" y="858"/>
                  <a:pt x="13" y="859"/>
                  <a:pt x="12" y="859"/>
                </a:cubicBezTo>
                <a:cubicBezTo>
                  <a:pt x="12" y="859"/>
                  <a:pt x="12" y="859"/>
                  <a:pt x="11" y="858"/>
                </a:cubicBezTo>
                <a:cubicBezTo>
                  <a:pt x="11" y="858"/>
                  <a:pt x="10" y="859"/>
                  <a:pt x="10" y="859"/>
                </a:cubicBezTo>
                <a:cubicBezTo>
                  <a:pt x="10" y="859"/>
                  <a:pt x="8" y="862"/>
                  <a:pt x="9" y="862"/>
                </a:cubicBezTo>
                <a:cubicBezTo>
                  <a:pt x="9" y="862"/>
                  <a:pt x="9" y="862"/>
                  <a:pt x="9" y="862"/>
                </a:cubicBezTo>
                <a:cubicBezTo>
                  <a:pt x="10" y="862"/>
                  <a:pt x="10" y="862"/>
                  <a:pt x="11" y="862"/>
                </a:cubicBezTo>
                <a:cubicBezTo>
                  <a:pt x="11" y="862"/>
                  <a:pt x="11" y="862"/>
                  <a:pt x="12" y="862"/>
                </a:cubicBezTo>
                <a:cubicBezTo>
                  <a:pt x="12" y="862"/>
                  <a:pt x="12" y="862"/>
                  <a:pt x="12" y="862"/>
                </a:cubicBezTo>
                <a:cubicBezTo>
                  <a:pt x="13" y="862"/>
                  <a:pt x="13" y="863"/>
                  <a:pt x="13" y="863"/>
                </a:cubicBezTo>
                <a:cubicBezTo>
                  <a:pt x="13" y="864"/>
                  <a:pt x="13" y="865"/>
                  <a:pt x="12" y="865"/>
                </a:cubicBezTo>
                <a:close/>
                <a:moveTo>
                  <a:pt x="3067" y="1128"/>
                </a:moveTo>
                <a:cubicBezTo>
                  <a:pt x="3066" y="1128"/>
                  <a:pt x="3066" y="1129"/>
                  <a:pt x="3066" y="1129"/>
                </a:cubicBezTo>
                <a:cubicBezTo>
                  <a:pt x="3065" y="1130"/>
                  <a:pt x="3065" y="1130"/>
                  <a:pt x="3064" y="1131"/>
                </a:cubicBezTo>
                <a:cubicBezTo>
                  <a:pt x="3062" y="1131"/>
                  <a:pt x="3061" y="1132"/>
                  <a:pt x="3060" y="1133"/>
                </a:cubicBezTo>
                <a:cubicBezTo>
                  <a:pt x="3059" y="1133"/>
                  <a:pt x="3058" y="1134"/>
                  <a:pt x="3058" y="1134"/>
                </a:cubicBezTo>
                <a:cubicBezTo>
                  <a:pt x="3057" y="1134"/>
                  <a:pt x="3057" y="1135"/>
                  <a:pt x="3056" y="1135"/>
                </a:cubicBezTo>
                <a:cubicBezTo>
                  <a:pt x="3055" y="1135"/>
                  <a:pt x="3054" y="1136"/>
                  <a:pt x="3053" y="1135"/>
                </a:cubicBezTo>
                <a:cubicBezTo>
                  <a:pt x="3053" y="1135"/>
                  <a:pt x="3053" y="1134"/>
                  <a:pt x="3052" y="1134"/>
                </a:cubicBezTo>
                <a:cubicBezTo>
                  <a:pt x="3052" y="1133"/>
                  <a:pt x="3051" y="1133"/>
                  <a:pt x="3051" y="1132"/>
                </a:cubicBezTo>
                <a:cubicBezTo>
                  <a:pt x="3051" y="1132"/>
                  <a:pt x="3051" y="1131"/>
                  <a:pt x="3050" y="1131"/>
                </a:cubicBezTo>
                <a:cubicBezTo>
                  <a:pt x="3049" y="1131"/>
                  <a:pt x="3049" y="1132"/>
                  <a:pt x="3049" y="1132"/>
                </a:cubicBezTo>
                <a:cubicBezTo>
                  <a:pt x="3049" y="1133"/>
                  <a:pt x="3048" y="1134"/>
                  <a:pt x="3048" y="1134"/>
                </a:cubicBezTo>
                <a:cubicBezTo>
                  <a:pt x="3047" y="1136"/>
                  <a:pt x="3045" y="1137"/>
                  <a:pt x="3044" y="1138"/>
                </a:cubicBezTo>
                <a:cubicBezTo>
                  <a:pt x="3043" y="1139"/>
                  <a:pt x="3041" y="1140"/>
                  <a:pt x="3039" y="1141"/>
                </a:cubicBezTo>
                <a:cubicBezTo>
                  <a:pt x="3038" y="1142"/>
                  <a:pt x="3036" y="1143"/>
                  <a:pt x="3035" y="1145"/>
                </a:cubicBezTo>
                <a:cubicBezTo>
                  <a:pt x="3034" y="1147"/>
                  <a:pt x="3034" y="1149"/>
                  <a:pt x="3032" y="1150"/>
                </a:cubicBezTo>
                <a:cubicBezTo>
                  <a:pt x="3032" y="1150"/>
                  <a:pt x="3031" y="1150"/>
                  <a:pt x="3030" y="1150"/>
                </a:cubicBezTo>
                <a:cubicBezTo>
                  <a:pt x="3029" y="1151"/>
                  <a:pt x="3029" y="1153"/>
                  <a:pt x="3029" y="1154"/>
                </a:cubicBezTo>
                <a:cubicBezTo>
                  <a:pt x="3029" y="1154"/>
                  <a:pt x="3030" y="1156"/>
                  <a:pt x="3030" y="1156"/>
                </a:cubicBezTo>
                <a:cubicBezTo>
                  <a:pt x="3031" y="1156"/>
                  <a:pt x="3031" y="1155"/>
                  <a:pt x="3032" y="1155"/>
                </a:cubicBezTo>
                <a:cubicBezTo>
                  <a:pt x="3032" y="1154"/>
                  <a:pt x="3033" y="1152"/>
                  <a:pt x="3034" y="1152"/>
                </a:cubicBezTo>
                <a:cubicBezTo>
                  <a:pt x="3035" y="1152"/>
                  <a:pt x="3037" y="1152"/>
                  <a:pt x="3038" y="1150"/>
                </a:cubicBezTo>
                <a:cubicBezTo>
                  <a:pt x="3038" y="1149"/>
                  <a:pt x="3038" y="1149"/>
                  <a:pt x="3038" y="1148"/>
                </a:cubicBezTo>
                <a:cubicBezTo>
                  <a:pt x="3039" y="1148"/>
                  <a:pt x="3040" y="1147"/>
                  <a:pt x="3040" y="1147"/>
                </a:cubicBezTo>
                <a:cubicBezTo>
                  <a:pt x="3041" y="1146"/>
                  <a:pt x="3043" y="1146"/>
                  <a:pt x="3044" y="1145"/>
                </a:cubicBezTo>
                <a:cubicBezTo>
                  <a:pt x="3044" y="1144"/>
                  <a:pt x="3043" y="1143"/>
                  <a:pt x="3044" y="1142"/>
                </a:cubicBezTo>
                <a:cubicBezTo>
                  <a:pt x="3044" y="1142"/>
                  <a:pt x="3045" y="1141"/>
                  <a:pt x="3046" y="1141"/>
                </a:cubicBezTo>
                <a:cubicBezTo>
                  <a:pt x="3046" y="1141"/>
                  <a:pt x="3047" y="1141"/>
                  <a:pt x="3048" y="1141"/>
                </a:cubicBezTo>
                <a:cubicBezTo>
                  <a:pt x="3048" y="1141"/>
                  <a:pt x="3049" y="1142"/>
                  <a:pt x="3050" y="1142"/>
                </a:cubicBezTo>
                <a:cubicBezTo>
                  <a:pt x="3051" y="1141"/>
                  <a:pt x="3052" y="1140"/>
                  <a:pt x="3052" y="1139"/>
                </a:cubicBezTo>
                <a:cubicBezTo>
                  <a:pt x="3054" y="1136"/>
                  <a:pt x="3057" y="1136"/>
                  <a:pt x="3060" y="1135"/>
                </a:cubicBezTo>
                <a:cubicBezTo>
                  <a:pt x="3061" y="1134"/>
                  <a:pt x="3063" y="1134"/>
                  <a:pt x="3065" y="1134"/>
                </a:cubicBezTo>
                <a:cubicBezTo>
                  <a:pt x="3066" y="1134"/>
                  <a:pt x="3068" y="1134"/>
                  <a:pt x="3067" y="1132"/>
                </a:cubicBezTo>
                <a:cubicBezTo>
                  <a:pt x="3067" y="1131"/>
                  <a:pt x="3068" y="1128"/>
                  <a:pt x="3067" y="1128"/>
                </a:cubicBezTo>
                <a:close/>
                <a:moveTo>
                  <a:pt x="658" y="1281"/>
                </a:moveTo>
                <a:cubicBezTo>
                  <a:pt x="658" y="1281"/>
                  <a:pt x="659" y="1283"/>
                  <a:pt x="660" y="1282"/>
                </a:cubicBezTo>
                <a:cubicBezTo>
                  <a:pt x="661" y="1282"/>
                  <a:pt x="659" y="1280"/>
                  <a:pt x="659" y="1279"/>
                </a:cubicBezTo>
                <a:cubicBezTo>
                  <a:pt x="658" y="1279"/>
                  <a:pt x="658" y="1278"/>
                  <a:pt x="658" y="1278"/>
                </a:cubicBezTo>
                <a:cubicBezTo>
                  <a:pt x="657" y="1277"/>
                  <a:pt x="657" y="1278"/>
                  <a:pt x="656" y="1277"/>
                </a:cubicBezTo>
                <a:cubicBezTo>
                  <a:pt x="655" y="1277"/>
                  <a:pt x="656" y="1275"/>
                  <a:pt x="654" y="1274"/>
                </a:cubicBezTo>
                <a:cubicBezTo>
                  <a:pt x="653" y="1274"/>
                  <a:pt x="652" y="1274"/>
                  <a:pt x="651" y="1275"/>
                </a:cubicBezTo>
                <a:cubicBezTo>
                  <a:pt x="650" y="1275"/>
                  <a:pt x="649" y="1275"/>
                  <a:pt x="649" y="1276"/>
                </a:cubicBezTo>
                <a:cubicBezTo>
                  <a:pt x="647" y="1276"/>
                  <a:pt x="647" y="1276"/>
                  <a:pt x="646" y="1276"/>
                </a:cubicBezTo>
                <a:cubicBezTo>
                  <a:pt x="645" y="1276"/>
                  <a:pt x="645" y="1277"/>
                  <a:pt x="645" y="1277"/>
                </a:cubicBezTo>
                <a:cubicBezTo>
                  <a:pt x="646" y="1278"/>
                  <a:pt x="647" y="1278"/>
                  <a:pt x="647" y="1278"/>
                </a:cubicBezTo>
                <a:cubicBezTo>
                  <a:pt x="648" y="1278"/>
                  <a:pt x="650" y="1278"/>
                  <a:pt x="651" y="1279"/>
                </a:cubicBezTo>
                <a:cubicBezTo>
                  <a:pt x="653" y="1280"/>
                  <a:pt x="649" y="1280"/>
                  <a:pt x="651" y="1281"/>
                </a:cubicBezTo>
                <a:cubicBezTo>
                  <a:pt x="651" y="1282"/>
                  <a:pt x="651" y="1281"/>
                  <a:pt x="652" y="1282"/>
                </a:cubicBezTo>
                <a:cubicBezTo>
                  <a:pt x="652" y="1282"/>
                  <a:pt x="652" y="1282"/>
                  <a:pt x="652" y="1282"/>
                </a:cubicBezTo>
                <a:cubicBezTo>
                  <a:pt x="653" y="1283"/>
                  <a:pt x="653" y="1283"/>
                  <a:pt x="654" y="1283"/>
                </a:cubicBezTo>
                <a:cubicBezTo>
                  <a:pt x="655" y="1283"/>
                  <a:pt x="655" y="1284"/>
                  <a:pt x="656" y="1284"/>
                </a:cubicBezTo>
                <a:cubicBezTo>
                  <a:pt x="656" y="1284"/>
                  <a:pt x="657" y="1284"/>
                  <a:pt x="658" y="1284"/>
                </a:cubicBezTo>
                <a:cubicBezTo>
                  <a:pt x="660" y="1283"/>
                  <a:pt x="657" y="1282"/>
                  <a:pt x="657" y="1281"/>
                </a:cubicBezTo>
                <a:cubicBezTo>
                  <a:pt x="657" y="1280"/>
                  <a:pt x="658" y="1281"/>
                  <a:pt x="658" y="1281"/>
                </a:cubicBezTo>
                <a:close/>
                <a:moveTo>
                  <a:pt x="646" y="1300"/>
                </a:moveTo>
                <a:cubicBezTo>
                  <a:pt x="646" y="1300"/>
                  <a:pt x="646" y="1300"/>
                  <a:pt x="647" y="1301"/>
                </a:cubicBezTo>
                <a:cubicBezTo>
                  <a:pt x="647" y="1302"/>
                  <a:pt x="647" y="1303"/>
                  <a:pt x="648" y="1303"/>
                </a:cubicBezTo>
                <a:cubicBezTo>
                  <a:pt x="650" y="1302"/>
                  <a:pt x="649" y="1300"/>
                  <a:pt x="650" y="1299"/>
                </a:cubicBezTo>
                <a:cubicBezTo>
                  <a:pt x="651" y="1298"/>
                  <a:pt x="651" y="1298"/>
                  <a:pt x="651" y="1297"/>
                </a:cubicBezTo>
                <a:cubicBezTo>
                  <a:pt x="651" y="1295"/>
                  <a:pt x="650" y="1295"/>
                  <a:pt x="650" y="1294"/>
                </a:cubicBezTo>
                <a:cubicBezTo>
                  <a:pt x="650" y="1294"/>
                  <a:pt x="650" y="1293"/>
                  <a:pt x="650" y="1292"/>
                </a:cubicBezTo>
                <a:cubicBezTo>
                  <a:pt x="650" y="1292"/>
                  <a:pt x="648" y="1291"/>
                  <a:pt x="647" y="1291"/>
                </a:cubicBezTo>
                <a:cubicBezTo>
                  <a:pt x="645" y="1292"/>
                  <a:pt x="645" y="1294"/>
                  <a:pt x="645" y="1296"/>
                </a:cubicBezTo>
                <a:cubicBezTo>
                  <a:pt x="646" y="1297"/>
                  <a:pt x="645" y="1299"/>
                  <a:pt x="646" y="1300"/>
                </a:cubicBezTo>
                <a:close/>
                <a:moveTo>
                  <a:pt x="464" y="1195"/>
                </a:moveTo>
                <a:cubicBezTo>
                  <a:pt x="464" y="1195"/>
                  <a:pt x="465" y="1195"/>
                  <a:pt x="465" y="1195"/>
                </a:cubicBezTo>
                <a:cubicBezTo>
                  <a:pt x="466" y="1195"/>
                  <a:pt x="466" y="1195"/>
                  <a:pt x="466" y="1195"/>
                </a:cubicBezTo>
                <a:cubicBezTo>
                  <a:pt x="468" y="1194"/>
                  <a:pt x="466" y="1194"/>
                  <a:pt x="466" y="1194"/>
                </a:cubicBezTo>
                <a:cubicBezTo>
                  <a:pt x="465" y="1194"/>
                  <a:pt x="464" y="1194"/>
                  <a:pt x="464" y="1195"/>
                </a:cubicBezTo>
                <a:close/>
                <a:moveTo>
                  <a:pt x="651" y="1316"/>
                </a:moveTo>
                <a:cubicBezTo>
                  <a:pt x="652" y="1315"/>
                  <a:pt x="654" y="1316"/>
                  <a:pt x="654" y="1315"/>
                </a:cubicBezTo>
                <a:cubicBezTo>
                  <a:pt x="656" y="1313"/>
                  <a:pt x="653" y="1314"/>
                  <a:pt x="652" y="1314"/>
                </a:cubicBezTo>
                <a:cubicBezTo>
                  <a:pt x="652" y="1315"/>
                  <a:pt x="651" y="1315"/>
                  <a:pt x="651" y="1315"/>
                </a:cubicBezTo>
                <a:cubicBezTo>
                  <a:pt x="650" y="1315"/>
                  <a:pt x="649" y="1316"/>
                  <a:pt x="649" y="1316"/>
                </a:cubicBezTo>
                <a:cubicBezTo>
                  <a:pt x="648" y="1316"/>
                  <a:pt x="647" y="1318"/>
                  <a:pt x="648" y="1318"/>
                </a:cubicBezTo>
                <a:cubicBezTo>
                  <a:pt x="649" y="1318"/>
                  <a:pt x="650" y="1317"/>
                  <a:pt x="651" y="1316"/>
                </a:cubicBezTo>
                <a:close/>
                <a:moveTo>
                  <a:pt x="643" y="1257"/>
                </a:moveTo>
                <a:cubicBezTo>
                  <a:pt x="644" y="1257"/>
                  <a:pt x="645" y="1257"/>
                  <a:pt x="646" y="1257"/>
                </a:cubicBezTo>
                <a:cubicBezTo>
                  <a:pt x="646" y="1257"/>
                  <a:pt x="647" y="1257"/>
                  <a:pt x="647" y="1256"/>
                </a:cubicBezTo>
                <a:cubicBezTo>
                  <a:pt x="647" y="1255"/>
                  <a:pt x="643" y="1255"/>
                  <a:pt x="643" y="1257"/>
                </a:cubicBezTo>
                <a:close/>
                <a:moveTo>
                  <a:pt x="618" y="1284"/>
                </a:moveTo>
                <a:cubicBezTo>
                  <a:pt x="617" y="1285"/>
                  <a:pt x="619" y="1286"/>
                  <a:pt x="619" y="1287"/>
                </a:cubicBezTo>
                <a:cubicBezTo>
                  <a:pt x="620" y="1287"/>
                  <a:pt x="620" y="1288"/>
                  <a:pt x="620" y="1288"/>
                </a:cubicBezTo>
                <a:cubicBezTo>
                  <a:pt x="620" y="1288"/>
                  <a:pt x="622" y="1289"/>
                  <a:pt x="622" y="1288"/>
                </a:cubicBezTo>
                <a:cubicBezTo>
                  <a:pt x="622" y="1288"/>
                  <a:pt x="620" y="1286"/>
                  <a:pt x="620" y="1286"/>
                </a:cubicBezTo>
                <a:cubicBezTo>
                  <a:pt x="620" y="1285"/>
                  <a:pt x="620" y="1283"/>
                  <a:pt x="618" y="1284"/>
                </a:cubicBezTo>
                <a:close/>
                <a:moveTo>
                  <a:pt x="627" y="1320"/>
                </a:moveTo>
                <a:cubicBezTo>
                  <a:pt x="628" y="1319"/>
                  <a:pt x="627" y="1318"/>
                  <a:pt x="626" y="1318"/>
                </a:cubicBezTo>
                <a:cubicBezTo>
                  <a:pt x="626" y="1318"/>
                  <a:pt x="626" y="1320"/>
                  <a:pt x="627" y="1320"/>
                </a:cubicBezTo>
                <a:close/>
                <a:moveTo>
                  <a:pt x="623" y="1242"/>
                </a:moveTo>
                <a:cubicBezTo>
                  <a:pt x="622" y="1241"/>
                  <a:pt x="622" y="1241"/>
                  <a:pt x="621" y="1241"/>
                </a:cubicBezTo>
                <a:cubicBezTo>
                  <a:pt x="621" y="1241"/>
                  <a:pt x="621" y="1241"/>
                  <a:pt x="621" y="1241"/>
                </a:cubicBezTo>
                <a:cubicBezTo>
                  <a:pt x="620" y="1242"/>
                  <a:pt x="620" y="1242"/>
                  <a:pt x="619" y="1242"/>
                </a:cubicBezTo>
                <a:cubicBezTo>
                  <a:pt x="619" y="1242"/>
                  <a:pt x="619" y="1243"/>
                  <a:pt x="619" y="1244"/>
                </a:cubicBezTo>
                <a:cubicBezTo>
                  <a:pt x="620" y="1244"/>
                  <a:pt x="620" y="1244"/>
                  <a:pt x="621" y="1245"/>
                </a:cubicBezTo>
                <a:cubicBezTo>
                  <a:pt x="621" y="1246"/>
                  <a:pt x="620" y="1247"/>
                  <a:pt x="621" y="1247"/>
                </a:cubicBezTo>
                <a:cubicBezTo>
                  <a:pt x="621" y="1248"/>
                  <a:pt x="622" y="1246"/>
                  <a:pt x="622" y="1246"/>
                </a:cubicBezTo>
                <a:cubicBezTo>
                  <a:pt x="622" y="1245"/>
                  <a:pt x="623" y="1245"/>
                  <a:pt x="623" y="1245"/>
                </a:cubicBezTo>
                <a:cubicBezTo>
                  <a:pt x="624" y="1245"/>
                  <a:pt x="625" y="1244"/>
                  <a:pt x="624" y="1243"/>
                </a:cubicBezTo>
                <a:cubicBezTo>
                  <a:pt x="624" y="1242"/>
                  <a:pt x="623" y="1243"/>
                  <a:pt x="623" y="1242"/>
                </a:cubicBezTo>
                <a:close/>
                <a:moveTo>
                  <a:pt x="634" y="1261"/>
                </a:moveTo>
                <a:cubicBezTo>
                  <a:pt x="633" y="1261"/>
                  <a:pt x="633" y="1260"/>
                  <a:pt x="633" y="1260"/>
                </a:cubicBezTo>
                <a:cubicBezTo>
                  <a:pt x="632" y="1260"/>
                  <a:pt x="632" y="1260"/>
                  <a:pt x="631" y="1260"/>
                </a:cubicBezTo>
                <a:cubicBezTo>
                  <a:pt x="631" y="1260"/>
                  <a:pt x="630" y="1260"/>
                  <a:pt x="630" y="1260"/>
                </a:cubicBezTo>
                <a:cubicBezTo>
                  <a:pt x="628" y="1261"/>
                  <a:pt x="629" y="1264"/>
                  <a:pt x="631" y="1263"/>
                </a:cubicBezTo>
                <a:cubicBezTo>
                  <a:pt x="632" y="1263"/>
                  <a:pt x="631" y="1263"/>
                  <a:pt x="632" y="1262"/>
                </a:cubicBezTo>
                <a:cubicBezTo>
                  <a:pt x="633" y="1261"/>
                  <a:pt x="634" y="1264"/>
                  <a:pt x="634" y="1264"/>
                </a:cubicBezTo>
                <a:cubicBezTo>
                  <a:pt x="635" y="1265"/>
                  <a:pt x="635" y="1264"/>
                  <a:pt x="635" y="1263"/>
                </a:cubicBezTo>
                <a:cubicBezTo>
                  <a:pt x="635" y="1262"/>
                  <a:pt x="636" y="1261"/>
                  <a:pt x="637" y="1261"/>
                </a:cubicBezTo>
                <a:cubicBezTo>
                  <a:pt x="637" y="1260"/>
                  <a:pt x="637" y="1260"/>
                  <a:pt x="636" y="1259"/>
                </a:cubicBezTo>
                <a:cubicBezTo>
                  <a:pt x="635" y="1259"/>
                  <a:pt x="635" y="1261"/>
                  <a:pt x="634" y="1261"/>
                </a:cubicBezTo>
                <a:close/>
                <a:moveTo>
                  <a:pt x="622" y="1327"/>
                </a:moveTo>
                <a:cubicBezTo>
                  <a:pt x="622" y="1327"/>
                  <a:pt x="621" y="1328"/>
                  <a:pt x="621" y="1328"/>
                </a:cubicBezTo>
                <a:cubicBezTo>
                  <a:pt x="622" y="1329"/>
                  <a:pt x="622" y="1330"/>
                  <a:pt x="622" y="1330"/>
                </a:cubicBezTo>
                <a:cubicBezTo>
                  <a:pt x="622" y="1330"/>
                  <a:pt x="622" y="1331"/>
                  <a:pt x="623" y="1331"/>
                </a:cubicBezTo>
                <a:cubicBezTo>
                  <a:pt x="624" y="1330"/>
                  <a:pt x="623" y="1329"/>
                  <a:pt x="623" y="1329"/>
                </a:cubicBezTo>
                <a:cubicBezTo>
                  <a:pt x="623" y="1328"/>
                  <a:pt x="623" y="1327"/>
                  <a:pt x="622" y="1327"/>
                </a:cubicBezTo>
                <a:close/>
                <a:moveTo>
                  <a:pt x="665" y="1311"/>
                </a:moveTo>
                <a:cubicBezTo>
                  <a:pt x="665" y="1310"/>
                  <a:pt x="664" y="1310"/>
                  <a:pt x="663" y="1310"/>
                </a:cubicBezTo>
                <a:cubicBezTo>
                  <a:pt x="662" y="1310"/>
                  <a:pt x="662" y="1311"/>
                  <a:pt x="661" y="1311"/>
                </a:cubicBezTo>
                <a:cubicBezTo>
                  <a:pt x="661" y="1311"/>
                  <a:pt x="660" y="1311"/>
                  <a:pt x="660" y="1311"/>
                </a:cubicBezTo>
                <a:cubicBezTo>
                  <a:pt x="659" y="1311"/>
                  <a:pt x="660" y="1313"/>
                  <a:pt x="661" y="1313"/>
                </a:cubicBezTo>
                <a:cubicBezTo>
                  <a:pt x="662" y="1313"/>
                  <a:pt x="662" y="1313"/>
                  <a:pt x="663" y="1313"/>
                </a:cubicBezTo>
                <a:cubicBezTo>
                  <a:pt x="663" y="1314"/>
                  <a:pt x="663" y="1314"/>
                  <a:pt x="663" y="1314"/>
                </a:cubicBezTo>
                <a:cubicBezTo>
                  <a:pt x="663" y="1314"/>
                  <a:pt x="664" y="1314"/>
                  <a:pt x="664" y="1314"/>
                </a:cubicBezTo>
                <a:cubicBezTo>
                  <a:pt x="665" y="1314"/>
                  <a:pt x="666" y="1314"/>
                  <a:pt x="666" y="1313"/>
                </a:cubicBezTo>
                <a:cubicBezTo>
                  <a:pt x="667" y="1313"/>
                  <a:pt x="667" y="1313"/>
                  <a:pt x="667" y="1313"/>
                </a:cubicBezTo>
                <a:cubicBezTo>
                  <a:pt x="667" y="1312"/>
                  <a:pt x="668" y="1312"/>
                  <a:pt x="668" y="1312"/>
                </a:cubicBezTo>
                <a:cubicBezTo>
                  <a:pt x="670" y="1311"/>
                  <a:pt x="666" y="1311"/>
                  <a:pt x="665" y="1311"/>
                </a:cubicBezTo>
                <a:close/>
                <a:moveTo>
                  <a:pt x="602" y="1278"/>
                </a:moveTo>
                <a:cubicBezTo>
                  <a:pt x="601" y="1278"/>
                  <a:pt x="601" y="1277"/>
                  <a:pt x="601" y="1278"/>
                </a:cubicBezTo>
                <a:cubicBezTo>
                  <a:pt x="601" y="1279"/>
                  <a:pt x="602" y="1280"/>
                  <a:pt x="603" y="1280"/>
                </a:cubicBezTo>
                <a:cubicBezTo>
                  <a:pt x="603" y="1279"/>
                  <a:pt x="602" y="1279"/>
                  <a:pt x="602" y="1278"/>
                </a:cubicBezTo>
                <a:close/>
                <a:moveTo>
                  <a:pt x="478" y="1190"/>
                </a:moveTo>
                <a:cubicBezTo>
                  <a:pt x="477" y="1190"/>
                  <a:pt x="476" y="1188"/>
                  <a:pt x="474" y="1188"/>
                </a:cubicBezTo>
                <a:cubicBezTo>
                  <a:pt x="474" y="1188"/>
                  <a:pt x="474" y="1188"/>
                  <a:pt x="474" y="1188"/>
                </a:cubicBezTo>
                <a:cubicBezTo>
                  <a:pt x="473" y="1188"/>
                  <a:pt x="472" y="1189"/>
                  <a:pt x="470" y="1188"/>
                </a:cubicBezTo>
                <a:cubicBezTo>
                  <a:pt x="470" y="1188"/>
                  <a:pt x="470" y="1187"/>
                  <a:pt x="469" y="1187"/>
                </a:cubicBezTo>
                <a:cubicBezTo>
                  <a:pt x="469" y="1187"/>
                  <a:pt x="469" y="1188"/>
                  <a:pt x="469" y="1188"/>
                </a:cubicBezTo>
                <a:cubicBezTo>
                  <a:pt x="469" y="1189"/>
                  <a:pt x="471" y="1189"/>
                  <a:pt x="471" y="1189"/>
                </a:cubicBezTo>
                <a:cubicBezTo>
                  <a:pt x="473" y="1189"/>
                  <a:pt x="475" y="1189"/>
                  <a:pt x="476" y="1190"/>
                </a:cubicBezTo>
                <a:cubicBezTo>
                  <a:pt x="477" y="1191"/>
                  <a:pt x="478" y="1191"/>
                  <a:pt x="480" y="1192"/>
                </a:cubicBezTo>
                <a:cubicBezTo>
                  <a:pt x="481" y="1192"/>
                  <a:pt x="482" y="1194"/>
                  <a:pt x="483" y="1193"/>
                </a:cubicBezTo>
                <a:cubicBezTo>
                  <a:pt x="483" y="1191"/>
                  <a:pt x="479" y="1191"/>
                  <a:pt x="478" y="1190"/>
                </a:cubicBezTo>
                <a:close/>
                <a:moveTo>
                  <a:pt x="471" y="1190"/>
                </a:moveTo>
                <a:cubicBezTo>
                  <a:pt x="471" y="1189"/>
                  <a:pt x="468" y="1190"/>
                  <a:pt x="467" y="1190"/>
                </a:cubicBezTo>
                <a:cubicBezTo>
                  <a:pt x="466" y="1190"/>
                  <a:pt x="465" y="1190"/>
                  <a:pt x="464" y="1189"/>
                </a:cubicBezTo>
                <a:cubicBezTo>
                  <a:pt x="464" y="1189"/>
                  <a:pt x="463" y="1189"/>
                  <a:pt x="463" y="1188"/>
                </a:cubicBezTo>
                <a:cubicBezTo>
                  <a:pt x="462" y="1188"/>
                  <a:pt x="461" y="1189"/>
                  <a:pt x="461" y="1189"/>
                </a:cubicBezTo>
                <a:cubicBezTo>
                  <a:pt x="462" y="1189"/>
                  <a:pt x="462" y="1189"/>
                  <a:pt x="462" y="1189"/>
                </a:cubicBezTo>
                <a:cubicBezTo>
                  <a:pt x="462" y="1190"/>
                  <a:pt x="461" y="1189"/>
                  <a:pt x="461" y="1190"/>
                </a:cubicBezTo>
                <a:cubicBezTo>
                  <a:pt x="463" y="1190"/>
                  <a:pt x="464" y="1191"/>
                  <a:pt x="466" y="1191"/>
                </a:cubicBezTo>
                <a:cubicBezTo>
                  <a:pt x="467" y="1190"/>
                  <a:pt x="468" y="1190"/>
                  <a:pt x="469" y="1190"/>
                </a:cubicBezTo>
                <a:cubicBezTo>
                  <a:pt x="470" y="1190"/>
                  <a:pt x="470" y="1191"/>
                  <a:pt x="471" y="1190"/>
                </a:cubicBezTo>
                <a:close/>
                <a:moveTo>
                  <a:pt x="477" y="1194"/>
                </a:moveTo>
                <a:cubicBezTo>
                  <a:pt x="477" y="1194"/>
                  <a:pt x="474" y="1193"/>
                  <a:pt x="475" y="1194"/>
                </a:cubicBezTo>
                <a:cubicBezTo>
                  <a:pt x="476" y="1195"/>
                  <a:pt x="478" y="1195"/>
                  <a:pt x="479" y="1195"/>
                </a:cubicBezTo>
                <a:cubicBezTo>
                  <a:pt x="480" y="1195"/>
                  <a:pt x="482" y="1196"/>
                  <a:pt x="483" y="1196"/>
                </a:cubicBezTo>
                <a:cubicBezTo>
                  <a:pt x="483" y="1195"/>
                  <a:pt x="480" y="1194"/>
                  <a:pt x="479" y="1194"/>
                </a:cubicBezTo>
                <a:cubicBezTo>
                  <a:pt x="479" y="1194"/>
                  <a:pt x="478" y="1194"/>
                  <a:pt x="477" y="1194"/>
                </a:cubicBezTo>
                <a:close/>
                <a:moveTo>
                  <a:pt x="673" y="1331"/>
                </a:moveTo>
                <a:cubicBezTo>
                  <a:pt x="671" y="1330"/>
                  <a:pt x="670" y="1332"/>
                  <a:pt x="668" y="1333"/>
                </a:cubicBezTo>
                <a:cubicBezTo>
                  <a:pt x="668" y="1334"/>
                  <a:pt x="667" y="1335"/>
                  <a:pt x="667" y="1336"/>
                </a:cubicBezTo>
                <a:cubicBezTo>
                  <a:pt x="668" y="1336"/>
                  <a:pt x="669" y="1334"/>
                  <a:pt x="670" y="1334"/>
                </a:cubicBezTo>
                <a:cubicBezTo>
                  <a:pt x="671" y="1333"/>
                  <a:pt x="672" y="1333"/>
                  <a:pt x="673" y="1333"/>
                </a:cubicBezTo>
                <a:cubicBezTo>
                  <a:pt x="674" y="1333"/>
                  <a:pt x="675" y="1331"/>
                  <a:pt x="673" y="1331"/>
                </a:cubicBezTo>
                <a:close/>
                <a:moveTo>
                  <a:pt x="780" y="1368"/>
                </a:moveTo>
                <a:cubicBezTo>
                  <a:pt x="780" y="1369"/>
                  <a:pt x="780" y="1369"/>
                  <a:pt x="779" y="1369"/>
                </a:cubicBezTo>
                <a:cubicBezTo>
                  <a:pt x="779" y="1369"/>
                  <a:pt x="779" y="1369"/>
                  <a:pt x="778" y="1369"/>
                </a:cubicBezTo>
                <a:cubicBezTo>
                  <a:pt x="777" y="1369"/>
                  <a:pt x="777" y="1370"/>
                  <a:pt x="776" y="1370"/>
                </a:cubicBezTo>
                <a:cubicBezTo>
                  <a:pt x="775" y="1371"/>
                  <a:pt x="774" y="1373"/>
                  <a:pt x="773" y="1372"/>
                </a:cubicBezTo>
                <a:cubicBezTo>
                  <a:pt x="772" y="1372"/>
                  <a:pt x="772" y="1371"/>
                  <a:pt x="772" y="1371"/>
                </a:cubicBezTo>
                <a:cubicBezTo>
                  <a:pt x="771" y="1371"/>
                  <a:pt x="771" y="1373"/>
                  <a:pt x="772" y="1373"/>
                </a:cubicBezTo>
                <a:cubicBezTo>
                  <a:pt x="772" y="1374"/>
                  <a:pt x="772" y="1375"/>
                  <a:pt x="772" y="1376"/>
                </a:cubicBezTo>
                <a:cubicBezTo>
                  <a:pt x="772" y="1376"/>
                  <a:pt x="773" y="1376"/>
                  <a:pt x="773" y="1377"/>
                </a:cubicBezTo>
                <a:cubicBezTo>
                  <a:pt x="774" y="1378"/>
                  <a:pt x="774" y="1379"/>
                  <a:pt x="775" y="1380"/>
                </a:cubicBezTo>
                <a:cubicBezTo>
                  <a:pt x="777" y="1381"/>
                  <a:pt x="778" y="1381"/>
                  <a:pt x="780" y="1381"/>
                </a:cubicBezTo>
                <a:cubicBezTo>
                  <a:pt x="781" y="1381"/>
                  <a:pt x="782" y="1382"/>
                  <a:pt x="784" y="1382"/>
                </a:cubicBezTo>
                <a:cubicBezTo>
                  <a:pt x="785" y="1382"/>
                  <a:pt x="786" y="1381"/>
                  <a:pt x="788" y="1381"/>
                </a:cubicBezTo>
                <a:cubicBezTo>
                  <a:pt x="788" y="1381"/>
                  <a:pt x="789" y="1381"/>
                  <a:pt x="790" y="1381"/>
                </a:cubicBezTo>
                <a:cubicBezTo>
                  <a:pt x="791" y="1381"/>
                  <a:pt x="791" y="1380"/>
                  <a:pt x="792" y="1380"/>
                </a:cubicBezTo>
                <a:cubicBezTo>
                  <a:pt x="793" y="1379"/>
                  <a:pt x="793" y="1379"/>
                  <a:pt x="794" y="1379"/>
                </a:cubicBezTo>
                <a:cubicBezTo>
                  <a:pt x="795" y="1379"/>
                  <a:pt x="796" y="1378"/>
                  <a:pt x="796" y="1378"/>
                </a:cubicBezTo>
                <a:cubicBezTo>
                  <a:pt x="797" y="1378"/>
                  <a:pt x="798" y="1377"/>
                  <a:pt x="798" y="1377"/>
                </a:cubicBezTo>
                <a:cubicBezTo>
                  <a:pt x="799" y="1376"/>
                  <a:pt x="799" y="1374"/>
                  <a:pt x="800" y="1374"/>
                </a:cubicBezTo>
                <a:cubicBezTo>
                  <a:pt x="800" y="1374"/>
                  <a:pt x="801" y="1374"/>
                  <a:pt x="802" y="1374"/>
                </a:cubicBezTo>
                <a:cubicBezTo>
                  <a:pt x="803" y="1374"/>
                  <a:pt x="804" y="1374"/>
                  <a:pt x="805" y="1374"/>
                </a:cubicBezTo>
                <a:cubicBezTo>
                  <a:pt x="806" y="1374"/>
                  <a:pt x="808" y="1375"/>
                  <a:pt x="807" y="1373"/>
                </a:cubicBezTo>
                <a:cubicBezTo>
                  <a:pt x="806" y="1372"/>
                  <a:pt x="805" y="1371"/>
                  <a:pt x="805" y="1370"/>
                </a:cubicBezTo>
                <a:cubicBezTo>
                  <a:pt x="804" y="1369"/>
                  <a:pt x="803" y="1367"/>
                  <a:pt x="805" y="1367"/>
                </a:cubicBezTo>
                <a:cubicBezTo>
                  <a:pt x="806" y="1366"/>
                  <a:pt x="806" y="1366"/>
                  <a:pt x="807" y="1366"/>
                </a:cubicBezTo>
                <a:cubicBezTo>
                  <a:pt x="807" y="1366"/>
                  <a:pt x="808" y="1365"/>
                  <a:pt x="808" y="1365"/>
                </a:cubicBezTo>
                <a:cubicBezTo>
                  <a:pt x="809" y="1364"/>
                  <a:pt x="811" y="1364"/>
                  <a:pt x="812" y="1363"/>
                </a:cubicBezTo>
                <a:cubicBezTo>
                  <a:pt x="812" y="1362"/>
                  <a:pt x="813" y="1362"/>
                  <a:pt x="813" y="1361"/>
                </a:cubicBezTo>
                <a:cubicBezTo>
                  <a:pt x="814" y="1361"/>
                  <a:pt x="814" y="1360"/>
                  <a:pt x="815" y="1360"/>
                </a:cubicBezTo>
                <a:cubicBezTo>
                  <a:pt x="816" y="1360"/>
                  <a:pt x="818" y="1358"/>
                  <a:pt x="817" y="1358"/>
                </a:cubicBezTo>
                <a:cubicBezTo>
                  <a:pt x="816" y="1358"/>
                  <a:pt x="815" y="1358"/>
                  <a:pt x="815" y="1358"/>
                </a:cubicBezTo>
                <a:cubicBezTo>
                  <a:pt x="814" y="1359"/>
                  <a:pt x="814" y="1359"/>
                  <a:pt x="813" y="1359"/>
                </a:cubicBezTo>
                <a:cubicBezTo>
                  <a:pt x="812" y="1360"/>
                  <a:pt x="811" y="1360"/>
                  <a:pt x="809" y="1361"/>
                </a:cubicBezTo>
                <a:cubicBezTo>
                  <a:pt x="808" y="1362"/>
                  <a:pt x="807" y="1362"/>
                  <a:pt x="805" y="1363"/>
                </a:cubicBezTo>
                <a:cubicBezTo>
                  <a:pt x="804" y="1363"/>
                  <a:pt x="803" y="1363"/>
                  <a:pt x="801" y="1364"/>
                </a:cubicBezTo>
                <a:cubicBezTo>
                  <a:pt x="800" y="1365"/>
                  <a:pt x="799" y="1366"/>
                  <a:pt x="797" y="1366"/>
                </a:cubicBezTo>
                <a:cubicBezTo>
                  <a:pt x="796" y="1366"/>
                  <a:pt x="794" y="1366"/>
                  <a:pt x="793" y="1366"/>
                </a:cubicBezTo>
                <a:cubicBezTo>
                  <a:pt x="791" y="1366"/>
                  <a:pt x="790" y="1366"/>
                  <a:pt x="788" y="1366"/>
                </a:cubicBezTo>
                <a:cubicBezTo>
                  <a:pt x="788" y="1366"/>
                  <a:pt x="787" y="1366"/>
                  <a:pt x="787" y="1365"/>
                </a:cubicBezTo>
                <a:cubicBezTo>
                  <a:pt x="786" y="1365"/>
                  <a:pt x="786" y="1364"/>
                  <a:pt x="785" y="1364"/>
                </a:cubicBezTo>
                <a:cubicBezTo>
                  <a:pt x="784" y="1364"/>
                  <a:pt x="785" y="1365"/>
                  <a:pt x="785" y="1366"/>
                </a:cubicBezTo>
                <a:cubicBezTo>
                  <a:pt x="784" y="1366"/>
                  <a:pt x="784" y="1367"/>
                  <a:pt x="784" y="1367"/>
                </a:cubicBezTo>
                <a:cubicBezTo>
                  <a:pt x="783" y="1368"/>
                  <a:pt x="781" y="1367"/>
                  <a:pt x="780" y="1368"/>
                </a:cubicBezTo>
                <a:close/>
                <a:moveTo>
                  <a:pt x="636" y="1318"/>
                </a:moveTo>
                <a:cubicBezTo>
                  <a:pt x="636" y="1318"/>
                  <a:pt x="635" y="1319"/>
                  <a:pt x="637" y="1319"/>
                </a:cubicBezTo>
                <a:cubicBezTo>
                  <a:pt x="638" y="1319"/>
                  <a:pt x="638" y="1317"/>
                  <a:pt x="636" y="1318"/>
                </a:cubicBezTo>
                <a:close/>
                <a:moveTo>
                  <a:pt x="667" y="1327"/>
                </a:moveTo>
                <a:cubicBezTo>
                  <a:pt x="667" y="1327"/>
                  <a:pt x="666" y="1327"/>
                  <a:pt x="666" y="1328"/>
                </a:cubicBezTo>
                <a:cubicBezTo>
                  <a:pt x="666" y="1328"/>
                  <a:pt x="666" y="1329"/>
                  <a:pt x="667" y="1329"/>
                </a:cubicBezTo>
                <a:cubicBezTo>
                  <a:pt x="667" y="1330"/>
                  <a:pt x="667" y="1331"/>
                  <a:pt x="668" y="1330"/>
                </a:cubicBezTo>
                <a:cubicBezTo>
                  <a:pt x="668" y="1329"/>
                  <a:pt x="667" y="1328"/>
                  <a:pt x="667" y="1328"/>
                </a:cubicBezTo>
                <a:cubicBezTo>
                  <a:pt x="667" y="1328"/>
                  <a:pt x="667" y="1327"/>
                  <a:pt x="667" y="1327"/>
                </a:cubicBezTo>
                <a:close/>
                <a:moveTo>
                  <a:pt x="684" y="1339"/>
                </a:moveTo>
                <a:cubicBezTo>
                  <a:pt x="684" y="1339"/>
                  <a:pt x="685" y="1339"/>
                  <a:pt x="685" y="1339"/>
                </a:cubicBezTo>
                <a:cubicBezTo>
                  <a:pt x="685" y="1338"/>
                  <a:pt x="684" y="1338"/>
                  <a:pt x="684" y="1338"/>
                </a:cubicBezTo>
                <a:cubicBezTo>
                  <a:pt x="683" y="1338"/>
                  <a:pt x="684" y="1339"/>
                  <a:pt x="684" y="1339"/>
                </a:cubicBezTo>
                <a:close/>
                <a:moveTo>
                  <a:pt x="681" y="1349"/>
                </a:moveTo>
                <a:cubicBezTo>
                  <a:pt x="681" y="1350"/>
                  <a:pt x="682" y="1350"/>
                  <a:pt x="682" y="1350"/>
                </a:cubicBezTo>
                <a:cubicBezTo>
                  <a:pt x="683" y="1351"/>
                  <a:pt x="682" y="1352"/>
                  <a:pt x="682" y="1353"/>
                </a:cubicBezTo>
                <a:cubicBezTo>
                  <a:pt x="682" y="1354"/>
                  <a:pt x="683" y="1353"/>
                  <a:pt x="684" y="1353"/>
                </a:cubicBezTo>
                <a:cubicBezTo>
                  <a:pt x="685" y="1352"/>
                  <a:pt x="685" y="1350"/>
                  <a:pt x="687" y="1350"/>
                </a:cubicBezTo>
                <a:cubicBezTo>
                  <a:pt x="687" y="1350"/>
                  <a:pt x="688" y="1350"/>
                  <a:pt x="689" y="1350"/>
                </a:cubicBezTo>
                <a:cubicBezTo>
                  <a:pt x="689" y="1349"/>
                  <a:pt x="689" y="1349"/>
                  <a:pt x="689" y="1348"/>
                </a:cubicBezTo>
                <a:cubicBezTo>
                  <a:pt x="689" y="1347"/>
                  <a:pt x="689" y="1347"/>
                  <a:pt x="690" y="1346"/>
                </a:cubicBezTo>
                <a:cubicBezTo>
                  <a:pt x="690" y="1346"/>
                  <a:pt x="690" y="1345"/>
                  <a:pt x="690" y="1345"/>
                </a:cubicBezTo>
                <a:cubicBezTo>
                  <a:pt x="691" y="1345"/>
                  <a:pt x="690" y="1344"/>
                  <a:pt x="691" y="1344"/>
                </a:cubicBezTo>
                <a:cubicBezTo>
                  <a:pt x="691" y="1343"/>
                  <a:pt x="692" y="1343"/>
                  <a:pt x="692" y="1342"/>
                </a:cubicBezTo>
                <a:cubicBezTo>
                  <a:pt x="692" y="1342"/>
                  <a:pt x="692" y="1341"/>
                  <a:pt x="691" y="1341"/>
                </a:cubicBezTo>
                <a:cubicBezTo>
                  <a:pt x="690" y="1341"/>
                  <a:pt x="689" y="1343"/>
                  <a:pt x="687" y="1343"/>
                </a:cubicBezTo>
                <a:cubicBezTo>
                  <a:pt x="686" y="1344"/>
                  <a:pt x="685" y="1343"/>
                  <a:pt x="684" y="1344"/>
                </a:cubicBezTo>
                <a:cubicBezTo>
                  <a:pt x="683" y="1345"/>
                  <a:pt x="683" y="1346"/>
                  <a:pt x="682" y="1347"/>
                </a:cubicBezTo>
                <a:cubicBezTo>
                  <a:pt x="682" y="1348"/>
                  <a:pt x="681" y="1348"/>
                  <a:pt x="681" y="1349"/>
                </a:cubicBezTo>
                <a:close/>
                <a:moveTo>
                  <a:pt x="672" y="1355"/>
                </a:moveTo>
                <a:cubicBezTo>
                  <a:pt x="671" y="1355"/>
                  <a:pt x="670" y="1357"/>
                  <a:pt x="670" y="1358"/>
                </a:cubicBezTo>
                <a:cubicBezTo>
                  <a:pt x="670" y="1359"/>
                  <a:pt x="669" y="1360"/>
                  <a:pt x="669" y="1360"/>
                </a:cubicBezTo>
                <a:cubicBezTo>
                  <a:pt x="669" y="1361"/>
                  <a:pt x="670" y="1364"/>
                  <a:pt x="671" y="1364"/>
                </a:cubicBezTo>
                <a:cubicBezTo>
                  <a:pt x="672" y="1364"/>
                  <a:pt x="671" y="1361"/>
                  <a:pt x="671" y="1360"/>
                </a:cubicBezTo>
                <a:cubicBezTo>
                  <a:pt x="671" y="1358"/>
                  <a:pt x="671" y="1358"/>
                  <a:pt x="672" y="1357"/>
                </a:cubicBezTo>
                <a:cubicBezTo>
                  <a:pt x="673" y="1356"/>
                  <a:pt x="673" y="1355"/>
                  <a:pt x="672" y="1355"/>
                </a:cubicBezTo>
                <a:close/>
                <a:moveTo>
                  <a:pt x="436" y="1311"/>
                </a:moveTo>
                <a:cubicBezTo>
                  <a:pt x="437" y="1310"/>
                  <a:pt x="437" y="1310"/>
                  <a:pt x="437" y="1309"/>
                </a:cubicBezTo>
                <a:cubicBezTo>
                  <a:pt x="438" y="1308"/>
                  <a:pt x="438" y="1307"/>
                  <a:pt x="439" y="1306"/>
                </a:cubicBezTo>
                <a:cubicBezTo>
                  <a:pt x="441" y="1305"/>
                  <a:pt x="441" y="1304"/>
                  <a:pt x="441" y="1303"/>
                </a:cubicBezTo>
                <a:cubicBezTo>
                  <a:pt x="441" y="1302"/>
                  <a:pt x="442" y="1301"/>
                  <a:pt x="442" y="1301"/>
                </a:cubicBezTo>
                <a:cubicBezTo>
                  <a:pt x="443" y="1301"/>
                  <a:pt x="444" y="1301"/>
                  <a:pt x="444" y="1300"/>
                </a:cubicBezTo>
                <a:cubicBezTo>
                  <a:pt x="442" y="1300"/>
                  <a:pt x="441" y="1300"/>
                  <a:pt x="440" y="1300"/>
                </a:cubicBezTo>
                <a:cubicBezTo>
                  <a:pt x="439" y="1300"/>
                  <a:pt x="438" y="1302"/>
                  <a:pt x="436" y="1302"/>
                </a:cubicBezTo>
                <a:cubicBezTo>
                  <a:pt x="435" y="1302"/>
                  <a:pt x="434" y="1301"/>
                  <a:pt x="432" y="1302"/>
                </a:cubicBezTo>
                <a:cubicBezTo>
                  <a:pt x="431" y="1303"/>
                  <a:pt x="431" y="1304"/>
                  <a:pt x="429" y="1304"/>
                </a:cubicBezTo>
                <a:cubicBezTo>
                  <a:pt x="427" y="1304"/>
                  <a:pt x="426" y="1303"/>
                  <a:pt x="425" y="1303"/>
                </a:cubicBezTo>
                <a:cubicBezTo>
                  <a:pt x="424" y="1303"/>
                  <a:pt x="423" y="1304"/>
                  <a:pt x="423" y="1304"/>
                </a:cubicBezTo>
                <a:cubicBezTo>
                  <a:pt x="422" y="1305"/>
                  <a:pt x="421" y="1305"/>
                  <a:pt x="420" y="1305"/>
                </a:cubicBezTo>
                <a:cubicBezTo>
                  <a:pt x="419" y="1306"/>
                  <a:pt x="417" y="1306"/>
                  <a:pt x="415" y="1306"/>
                </a:cubicBezTo>
                <a:cubicBezTo>
                  <a:pt x="414" y="1305"/>
                  <a:pt x="413" y="1305"/>
                  <a:pt x="411" y="1305"/>
                </a:cubicBezTo>
                <a:cubicBezTo>
                  <a:pt x="410" y="1305"/>
                  <a:pt x="410" y="1305"/>
                  <a:pt x="409" y="1305"/>
                </a:cubicBezTo>
                <a:cubicBezTo>
                  <a:pt x="408" y="1304"/>
                  <a:pt x="407" y="1304"/>
                  <a:pt x="407" y="1304"/>
                </a:cubicBezTo>
                <a:cubicBezTo>
                  <a:pt x="405" y="1303"/>
                  <a:pt x="404" y="1303"/>
                  <a:pt x="402" y="1303"/>
                </a:cubicBezTo>
                <a:cubicBezTo>
                  <a:pt x="402" y="1303"/>
                  <a:pt x="401" y="1303"/>
                  <a:pt x="400" y="1303"/>
                </a:cubicBezTo>
                <a:cubicBezTo>
                  <a:pt x="399" y="1303"/>
                  <a:pt x="400" y="1302"/>
                  <a:pt x="399" y="1301"/>
                </a:cubicBezTo>
                <a:cubicBezTo>
                  <a:pt x="399" y="1301"/>
                  <a:pt x="398" y="1301"/>
                  <a:pt x="397" y="1301"/>
                </a:cubicBezTo>
                <a:cubicBezTo>
                  <a:pt x="397" y="1301"/>
                  <a:pt x="396" y="1302"/>
                  <a:pt x="395" y="1302"/>
                </a:cubicBezTo>
                <a:cubicBezTo>
                  <a:pt x="394" y="1302"/>
                  <a:pt x="393" y="1304"/>
                  <a:pt x="392" y="1304"/>
                </a:cubicBezTo>
                <a:cubicBezTo>
                  <a:pt x="391" y="1305"/>
                  <a:pt x="389" y="1304"/>
                  <a:pt x="388" y="1303"/>
                </a:cubicBezTo>
                <a:cubicBezTo>
                  <a:pt x="388" y="1303"/>
                  <a:pt x="388" y="1302"/>
                  <a:pt x="387" y="1302"/>
                </a:cubicBezTo>
                <a:cubicBezTo>
                  <a:pt x="386" y="1302"/>
                  <a:pt x="385" y="1303"/>
                  <a:pt x="385" y="1303"/>
                </a:cubicBezTo>
                <a:cubicBezTo>
                  <a:pt x="384" y="1304"/>
                  <a:pt x="384" y="1305"/>
                  <a:pt x="383" y="1306"/>
                </a:cubicBezTo>
                <a:cubicBezTo>
                  <a:pt x="382" y="1307"/>
                  <a:pt x="381" y="1308"/>
                  <a:pt x="380" y="1309"/>
                </a:cubicBezTo>
                <a:cubicBezTo>
                  <a:pt x="379" y="1311"/>
                  <a:pt x="381" y="1311"/>
                  <a:pt x="382" y="1312"/>
                </a:cubicBezTo>
                <a:cubicBezTo>
                  <a:pt x="383" y="1312"/>
                  <a:pt x="383" y="1313"/>
                  <a:pt x="383" y="1314"/>
                </a:cubicBezTo>
                <a:cubicBezTo>
                  <a:pt x="384" y="1314"/>
                  <a:pt x="384" y="1315"/>
                  <a:pt x="384" y="1315"/>
                </a:cubicBezTo>
                <a:cubicBezTo>
                  <a:pt x="385" y="1316"/>
                  <a:pt x="385" y="1317"/>
                  <a:pt x="385" y="1317"/>
                </a:cubicBezTo>
                <a:cubicBezTo>
                  <a:pt x="386" y="1318"/>
                  <a:pt x="388" y="1315"/>
                  <a:pt x="389" y="1315"/>
                </a:cubicBezTo>
                <a:cubicBezTo>
                  <a:pt x="390" y="1315"/>
                  <a:pt x="390" y="1315"/>
                  <a:pt x="391" y="1315"/>
                </a:cubicBezTo>
                <a:cubicBezTo>
                  <a:pt x="391" y="1316"/>
                  <a:pt x="392" y="1316"/>
                  <a:pt x="392" y="1316"/>
                </a:cubicBezTo>
                <a:cubicBezTo>
                  <a:pt x="393" y="1317"/>
                  <a:pt x="393" y="1317"/>
                  <a:pt x="394" y="1317"/>
                </a:cubicBezTo>
                <a:cubicBezTo>
                  <a:pt x="395" y="1317"/>
                  <a:pt x="396" y="1319"/>
                  <a:pt x="397" y="1319"/>
                </a:cubicBezTo>
                <a:cubicBezTo>
                  <a:pt x="398" y="1320"/>
                  <a:pt x="400" y="1320"/>
                  <a:pt x="401" y="1321"/>
                </a:cubicBezTo>
                <a:cubicBezTo>
                  <a:pt x="403" y="1321"/>
                  <a:pt x="403" y="1323"/>
                  <a:pt x="405" y="1323"/>
                </a:cubicBezTo>
                <a:cubicBezTo>
                  <a:pt x="406" y="1323"/>
                  <a:pt x="407" y="1323"/>
                  <a:pt x="409" y="1324"/>
                </a:cubicBezTo>
                <a:cubicBezTo>
                  <a:pt x="409" y="1324"/>
                  <a:pt x="409" y="1325"/>
                  <a:pt x="410" y="1326"/>
                </a:cubicBezTo>
                <a:cubicBezTo>
                  <a:pt x="410" y="1326"/>
                  <a:pt x="410" y="1326"/>
                  <a:pt x="411" y="1326"/>
                </a:cubicBezTo>
                <a:cubicBezTo>
                  <a:pt x="414" y="1327"/>
                  <a:pt x="416" y="1327"/>
                  <a:pt x="418" y="1329"/>
                </a:cubicBezTo>
                <a:cubicBezTo>
                  <a:pt x="419" y="1330"/>
                  <a:pt x="419" y="1331"/>
                  <a:pt x="420" y="1332"/>
                </a:cubicBezTo>
                <a:cubicBezTo>
                  <a:pt x="421" y="1332"/>
                  <a:pt x="421" y="1333"/>
                  <a:pt x="421" y="1333"/>
                </a:cubicBezTo>
                <a:cubicBezTo>
                  <a:pt x="421" y="1334"/>
                  <a:pt x="422" y="1334"/>
                  <a:pt x="422" y="1335"/>
                </a:cubicBezTo>
                <a:cubicBezTo>
                  <a:pt x="424" y="1335"/>
                  <a:pt x="425" y="1334"/>
                  <a:pt x="427" y="1335"/>
                </a:cubicBezTo>
                <a:cubicBezTo>
                  <a:pt x="428" y="1335"/>
                  <a:pt x="428" y="1335"/>
                  <a:pt x="429" y="1336"/>
                </a:cubicBezTo>
                <a:cubicBezTo>
                  <a:pt x="430" y="1336"/>
                  <a:pt x="432" y="1335"/>
                  <a:pt x="433" y="1336"/>
                </a:cubicBezTo>
                <a:cubicBezTo>
                  <a:pt x="433" y="1336"/>
                  <a:pt x="433" y="1337"/>
                  <a:pt x="434" y="1336"/>
                </a:cubicBezTo>
                <a:cubicBezTo>
                  <a:pt x="434" y="1336"/>
                  <a:pt x="434" y="1335"/>
                  <a:pt x="434" y="1335"/>
                </a:cubicBezTo>
                <a:cubicBezTo>
                  <a:pt x="434" y="1334"/>
                  <a:pt x="433" y="1332"/>
                  <a:pt x="434" y="1332"/>
                </a:cubicBezTo>
                <a:cubicBezTo>
                  <a:pt x="435" y="1332"/>
                  <a:pt x="435" y="1333"/>
                  <a:pt x="435" y="1332"/>
                </a:cubicBezTo>
                <a:cubicBezTo>
                  <a:pt x="435" y="1331"/>
                  <a:pt x="433" y="1329"/>
                  <a:pt x="436" y="1329"/>
                </a:cubicBezTo>
                <a:cubicBezTo>
                  <a:pt x="436" y="1329"/>
                  <a:pt x="437" y="1329"/>
                  <a:pt x="437" y="1329"/>
                </a:cubicBezTo>
                <a:cubicBezTo>
                  <a:pt x="437" y="1328"/>
                  <a:pt x="437" y="1328"/>
                  <a:pt x="437" y="1327"/>
                </a:cubicBezTo>
                <a:cubicBezTo>
                  <a:pt x="437" y="1327"/>
                  <a:pt x="436" y="1326"/>
                  <a:pt x="436" y="1326"/>
                </a:cubicBezTo>
                <a:cubicBezTo>
                  <a:pt x="436" y="1325"/>
                  <a:pt x="436" y="1325"/>
                  <a:pt x="435" y="1324"/>
                </a:cubicBezTo>
                <a:cubicBezTo>
                  <a:pt x="435" y="1324"/>
                  <a:pt x="435" y="1323"/>
                  <a:pt x="434" y="1323"/>
                </a:cubicBezTo>
                <a:cubicBezTo>
                  <a:pt x="434" y="1322"/>
                  <a:pt x="433" y="1322"/>
                  <a:pt x="433" y="1322"/>
                </a:cubicBezTo>
                <a:cubicBezTo>
                  <a:pt x="433" y="1321"/>
                  <a:pt x="433" y="1320"/>
                  <a:pt x="433" y="1319"/>
                </a:cubicBezTo>
                <a:cubicBezTo>
                  <a:pt x="433" y="1319"/>
                  <a:pt x="433" y="1318"/>
                  <a:pt x="433" y="1317"/>
                </a:cubicBezTo>
                <a:cubicBezTo>
                  <a:pt x="434" y="1317"/>
                  <a:pt x="434" y="1317"/>
                  <a:pt x="435" y="1316"/>
                </a:cubicBezTo>
                <a:cubicBezTo>
                  <a:pt x="435" y="1315"/>
                  <a:pt x="435" y="1314"/>
                  <a:pt x="435" y="1313"/>
                </a:cubicBezTo>
                <a:cubicBezTo>
                  <a:pt x="435" y="1312"/>
                  <a:pt x="436" y="1312"/>
                  <a:pt x="436" y="1311"/>
                </a:cubicBezTo>
                <a:close/>
                <a:moveTo>
                  <a:pt x="589" y="1343"/>
                </a:moveTo>
                <a:cubicBezTo>
                  <a:pt x="588" y="1342"/>
                  <a:pt x="587" y="1346"/>
                  <a:pt x="587" y="1347"/>
                </a:cubicBezTo>
                <a:cubicBezTo>
                  <a:pt x="588" y="1347"/>
                  <a:pt x="588" y="1348"/>
                  <a:pt x="589" y="1348"/>
                </a:cubicBezTo>
                <a:cubicBezTo>
                  <a:pt x="589" y="1349"/>
                  <a:pt x="589" y="1349"/>
                  <a:pt x="590" y="1349"/>
                </a:cubicBezTo>
                <a:cubicBezTo>
                  <a:pt x="590" y="1349"/>
                  <a:pt x="590" y="1348"/>
                  <a:pt x="590" y="1348"/>
                </a:cubicBezTo>
                <a:cubicBezTo>
                  <a:pt x="589" y="1347"/>
                  <a:pt x="589" y="1347"/>
                  <a:pt x="589" y="1346"/>
                </a:cubicBezTo>
                <a:cubicBezTo>
                  <a:pt x="589" y="1345"/>
                  <a:pt x="589" y="1344"/>
                  <a:pt x="589" y="1343"/>
                </a:cubicBezTo>
                <a:close/>
                <a:moveTo>
                  <a:pt x="523" y="1264"/>
                </a:moveTo>
                <a:cubicBezTo>
                  <a:pt x="523" y="1264"/>
                  <a:pt x="522" y="1264"/>
                  <a:pt x="522" y="1264"/>
                </a:cubicBezTo>
                <a:cubicBezTo>
                  <a:pt x="522" y="1264"/>
                  <a:pt x="522" y="1264"/>
                  <a:pt x="522" y="1264"/>
                </a:cubicBezTo>
                <a:cubicBezTo>
                  <a:pt x="522" y="1264"/>
                  <a:pt x="522" y="1265"/>
                  <a:pt x="523" y="1264"/>
                </a:cubicBezTo>
                <a:close/>
                <a:moveTo>
                  <a:pt x="544" y="1301"/>
                </a:moveTo>
                <a:cubicBezTo>
                  <a:pt x="544" y="1300"/>
                  <a:pt x="544" y="1299"/>
                  <a:pt x="544" y="1299"/>
                </a:cubicBezTo>
                <a:cubicBezTo>
                  <a:pt x="543" y="1298"/>
                  <a:pt x="542" y="1298"/>
                  <a:pt x="542" y="1297"/>
                </a:cubicBezTo>
                <a:cubicBezTo>
                  <a:pt x="542" y="1296"/>
                  <a:pt x="542" y="1296"/>
                  <a:pt x="542" y="1295"/>
                </a:cubicBezTo>
                <a:cubicBezTo>
                  <a:pt x="541" y="1295"/>
                  <a:pt x="541" y="1295"/>
                  <a:pt x="540" y="1296"/>
                </a:cubicBezTo>
                <a:cubicBezTo>
                  <a:pt x="540" y="1296"/>
                  <a:pt x="540" y="1297"/>
                  <a:pt x="539" y="1297"/>
                </a:cubicBezTo>
                <a:cubicBezTo>
                  <a:pt x="539" y="1298"/>
                  <a:pt x="539" y="1299"/>
                  <a:pt x="538" y="1299"/>
                </a:cubicBezTo>
                <a:cubicBezTo>
                  <a:pt x="538" y="1300"/>
                  <a:pt x="535" y="1300"/>
                  <a:pt x="536" y="1301"/>
                </a:cubicBezTo>
                <a:cubicBezTo>
                  <a:pt x="537" y="1302"/>
                  <a:pt x="538" y="1300"/>
                  <a:pt x="539" y="1302"/>
                </a:cubicBezTo>
                <a:cubicBezTo>
                  <a:pt x="540" y="1302"/>
                  <a:pt x="539" y="1303"/>
                  <a:pt x="540" y="1303"/>
                </a:cubicBezTo>
                <a:cubicBezTo>
                  <a:pt x="541" y="1303"/>
                  <a:pt x="541" y="1303"/>
                  <a:pt x="542" y="1303"/>
                </a:cubicBezTo>
                <a:cubicBezTo>
                  <a:pt x="543" y="1303"/>
                  <a:pt x="543" y="1303"/>
                  <a:pt x="544" y="1304"/>
                </a:cubicBezTo>
                <a:cubicBezTo>
                  <a:pt x="544" y="1304"/>
                  <a:pt x="545" y="1305"/>
                  <a:pt x="545" y="1304"/>
                </a:cubicBezTo>
                <a:cubicBezTo>
                  <a:pt x="546" y="1304"/>
                  <a:pt x="545" y="1303"/>
                  <a:pt x="544" y="1303"/>
                </a:cubicBezTo>
                <a:cubicBezTo>
                  <a:pt x="544" y="1302"/>
                  <a:pt x="544" y="1302"/>
                  <a:pt x="544" y="1301"/>
                </a:cubicBezTo>
                <a:close/>
                <a:moveTo>
                  <a:pt x="544" y="1308"/>
                </a:moveTo>
                <a:cubicBezTo>
                  <a:pt x="543" y="1308"/>
                  <a:pt x="543" y="1307"/>
                  <a:pt x="542" y="1307"/>
                </a:cubicBezTo>
                <a:cubicBezTo>
                  <a:pt x="542" y="1307"/>
                  <a:pt x="544" y="1311"/>
                  <a:pt x="545" y="1312"/>
                </a:cubicBezTo>
                <a:cubicBezTo>
                  <a:pt x="545" y="1312"/>
                  <a:pt x="545" y="1313"/>
                  <a:pt x="545" y="1313"/>
                </a:cubicBezTo>
                <a:cubicBezTo>
                  <a:pt x="546" y="1314"/>
                  <a:pt x="546" y="1314"/>
                  <a:pt x="546" y="1313"/>
                </a:cubicBezTo>
                <a:cubicBezTo>
                  <a:pt x="547" y="1313"/>
                  <a:pt x="547" y="1313"/>
                  <a:pt x="548" y="1312"/>
                </a:cubicBezTo>
                <a:cubicBezTo>
                  <a:pt x="549" y="1312"/>
                  <a:pt x="549" y="1312"/>
                  <a:pt x="548" y="1311"/>
                </a:cubicBezTo>
                <a:cubicBezTo>
                  <a:pt x="548" y="1311"/>
                  <a:pt x="547" y="1311"/>
                  <a:pt x="546" y="1311"/>
                </a:cubicBezTo>
                <a:cubicBezTo>
                  <a:pt x="546" y="1311"/>
                  <a:pt x="546" y="1310"/>
                  <a:pt x="545" y="1309"/>
                </a:cubicBezTo>
                <a:cubicBezTo>
                  <a:pt x="545" y="1309"/>
                  <a:pt x="544" y="1309"/>
                  <a:pt x="544" y="1308"/>
                </a:cubicBezTo>
                <a:close/>
                <a:moveTo>
                  <a:pt x="527" y="1266"/>
                </a:moveTo>
                <a:cubicBezTo>
                  <a:pt x="527" y="1266"/>
                  <a:pt x="528" y="1266"/>
                  <a:pt x="528" y="1266"/>
                </a:cubicBezTo>
                <a:cubicBezTo>
                  <a:pt x="530" y="1263"/>
                  <a:pt x="525" y="1265"/>
                  <a:pt x="524" y="1265"/>
                </a:cubicBezTo>
                <a:cubicBezTo>
                  <a:pt x="523" y="1265"/>
                  <a:pt x="522" y="1266"/>
                  <a:pt x="523" y="1266"/>
                </a:cubicBezTo>
                <a:cubicBezTo>
                  <a:pt x="524" y="1267"/>
                  <a:pt x="524" y="1266"/>
                  <a:pt x="525" y="1267"/>
                </a:cubicBezTo>
                <a:cubicBezTo>
                  <a:pt x="525" y="1268"/>
                  <a:pt x="525" y="1268"/>
                  <a:pt x="525" y="1269"/>
                </a:cubicBezTo>
                <a:cubicBezTo>
                  <a:pt x="526" y="1269"/>
                  <a:pt x="526" y="1269"/>
                  <a:pt x="527" y="1270"/>
                </a:cubicBezTo>
                <a:cubicBezTo>
                  <a:pt x="527" y="1270"/>
                  <a:pt x="527" y="1271"/>
                  <a:pt x="528" y="1271"/>
                </a:cubicBezTo>
                <a:cubicBezTo>
                  <a:pt x="529" y="1272"/>
                  <a:pt x="528" y="1271"/>
                  <a:pt x="528" y="1270"/>
                </a:cubicBezTo>
                <a:cubicBezTo>
                  <a:pt x="528" y="1270"/>
                  <a:pt x="528" y="1269"/>
                  <a:pt x="527" y="1268"/>
                </a:cubicBezTo>
                <a:cubicBezTo>
                  <a:pt x="527" y="1268"/>
                  <a:pt x="526" y="1268"/>
                  <a:pt x="526" y="1267"/>
                </a:cubicBezTo>
                <a:cubicBezTo>
                  <a:pt x="526" y="1267"/>
                  <a:pt x="527" y="1267"/>
                  <a:pt x="527" y="1266"/>
                </a:cubicBezTo>
                <a:close/>
                <a:moveTo>
                  <a:pt x="295" y="1245"/>
                </a:moveTo>
                <a:cubicBezTo>
                  <a:pt x="296" y="1247"/>
                  <a:pt x="297" y="1246"/>
                  <a:pt x="298" y="1246"/>
                </a:cubicBezTo>
                <a:cubicBezTo>
                  <a:pt x="299" y="1246"/>
                  <a:pt x="299" y="1246"/>
                  <a:pt x="300" y="1247"/>
                </a:cubicBezTo>
                <a:cubicBezTo>
                  <a:pt x="300" y="1248"/>
                  <a:pt x="300" y="1249"/>
                  <a:pt x="301" y="1250"/>
                </a:cubicBezTo>
                <a:cubicBezTo>
                  <a:pt x="301" y="1251"/>
                  <a:pt x="302" y="1251"/>
                  <a:pt x="302" y="1252"/>
                </a:cubicBezTo>
                <a:cubicBezTo>
                  <a:pt x="303" y="1254"/>
                  <a:pt x="301" y="1256"/>
                  <a:pt x="301" y="1257"/>
                </a:cubicBezTo>
                <a:cubicBezTo>
                  <a:pt x="300" y="1259"/>
                  <a:pt x="301" y="1260"/>
                  <a:pt x="301" y="1261"/>
                </a:cubicBezTo>
                <a:cubicBezTo>
                  <a:pt x="302" y="1262"/>
                  <a:pt x="301" y="1263"/>
                  <a:pt x="301" y="1263"/>
                </a:cubicBezTo>
                <a:cubicBezTo>
                  <a:pt x="302" y="1264"/>
                  <a:pt x="302" y="1264"/>
                  <a:pt x="303" y="1265"/>
                </a:cubicBezTo>
                <a:cubicBezTo>
                  <a:pt x="304" y="1267"/>
                  <a:pt x="303" y="1268"/>
                  <a:pt x="302" y="1271"/>
                </a:cubicBezTo>
                <a:cubicBezTo>
                  <a:pt x="301" y="1272"/>
                  <a:pt x="300" y="1272"/>
                  <a:pt x="300" y="1273"/>
                </a:cubicBezTo>
                <a:cubicBezTo>
                  <a:pt x="300" y="1274"/>
                  <a:pt x="301" y="1275"/>
                  <a:pt x="301" y="1276"/>
                </a:cubicBezTo>
                <a:cubicBezTo>
                  <a:pt x="301" y="1278"/>
                  <a:pt x="299" y="1280"/>
                  <a:pt x="301" y="1281"/>
                </a:cubicBezTo>
                <a:cubicBezTo>
                  <a:pt x="302" y="1282"/>
                  <a:pt x="303" y="1282"/>
                  <a:pt x="303" y="1282"/>
                </a:cubicBezTo>
                <a:cubicBezTo>
                  <a:pt x="304" y="1283"/>
                  <a:pt x="305" y="1284"/>
                  <a:pt x="305" y="1285"/>
                </a:cubicBezTo>
                <a:cubicBezTo>
                  <a:pt x="308" y="1288"/>
                  <a:pt x="311" y="1285"/>
                  <a:pt x="313" y="1282"/>
                </a:cubicBezTo>
                <a:cubicBezTo>
                  <a:pt x="313" y="1281"/>
                  <a:pt x="313" y="1280"/>
                  <a:pt x="313" y="1279"/>
                </a:cubicBezTo>
                <a:cubicBezTo>
                  <a:pt x="314" y="1277"/>
                  <a:pt x="317" y="1278"/>
                  <a:pt x="319" y="1278"/>
                </a:cubicBezTo>
                <a:cubicBezTo>
                  <a:pt x="320" y="1279"/>
                  <a:pt x="320" y="1279"/>
                  <a:pt x="321" y="1280"/>
                </a:cubicBezTo>
                <a:cubicBezTo>
                  <a:pt x="322" y="1281"/>
                  <a:pt x="322" y="1281"/>
                  <a:pt x="323" y="1280"/>
                </a:cubicBezTo>
                <a:cubicBezTo>
                  <a:pt x="323" y="1279"/>
                  <a:pt x="323" y="1277"/>
                  <a:pt x="323" y="1277"/>
                </a:cubicBezTo>
                <a:cubicBezTo>
                  <a:pt x="324" y="1276"/>
                  <a:pt x="324" y="1274"/>
                  <a:pt x="324" y="1273"/>
                </a:cubicBezTo>
                <a:cubicBezTo>
                  <a:pt x="324" y="1271"/>
                  <a:pt x="325" y="1270"/>
                  <a:pt x="325" y="1268"/>
                </a:cubicBezTo>
                <a:cubicBezTo>
                  <a:pt x="326" y="1267"/>
                  <a:pt x="326" y="1266"/>
                  <a:pt x="327" y="1265"/>
                </a:cubicBezTo>
                <a:cubicBezTo>
                  <a:pt x="327" y="1264"/>
                  <a:pt x="327" y="1263"/>
                  <a:pt x="327" y="1262"/>
                </a:cubicBezTo>
                <a:cubicBezTo>
                  <a:pt x="327" y="1261"/>
                  <a:pt x="327" y="1260"/>
                  <a:pt x="327" y="1259"/>
                </a:cubicBezTo>
                <a:cubicBezTo>
                  <a:pt x="327" y="1258"/>
                  <a:pt x="328" y="1257"/>
                  <a:pt x="328" y="1256"/>
                </a:cubicBezTo>
                <a:cubicBezTo>
                  <a:pt x="328" y="1254"/>
                  <a:pt x="328" y="1253"/>
                  <a:pt x="329" y="1252"/>
                </a:cubicBezTo>
                <a:cubicBezTo>
                  <a:pt x="329" y="1251"/>
                  <a:pt x="329" y="1250"/>
                  <a:pt x="329" y="1249"/>
                </a:cubicBezTo>
                <a:cubicBezTo>
                  <a:pt x="330" y="1247"/>
                  <a:pt x="328" y="1246"/>
                  <a:pt x="328" y="1244"/>
                </a:cubicBezTo>
                <a:cubicBezTo>
                  <a:pt x="327" y="1242"/>
                  <a:pt x="327" y="1240"/>
                  <a:pt x="325" y="1239"/>
                </a:cubicBezTo>
                <a:cubicBezTo>
                  <a:pt x="324" y="1239"/>
                  <a:pt x="323" y="1239"/>
                  <a:pt x="323" y="1238"/>
                </a:cubicBezTo>
                <a:cubicBezTo>
                  <a:pt x="322" y="1237"/>
                  <a:pt x="323" y="1236"/>
                  <a:pt x="324" y="1235"/>
                </a:cubicBezTo>
                <a:cubicBezTo>
                  <a:pt x="324" y="1232"/>
                  <a:pt x="321" y="1233"/>
                  <a:pt x="319" y="1232"/>
                </a:cubicBezTo>
                <a:cubicBezTo>
                  <a:pt x="318" y="1231"/>
                  <a:pt x="319" y="1230"/>
                  <a:pt x="317" y="1231"/>
                </a:cubicBezTo>
                <a:cubicBezTo>
                  <a:pt x="317" y="1231"/>
                  <a:pt x="316" y="1232"/>
                  <a:pt x="315" y="1232"/>
                </a:cubicBezTo>
                <a:cubicBezTo>
                  <a:pt x="314" y="1234"/>
                  <a:pt x="312" y="1234"/>
                  <a:pt x="311" y="1236"/>
                </a:cubicBezTo>
                <a:cubicBezTo>
                  <a:pt x="309" y="1237"/>
                  <a:pt x="308" y="1239"/>
                  <a:pt x="306" y="1240"/>
                </a:cubicBezTo>
                <a:cubicBezTo>
                  <a:pt x="305" y="1241"/>
                  <a:pt x="304" y="1240"/>
                  <a:pt x="303" y="1240"/>
                </a:cubicBezTo>
                <a:cubicBezTo>
                  <a:pt x="302" y="1239"/>
                  <a:pt x="301" y="1240"/>
                  <a:pt x="300" y="1239"/>
                </a:cubicBezTo>
                <a:cubicBezTo>
                  <a:pt x="299" y="1239"/>
                  <a:pt x="299" y="1238"/>
                  <a:pt x="298" y="1238"/>
                </a:cubicBezTo>
                <a:cubicBezTo>
                  <a:pt x="297" y="1237"/>
                  <a:pt x="297" y="1239"/>
                  <a:pt x="297" y="1240"/>
                </a:cubicBezTo>
                <a:cubicBezTo>
                  <a:pt x="297" y="1241"/>
                  <a:pt x="297" y="1242"/>
                  <a:pt x="296" y="1243"/>
                </a:cubicBezTo>
                <a:cubicBezTo>
                  <a:pt x="296" y="1244"/>
                  <a:pt x="295" y="1244"/>
                  <a:pt x="295" y="1245"/>
                </a:cubicBezTo>
                <a:close/>
                <a:moveTo>
                  <a:pt x="316" y="1196"/>
                </a:moveTo>
                <a:cubicBezTo>
                  <a:pt x="315" y="1196"/>
                  <a:pt x="313" y="1196"/>
                  <a:pt x="312" y="1197"/>
                </a:cubicBezTo>
                <a:cubicBezTo>
                  <a:pt x="311" y="1198"/>
                  <a:pt x="310" y="1199"/>
                  <a:pt x="309" y="1200"/>
                </a:cubicBezTo>
                <a:cubicBezTo>
                  <a:pt x="308" y="1201"/>
                  <a:pt x="307" y="1201"/>
                  <a:pt x="306" y="1202"/>
                </a:cubicBezTo>
                <a:cubicBezTo>
                  <a:pt x="305" y="1203"/>
                  <a:pt x="304" y="1204"/>
                  <a:pt x="304" y="1205"/>
                </a:cubicBezTo>
                <a:cubicBezTo>
                  <a:pt x="304" y="1206"/>
                  <a:pt x="304" y="1208"/>
                  <a:pt x="305" y="1209"/>
                </a:cubicBezTo>
                <a:cubicBezTo>
                  <a:pt x="305" y="1210"/>
                  <a:pt x="305" y="1212"/>
                  <a:pt x="305" y="1213"/>
                </a:cubicBezTo>
                <a:cubicBezTo>
                  <a:pt x="305" y="1215"/>
                  <a:pt x="307" y="1214"/>
                  <a:pt x="308" y="1215"/>
                </a:cubicBezTo>
                <a:cubicBezTo>
                  <a:pt x="309" y="1217"/>
                  <a:pt x="307" y="1217"/>
                  <a:pt x="306" y="1218"/>
                </a:cubicBezTo>
                <a:cubicBezTo>
                  <a:pt x="306" y="1220"/>
                  <a:pt x="307" y="1219"/>
                  <a:pt x="308" y="1220"/>
                </a:cubicBezTo>
                <a:cubicBezTo>
                  <a:pt x="309" y="1220"/>
                  <a:pt x="309" y="1221"/>
                  <a:pt x="309" y="1222"/>
                </a:cubicBezTo>
                <a:cubicBezTo>
                  <a:pt x="309" y="1223"/>
                  <a:pt x="309" y="1223"/>
                  <a:pt x="310" y="1223"/>
                </a:cubicBezTo>
                <a:cubicBezTo>
                  <a:pt x="310" y="1224"/>
                  <a:pt x="311" y="1225"/>
                  <a:pt x="312" y="1226"/>
                </a:cubicBezTo>
                <a:cubicBezTo>
                  <a:pt x="313" y="1226"/>
                  <a:pt x="313" y="1226"/>
                  <a:pt x="314" y="1227"/>
                </a:cubicBezTo>
                <a:cubicBezTo>
                  <a:pt x="314" y="1227"/>
                  <a:pt x="315" y="1227"/>
                  <a:pt x="315" y="1227"/>
                </a:cubicBezTo>
                <a:cubicBezTo>
                  <a:pt x="316" y="1227"/>
                  <a:pt x="316" y="1228"/>
                  <a:pt x="317" y="1228"/>
                </a:cubicBezTo>
                <a:cubicBezTo>
                  <a:pt x="317" y="1229"/>
                  <a:pt x="317" y="1227"/>
                  <a:pt x="318" y="1227"/>
                </a:cubicBezTo>
                <a:cubicBezTo>
                  <a:pt x="318" y="1226"/>
                  <a:pt x="318" y="1224"/>
                  <a:pt x="318" y="1223"/>
                </a:cubicBezTo>
                <a:cubicBezTo>
                  <a:pt x="319" y="1222"/>
                  <a:pt x="319" y="1221"/>
                  <a:pt x="320" y="1220"/>
                </a:cubicBezTo>
                <a:cubicBezTo>
                  <a:pt x="320" y="1218"/>
                  <a:pt x="320" y="1217"/>
                  <a:pt x="321" y="1216"/>
                </a:cubicBezTo>
                <a:cubicBezTo>
                  <a:pt x="321" y="1215"/>
                  <a:pt x="321" y="1214"/>
                  <a:pt x="322" y="1214"/>
                </a:cubicBezTo>
                <a:cubicBezTo>
                  <a:pt x="322" y="1213"/>
                  <a:pt x="322" y="1212"/>
                  <a:pt x="322" y="1212"/>
                </a:cubicBezTo>
                <a:cubicBezTo>
                  <a:pt x="322" y="1211"/>
                  <a:pt x="322" y="1209"/>
                  <a:pt x="323" y="1208"/>
                </a:cubicBezTo>
                <a:cubicBezTo>
                  <a:pt x="324" y="1208"/>
                  <a:pt x="325" y="1207"/>
                  <a:pt x="325" y="1205"/>
                </a:cubicBezTo>
                <a:cubicBezTo>
                  <a:pt x="325" y="1204"/>
                  <a:pt x="325" y="1202"/>
                  <a:pt x="324" y="1201"/>
                </a:cubicBezTo>
                <a:cubicBezTo>
                  <a:pt x="323" y="1200"/>
                  <a:pt x="323" y="1199"/>
                  <a:pt x="323" y="1197"/>
                </a:cubicBezTo>
                <a:cubicBezTo>
                  <a:pt x="323" y="1196"/>
                  <a:pt x="323" y="1196"/>
                  <a:pt x="323" y="1195"/>
                </a:cubicBezTo>
                <a:cubicBezTo>
                  <a:pt x="323" y="1194"/>
                  <a:pt x="323" y="1194"/>
                  <a:pt x="323" y="1193"/>
                </a:cubicBezTo>
                <a:cubicBezTo>
                  <a:pt x="322" y="1192"/>
                  <a:pt x="323" y="1190"/>
                  <a:pt x="321" y="1189"/>
                </a:cubicBezTo>
                <a:cubicBezTo>
                  <a:pt x="321" y="1189"/>
                  <a:pt x="321" y="1189"/>
                  <a:pt x="321" y="1189"/>
                </a:cubicBezTo>
                <a:cubicBezTo>
                  <a:pt x="320" y="1188"/>
                  <a:pt x="321" y="1188"/>
                  <a:pt x="320" y="1188"/>
                </a:cubicBezTo>
                <a:cubicBezTo>
                  <a:pt x="319" y="1188"/>
                  <a:pt x="320" y="1190"/>
                  <a:pt x="320" y="1190"/>
                </a:cubicBezTo>
                <a:cubicBezTo>
                  <a:pt x="320" y="1191"/>
                  <a:pt x="320" y="1193"/>
                  <a:pt x="319" y="1195"/>
                </a:cubicBezTo>
                <a:cubicBezTo>
                  <a:pt x="319" y="1196"/>
                  <a:pt x="317" y="1196"/>
                  <a:pt x="316" y="1196"/>
                </a:cubicBezTo>
                <a:close/>
                <a:moveTo>
                  <a:pt x="372" y="1333"/>
                </a:moveTo>
                <a:cubicBezTo>
                  <a:pt x="372" y="1333"/>
                  <a:pt x="371" y="1332"/>
                  <a:pt x="371" y="1332"/>
                </a:cubicBezTo>
                <a:cubicBezTo>
                  <a:pt x="371" y="1332"/>
                  <a:pt x="371" y="1333"/>
                  <a:pt x="371" y="1333"/>
                </a:cubicBezTo>
                <a:cubicBezTo>
                  <a:pt x="371" y="1333"/>
                  <a:pt x="371" y="1333"/>
                  <a:pt x="371" y="1333"/>
                </a:cubicBezTo>
                <a:cubicBezTo>
                  <a:pt x="371" y="1334"/>
                  <a:pt x="372" y="1334"/>
                  <a:pt x="372" y="1333"/>
                </a:cubicBezTo>
                <a:close/>
                <a:moveTo>
                  <a:pt x="641" y="1249"/>
                </a:moveTo>
                <a:cubicBezTo>
                  <a:pt x="640" y="1249"/>
                  <a:pt x="639" y="1249"/>
                  <a:pt x="639" y="1249"/>
                </a:cubicBezTo>
                <a:cubicBezTo>
                  <a:pt x="639" y="1249"/>
                  <a:pt x="638" y="1248"/>
                  <a:pt x="638" y="1248"/>
                </a:cubicBezTo>
                <a:cubicBezTo>
                  <a:pt x="637" y="1248"/>
                  <a:pt x="637" y="1249"/>
                  <a:pt x="638" y="1249"/>
                </a:cubicBezTo>
                <a:cubicBezTo>
                  <a:pt x="638" y="1250"/>
                  <a:pt x="640" y="1250"/>
                  <a:pt x="641" y="1250"/>
                </a:cubicBezTo>
                <a:cubicBezTo>
                  <a:pt x="642" y="1250"/>
                  <a:pt x="641" y="1249"/>
                  <a:pt x="641" y="1249"/>
                </a:cubicBezTo>
                <a:close/>
                <a:moveTo>
                  <a:pt x="335" y="1194"/>
                </a:moveTo>
                <a:cubicBezTo>
                  <a:pt x="336" y="1195"/>
                  <a:pt x="337" y="1195"/>
                  <a:pt x="337" y="1195"/>
                </a:cubicBezTo>
                <a:cubicBezTo>
                  <a:pt x="338" y="1196"/>
                  <a:pt x="339" y="1195"/>
                  <a:pt x="339" y="1196"/>
                </a:cubicBezTo>
                <a:cubicBezTo>
                  <a:pt x="340" y="1196"/>
                  <a:pt x="340" y="1197"/>
                  <a:pt x="341" y="1196"/>
                </a:cubicBezTo>
                <a:cubicBezTo>
                  <a:pt x="341" y="1196"/>
                  <a:pt x="341" y="1195"/>
                  <a:pt x="341" y="1194"/>
                </a:cubicBezTo>
                <a:cubicBezTo>
                  <a:pt x="341" y="1194"/>
                  <a:pt x="342" y="1193"/>
                  <a:pt x="341" y="1193"/>
                </a:cubicBezTo>
                <a:cubicBezTo>
                  <a:pt x="340" y="1192"/>
                  <a:pt x="340" y="1193"/>
                  <a:pt x="340" y="1193"/>
                </a:cubicBezTo>
                <a:cubicBezTo>
                  <a:pt x="338" y="1195"/>
                  <a:pt x="336" y="1192"/>
                  <a:pt x="335" y="1193"/>
                </a:cubicBezTo>
                <a:cubicBezTo>
                  <a:pt x="334" y="1194"/>
                  <a:pt x="335" y="1194"/>
                  <a:pt x="335" y="1194"/>
                </a:cubicBezTo>
                <a:close/>
                <a:moveTo>
                  <a:pt x="635" y="1339"/>
                </a:moveTo>
                <a:cubicBezTo>
                  <a:pt x="635" y="1339"/>
                  <a:pt x="635" y="1341"/>
                  <a:pt x="635" y="1341"/>
                </a:cubicBezTo>
                <a:cubicBezTo>
                  <a:pt x="636" y="1342"/>
                  <a:pt x="636" y="1342"/>
                  <a:pt x="637" y="1342"/>
                </a:cubicBezTo>
                <a:cubicBezTo>
                  <a:pt x="637" y="1343"/>
                  <a:pt x="637" y="1345"/>
                  <a:pt x="638" y="1344"/>
                </a:cubicBezTo>
                <a:cubicBezTo>
                  <a:pt x="638" y="1343"/>
                  <a:pt x="637" y="1342"/>
                  <a:pt x="637" y="1341"/>
                </a:cubicBezTo>
                <a:cubicBezTo>
                  <a:pt x="636" y="1341"/>
                  <a:pt x="636" y="1339"/>
                  <a:pt x="635" y="1339"/>
                </a:cubicBezTo>
                <a:close/>
                <a:moveTo>
                  <a:pt x="636" y="1325"/>
                </a:moveTo>
                <a:cubicBezTo>
                  <a:pt x="636" y="1326"/>
                  <a:pt x="636" y="1327"/>
                  <a:pt x="634" y="1327"/>
                </a:cubicBezTo>
                <a:cubicBezTo>
                  <a:pt x="633" y="1327"/>
                  <a:pt x="633" y="1325"/>
                  <a:pt x="632" y="1326"/>
                </a:cubicBezTo>
                <a:cubicBezTo>
                  <a:pt x="630" y="1326"/>
                  <a:pt x="630" y="1328"/>
                  <a:pt x="632" y="1328"/>
                </a:cubicBezTo>
                <a:cubicBezTo>
                  <a:pt x="633" y="1329"/>
                  <a:pt x="633" y="1328"/>
                  <a:pt x="634" y="1328"/>
                </a:cubicBezTo>
                <a:cubicBezTo>
                  <a:pt x="635" y="1327"/>
                  <a:pt x="635" y="1328"/>
                  <a:pt x="635" y="1328"/>
                </a:cubicBezTo>
                <a:cubicBezTo>
                  <a:pt x="636" y="1329"/>
                  <a:pt x="637" y="1331"/>
                  <a:pt x="638" y="1330"/>
                </a:cubicBezTo>
                <a:cubicBezTo>
                  <a:pt x="639" y="1329"/>
                  <a:pt x="639" y="1329"/>
                  <a:pt x="639" y="1328"/>
                </a:cubicBezTo>
                <a:cubicBezTo>
                  <a:pt x="639" y="1327"/>
                  <a:pt x="639" y="1327"/>
                  <a:pt x="640" y="1327"/>
                </a:cubicBezTo>
                <a:cubicBezTo>
                  <a:pt x="642" y="1324"/>
                  <a:pt x="637" y="1322"/>
                  <a:pt x="636" y="1325"/>
                </a:cubicBezTo>
                <a:close/>
                <a:moveTo>
                  <a:pt x="626" y="1308"/>
                </a:moveTo>
                <a:cubicBezTo>
                  <a:pt x="626" y="1308"/>
                  <a:pt x="625" y="1308"/>
                  <a:pt x="625" y="1307"/>
                </a:cubicBezTo>
                <a:cubicBezTo>
                  <a:pt x="625" y="1306"/>
                  <a:pt x="625" y="1306"/>
                  <a:pt x="624" y="1306"/>
                </a:cubicBezTo>
                <a:cubicBezTo>
                  <a:pt x="623" y="1306"/>
                  <a:pt x="623" y="1306"/>
                  <a:pt x="623" y="1306"/>
                </a:cubicBezTo>
                <a:cubicBezTo>
                  <a:pt x="623" y="1307"/>
                  <a:pt x="624" y="1309"/>
                  <a:pt x="625" y="1309"/>
                </a:cubicBezTo>
                <a:cubicBezTo>
                  <a:pt x="626" y="1310"/>
                  <a:pt x="627" y="1311"/>
                  <a:pt x="627" y="1313"/>
                </a:cubicBezTo>
                <a:cubicBezTo>
                  <a:pt x="628" y="1314"/>
                  <a:pt x="629" y="1314"/>
                  <a:pt x="630" y="1315"/>
                </a:cubicBezTo>
                <a:cubicBezTo>
                  <a:pt x="630" y="1315"/>
                  <a:pt x="631" y="1316"/>
                  <a:pt x="631" y="1316"/>
                </a:cubicBezTo>
                <a:cubicBezTo>
                  <a:pt x="632" y="1317"/>
                  <a:pt x="632" y="1315"/>
                  <a:pt x="632" y="1315"/>
                </a:cubicBezTo>
                <a:cubicBezTo>
                  <a:pt x="632" y="1315"/>
                  <a:pt x="632" y="1315"/>
                  <a:pt x="632" y="1314"/>
                </a:cubicBezTo>
                <a:cubicBezTo>
                  <a:pt x="631" y="1314"/>
                  <a:pt x="631" y="1314"/>
                  <a:pt x="631" y="1314"/>
                </a:cubicBezTo>
                <a:cubicBezTo>
                  <a:pt x="631" y="1313"/>
                  <a:pt x="630" y="1313"/>
                  <a:pt x="630" y="1313"/>
                </a:cubicBezTo>
                <a:cubicBezTo>
                  <a:pt x="629" y="1313"/>
                  <a:pt x="629" y="1313"/>
                  <a:pt x="628" y="1313"/>
                </a:cubicBezTo>
                <a:cubicBezTo>
                  <a:pt x="627" y="1313"/>
                  <a:pt x="628" y="1312"/>
                  <a:pt x="628" y="1311"/>
                </a:cubicBezTo>
                <a:cubicBezTo>
                  <a:pt x="628" y="1310"/>
                  <a:pt x="628" y="1309"/>
                  <a:pt x="626" y="1308"/>
                </a:cubicBezTo>
                <a:close/>
                <a:moveTo>
                  <a:pt x="634" y="1334"/>
                </a:moveTo>
                <a:cubicBezTo>
                  <a:pt x="634" y="1334"/>
                  <a:pt x="634" y="1335"/>
                  <a:pt x="634" y="1336"/>
                </a:cubicBezTo>
                <a:cubicBezTo>
                  <a:pt x="635" y="1336"/>
                  <a:pt x="635" y="1336"/>
                  <a:pt x="635" y="1335"/>
                </a:cubicBezTo>
                <a:cubicBezTo>
                  <a:pt x="635" y="1335"/>
                  <a:pt x="635" y="1334"/>
                  <a:pt x="635" y="1334"/>
                </a:cubicBezTo>
                <a:cubicBezTo>
                  <a:pt x="635" y="1333"/>
                  <a:pt x="635" y="1333"/>
                  <a:pt x="634" y="1334"/>
                </a:cubicBezTo>
                <a:close/>
                <a:moveTo>
                  <a:pt x="600" y="1311"/>
                </a:moveTo>
                <a:cubicBezTo>
                  <a:pt x="599" y="1311"/>
                  <a:pt x="599" y="1311"/>
                  <a:pt x="598" y="1311"/>
                </a:cubicBezTo>
                <a:cubicBezTo>
                  <a:pt x="598" y="1310"/>
                  <a:pt x="597" y="1311"/>
                  <a:pt x="597" y="1312"/>
                </a:cubicBezTo>
                <a:cubicBezTo>
                  <a:pt x="597" y="1312"/>
                  <a:pt x="598" y="1313"/>
                  <a:pt x="599" y="1313"/>
                </a:cubicBezTo>
                <a:cubicBezTo>
                  <a:pt x="599" y="1313"/>
                  <a:pt x="599" y="1313"/>
                  <a:pt x="599" y="1313"/>
                </a:cubicBezTo>
                <a:cubicBezTo>
                  <a:pt x="600" y="1313"/>
                  <a:pt x="600" y="1311"/>
                  <a:pt x="600" y="1311"/>
                </a:cubicBezTo>
                <a:close/>
                <a:moveTo>
                  <a:pt x="603" y="1367"/>
                </a:moveTo>
                <a:cubicBezTo>
                  <a:pt x="605" y="1367"/>
                  <a:pt x="606" y="1369"/>
                  <a:pt x="608" y="1368"/>
                </a:cubicBezTo>
                <a:cubicBezTo>
                  <a:pt x="609" y="1368"/>
                  <a:pt x="611" y="1368"/>
                  <a:pt x="613" y="1369"/>
                </a:cubicBezTo>
                <a:cubicBezTo>
                  <a:pt x="614" y="1369"/>
                  <a:pt x="615" y="1370"/>
                  <a:pt x="617" y="1370"/>
                </a:cubicBezTo>
                <a:cubicBezTo>
                  <a:pt x="618" y="1370"/>
                  <a:pt x="620" y="1370"/>
                  <a:pt x="621" y="1371"/>
                </a:cubicBezTo>
                <a:cubicBezTo>
                  <a:pt x="622" y="1372"/>
                  <a:pt x="622" y="1372"/>
                  <a:pt x="623" y="1372"/>
                </a:cubicBezTo>
                <a:cubicBezTo>
                  <a:pt x="624" y="1372"/>
                  <a:pt x="624" y="1373"/>
                  <a:pt x="624" y="1373"/>
                </a:cubicBezTo>
                <a:cubicBezTo>
                  <a:pt x="624" y="1374"/>
                  <a:pt x="623" y="1374"/>
                  <a:pt x="623" y="1375"/>
                </a:cubicBezTo>
                <a:cubicBezTo>
                  <a:pt x="623" y="1376"/>
                  <a:pt x="624" y="1375"/>
                  <a:pt x="624" y="1375"/>
                </a:cubicBezTo>
                <a:cubicBezTo>
                  <a:pt x="626" y="1374"/>
                  <a:pt x="628" y="1374"/>
                  <a:pt x="630" y="1374"/>
                </a:cubicBezTo>
                <a:cubicBezTo>
                  <a:pt x="631" y="1374"/>
                  <a:pt x="632" y="1375"/>
                  <a:pt x="633" y="1374"/>
                </a:cubicBezTo>
                <a:cubicBezTo>
                  <a:pt x="634" y="1374"/>
                  <a:pt x="634" y="1374"/>
                  <a:pt x="635" y="1373"/>
                </a:cubicBezTo>
                <a:cubicBezTo>
                  <a:pt x="636" y="1373"/>
                  <a:pt x="638" y="1373"/>
                  <a:pt x="640" y="1373"/>
                </a:cubicBezTo>
                <a:cubicBezTo>
                  <a:pt x="642" y="1373"/>
                  <a:pt x="644" y="1373"/>
                  <a:pt x="645" y="1373"/>
                </a:cubicBezTo>
                <a:cubicBezTo>
                  <a:pt x="647" y="1373"/>
                  <a:pt x="649" y="1373"/>
                  <a:pt x="650" y="1373"/>
                </a:cubicBezTo>
                <a:cubicBezTo>
                  <a:pt x="651" y="1372"/>
                  <a:pt x="652" y="1372"/>
                  <a:pt x="652" y="1372"/>
                </a:cubicBezTo>
                <a:cubicBezTo>
                  <a:pt x="653" y="1371"/>
                  <a:pt x="653" y="1371"/>
                  <a:pt x="653" y="1370"/>
                </a:cubicBezTo>
                <a:cubicBezTo>
                  <a:pt x="653" y="1369"/>
                  <a:pt x="656" y="1367"/>
                  <a:pt x="654" y="1366"/>
                </a:cubicBezTo>
                <a:cubicBezTo>
                  <a:pt x="654" y="1367"/>
                  <a:pt x="654" y="1367"/>
                  <a:pt x="654" y="1367"/>
                </a:cubicBezTo>
                <a:cubicBezTo>
                  <a:pt x="654" y="1367"/>
                  <a:pt x="652" y="1368"/>
                  <a:pt x="652" y="1368"/>
                </a:cubicBezTo>
                <a:cubicBezTo>
                  <a:pt x="652" y="1368"/>
                  <a:pt x="651" y="1368"/>
                  <a:pt x="650" y="1368"/>
                </a:cubicBezTo>
                <a:cubicBezTo>
                  <a:pt x="650" y="1369"/>
                  <a:pt x="649" y="1369"/>
                  <a:pt x="648" y="1369"/>
                </a:cubicBezTo>
                <a:cubicBezTo>
                  <a:pt x="647" y="1369"/>
                  <a:pt x="647" y="1370"/>
                  <a:pt x="646" y="1370"/>
                </a:cubicBezTo>
                <a:cubicBezTo>
                  <a:pt x="645" y="1370"/>
                  <a:pt x="642" y="1370"/>
                  <a:pt x="643" y="1368"/>
                </a:cubicBezTo>
                <a:cubicBezTo>
                  <a:pt x="643" y="1368"/>
                  <a:pt x="644" y="1367"/>
                  <a:pt x="643" y="1366"/>
                </a:cubicBezTo>
                <a:cubicBezTo>
                  <a:pt x="643" y="1366"/>
                  <a:pt x="642" y="1366"/>
                  <a:pt x="641" y="1366"/>
                </a:cubicBezTo>
                <a:cubicBezTo>
                  <a:pt x="640" y="1366"/>
                  <a:pt x="640" y="1367"/>
                  <a:pt x="639" y="1367"/>
                </a:cubicBezTo>
                <a:cubicBezTo>
                  <a:pt x="638" y="1367"/>
                  <a:pt x="638" y="1367"/>
                  <a:pt x="637" y="1367"/>
                </a:cubicBezTo>
                <a:cubicBezTo>
                  <a:pt x="636" y="1366"/>
                  <a:pt x="635" y="1366"/>
                  <a:pt x="633" y="1366"/>
                </a:cubicBezTo>
                <a:cubicBezTo>
                  <a:pt x="632" y="1365"/>
                  <a:pt x="630" y="1365"/>
                  <a:pt x="628" y="1365"/>
                </a:cubicBezTo>
                <a:cubicBezTo>
                  <a:pt x="625" y="1365"/>
                  <a:pt x="623" y="1366"/>
                  <a:pt x="620" y="1366"/>
                </a:cubicBezTo>
                <a:cubicBezTo>
                  <a:pt x="618" y="1366"/>
                  <a:pt x="617" y="1366"/>
                  <a:pt x="615" y="1365"/>
                </a:cubicBezTo>
                <a:cubicBezTo>
                  <a:pt x="614" y="1365"/>
                  <a:pt x="614" y="1363"/>
                  <a:pt x="613" y="1363"/>
                </a:cubicBezTo>
                <a:cubicBezTo>
                  <a:pt x="612" y="1363"/>
                  <a:pt x="611" y="1363"/>
                  <a:pt x="611" y="1362"/>
                </a:cubicBezTo>
                <a:cubicBezTo>
                  <a:pt x="611" y="1361"/>
                  <a:pt x="612" y="1362"/>
                  <a:pt x="613" y="1361"/>
                </a:cubicBezTo>
                <a:cubicBezTo>
                  <a:pt x="613" y="1361"/>
                  <a:pt x="611" y="1360"/>
                  <a:pt x="611" y="1360"/>
                </a:cubicBezTo>
                <a:cubicBezTo>
                  <a:pt x="609" y="1359"/>
                  <a:pt x="608" y="1361"/>
                  <a:pt x="607" y="1361"/>
                </a:cubicBezTo>
                <a:cubicBezTo>
                  <a:pt x="606" y="1361"/>
                  <a:pt x="605" y="1361"/>
                  <a:pt x="605" y="1361"/>
                </a:cubicBezTo>
                <a:cubicBezTo>
                  <a:pt x="604" y="1360"/>
                  <a:pt x="605" y="1360"/>
                  <a:pt x="604" y="1359"/>
                </a:cubicBezTo>
                <a:cubicBezTo>
                  <a:pt x="603" y="1358"/>
                  <a:pt x="603" y="1359"/>
                  <a:pt x="603" y="1360"/>
                </a:cubicBezTo>
                <a:cubicBezTo>
                  <a:pt x="602" y="1361"/>
                  <a:pt x="601" y="1362"/>
                  <a:pt x="600" y="1363"/>
                </a:cubicBezTo>
                <a:cubicBezTo>
                  <a:pt x="600" y="1364"/>
                  <a:pt x="598" y="1366"/>
                  <a:pt x="598" y="1367"/>
                </a:cubicBezTo>
                <a:cubicBezTo>
                  <a:pt x="599" y="1367"/>
                  <a:pt x="602" y="1366"/>
                  <a:pt x="603" y="1367"/>
                </a:cubicBezTo>
                <a:close/>
                <a:moveTo>
                  <a:pt x="616" y="1319"/>
                </a:moveTo>
                <a:cubicBezTo>
                  <a:pt x="616" y="1320"/>
                  <a:pt x="616" y="1321"/>
                  <a:pt x="617" y="1320"/>
                </a:cubicBezTo>
                <a:cubicBezTo>
                  <a:pt x="617" y="1320"/>
                  <a:pt x="617" y="1318"/>
                  <a:pt x="616" y="1319"/>
                </a:cubicBezTo>
                <a:close/>
                <a:moveTo>
                  <a:pt x="616" y="1313"/>
                </a:moveTo>
                <a:cubicBezTo>
                  <a:pt x="615" y="1313"/>
                  <a:pt x="616" y="1314"/>
                  <a:pt x="615" y="1314"/>
                </a:cubicBezTo>
                <a:cubicBezTo>
                  <a:pt x="615" y="1315"/>
                  <a:pt x="614" y="1316"/>
                  <a:pt x="614" y="1316"/>
                </a:cubicBezTo>
                <a:cubicBezTo>
                  <a:pt x="615" y="1317"/>
                  <a:pt x="616" y="1315"/>
                  <a:pt x="616" y="1315"/>
                </a:cubicBezTo>
                <a:cubicBezTo>
                  <a:pt x="616" y="1314"/>
                  <a:pt x="618" y="1313"/>
                  <a:pt x="616" y="1313"/>
                </a:cubicBezTo>
                <a:close/>
                <a:moveTo>
                  <a:pt x="615" y="1337"/>
                </a:moveTo>
                <a:cubicBezTo>
                  <a:pt x="615" y="1337"/>
                  <a:pt x="617" y="1336"/>
                  <a:pt x="617" y="1336"/>
                </a:cubicBezTo>
                <a:cubicBezTo>
                  <a:pt x="618" y="1336"/>
                  <a:pt x="619" y="1336"/>
                  <a:pt x="619" y="1335"/>
                </a:cubicBezTo>
                <a:cubicBezTo>
                  <a:pt x="619" y="1335"/>
                  <a:pt x="619" y="1334"/>
                  <a:pt x="619" y="1334"/>
                </a:cubicBezTo>
                <a:cubicBezTo>
                  <a:pt x="618" y="1334"/>
                  <a:pt x="617" y="1335"/>
                  <a:pt x="616" y="1335"/>
                </a:cubicBezTo>
                <a:cubicBezTo>
                  <a:pt x="616" y="1335"/>
                  <a:pt x="614" y="1336"/>
                  <a:pt x="615" y="1337"/>
                </a:cubicBezTo>
                <a:close/>
                <a:moveTo>
                  <a:pt x="343" y="861"/>
                </a:moveTo>
                <a:cubicBezTo>
                  <a:pt x="343" y="863"/>
                  <a:pt x="344" y="860"/>
                  <a:pt x="345" y="860"/>
                </a:cubicBezTo>
                <a:cubicBezTo>
                  <a:pt x="345" y="859"/>
                  <a:pt x="346" y="860"/>
                  <a:pt x="346" y="859"/>
                </a:cubicBezTo>
                <a:cubicBezTo>
                  <a:pt x="346" y="858"/>
                  <a:pt x="345" y="858"/>
                  <a:pt x="345" y="857"/>
                </a:cubicBezTo>
                <a:cubicBezTo>
                  <a:pt x="344" y="857"/>
                  <a:pt x="344" y="856"/>
                  <a:pt x="344" y="856"/>
                </a:cubicBezTo>
                <a:cubicBezTo>
                  <a:pt x="342" y="854"/>
                  <a:pt x="343" y="858"/>
                  <a:pt x="343" y="859"/>
                </a:cubicBezTo>
                <a:cubicBezTo>
                  <a:pt x="343" y="859"/>
                  <a:pt x="343" y="860"/>
                  <a:pt x="343" y="861"/>
                </a:cubicBezTo>
                <a:close/>
                <a:moveTo>
                  <a:pt x="427" y="881"/>
                </a:moveTo>
                <a:cubicBezTo>
                  <a:pt x="427" y="881"/>
                  <a:pt x="428" y="881"/>
                  <a:pt x="429" y="882"/>
                </a:cubicBezTo>
                <a:cubicBezTo>
                  <a:pt x="430" y="882"/>
                  <a:pt x="430" y="883"/>
                  <a:pt x="431" y="884"/>
                </a:cubicBezTo>
                <a:cubicBezTo>
                  <a:pt x="433" y="884"/>
                  <a:pt x="432" y="881"/>
                  <a:pt x="432" y="881"/>
                </a:cubicBezTo>
                <a:cubicBezTo>
                  <a:pt x="433" y="879"/>
                  <a:pt x="433" y="878"/>
                  <a:pt x="431" y="878"/>
                </a:cubicBezTo>
                <a:cubicBezTo>
                  <a:pt x="430" y="877"/>
                  <a:pt x="429" y="877"/>
                  <a:pt x="428" y="876"/>
                </a:cubicBezTo>
                <a:cubicBezTo>
                  <a:pt x="427" y="876"/>
                  <a:pt x="427" y="875"/>
                  <a:pt x="426" y="875"/>
                </a:cubicBezTo>
                <a:cubicBezTo>
                  <a:pt x="425" y="875"/>
                  <a:pt x="426" y="876"/>
                  <a:pt x="426" y="877"/>
                </a:cubicBezTo>
                <a:cubicBezTo>
                  <a:pt x="426" y="878"/>
                  <a:pt x="425" y="880"/>
                  <a:pt x="427" y="881"/>
                </a:cubicBezTo>
                <a:close/>
                <a:moveTo>
                  <a:pt x="461" y="848"/>
                </a:moveTo>
                <a:cubicBezTo>
                  <a:pt x="462" y="848"/>
                  <a:pt x="463" y="845"/>
                  <a:pt x="463" y="844"/>
                </a:cubicBezTo>
                <a:cubicBezTo>
                  <a:pt x="463" y="843"/>
                  <a:pt x="464" y="841"/>
                  <a:pt x="465" y="840"/>
                </a:cubicBezTo>
                <a:cubicBezTo>
                  <a:pt x="465" y="839"/>
                  <a:pt x="465" y="837"/>
                  <a:pt x="466" y="836"/>
                </a:cubicBezTo>
                <a:cubicBezTo>
                  <a:pt x="466" y="835"/>
                  <a:pt x="467" y="835"/>
                  <a:pt x="467" y="834"/>
                </a:cubicBezTo>
                <a:cubicBezTo>
                  <a:pt x="468" y="833"/>
                  <a:pt x="468" y="832"/>
                  <a:pt x="468" y="832"/>
                </a:cubicBezTo>
                <a:cubicBezTo>
                  <a:pt x="469" y="830"/>
                  <a:pt x="470" y="828"/>
                  <a:pt x="471" y="826"/>
                </a:cubicBezTo>
                <a:cubicBezTo>
                  <a:pt x="471" y="824"/>
                  <a:pt x="471" y="822"/>
                  <a:pt x="472" y="821"/>
                </a:cubicBezTo>
                <a:cubicBezTo>
                  <a:pt x="472" y="820"/>
                  <a:pt x="473" y="818"/>
                  <a:pt x="472" y="817"/>
                </a:cubicBezTo>
                <a:cubicBezTo>
                  <a:pt x="471" y="816"/>
                  <a:pt x="469" y="822"/>
                  <a:pt x="468" y="823"/>
                </a:cubicBezTo>
                <a:cubicBezTo>
                  <a:pt x="468" y="826"/>
                  <a:pt x="465" y="828"/>
                  <a:pt x="464" y="830"/>
                </a:cubicBezTo>
                <a:cubicBezTo>
                  <a:pt x="464" y="832"/>
                  <a:pt x="463" y="832"/>
                  <a:pt x="462" y="833"/>
                </a:cubicBezTo>
                <a:cubicBezTo>
                  <a:pt x="460" y="834"/>
                  <a:pt x="460" y="835"/>
                  <a:pt x="460" y="836"/>
                </a:cubicBezTo>
                <a:cubicBezTo>
                  <a:pt x="459" y="838"/>
                  <a:pt x="459" y="839"/>
                  <a:pt x="459" y="841"/>
                </a:cubicBezTo>
                <a:cubicBezTo>
                  <a:pt x="459" y="842"/>
                  <a:pt x="459" y="843"/>
                  <a:pt x="460" y="845"/>
                </a:cubicBezTo>
                <a:cubicBezTo>
                  <a:pt x="460" y="846"/>
                  <a:pt x="460" y="849"/>
                  <a:pt x="461" y="848"/>
                </a:cubicBezTo>
                <a:close/>
                <a:moveTo>
                  <a:pt x="510" y="806"/>
                </a:moveTo>
                <a:cubicBezTo>
                  <a:pt x="510" y="805"/>
                  <a:pt x="510" y="805"/>
                  <a:pt x="511" y="805"/>
                </a:cubicBezTo>
                <a:cubicBezTo>
                  <a:pt x="512" y="804"/>
                  <a:pt x="512" y="804"/>
                  <a:pt x="512" y="804"/>
                </a:cubicBezTo>
                <a:cubicBezTo>
                  <a:pt x="512" y="803"/>
                  <a:pt x="511" y="803"/>
                  <a:pt x="511" y="803"/>
                </a:cubicBezTo>
                <a:cubicBezTo>
                  <a:pt x="511" y="803"/>
                  <a:pt x="511" y="802"/>
                  <a:pt x="510" y="802"/>
                </a:cubicBezTo>
                <a:cubicBezTo>
                  <a:pt x="510" y="801"/>
                  <a:pt x="509" y="801"/>
                  <a:pt x="508" y="801"/>
                </a:cubicBezTo>
                <a:cubicBezTo>
                  <a:pt x="508" y="801"/>
                  <a:pt x="507" y="802"/>
                  <a:pt x="506" y="802"/>
                </a:cubicBezTo>
                <a:cubicBezTo>
                  <a:pt x="506" y="802"/>
                  <a:pt x="505" y="802"/>
                  <a:pt x="504" y="802"/>
                </a:cubicBezTo>
                <a:cubicBezTo>
                  <a:pt x="504" y="802"/>
                  <a:pt x="503" y="802"/>
                  <a:pt x="502" y="802"/>
                </a:cubicBezTo>
                <a:cubicBezTo>
                  <a:pt x="502" y="802"/>
                  <a:pt x="501" y="803"/>
                  <a:pt x="501" y="803"/>
                </a:cubicBezTo>
                <a:cubicBezTo>
                  <a:pt x="500" y="804"/>
                  <a:pt x="499" y="804"/>
                  <a:pt x="498" y="806"/>
                </a:cubicBezTo>
                <a:cubicBezTo>
                  <a:pt x="498" y="807"/>
                  <a:pt x="497" y="808"/>
                  <a:pt x="496" y="809"/>
                </a:cubicBezTo>
                <a:cubicBezTo>
                  <a:pt x="495" y="810"/>
                  <a:pt x="494" y="810"/>
                  <a:pt x="493" y="811"/>
                </a:cubicBezTo>
                <a:cubicBezTo>
                  <a:pt x="493" y="812"/>
                  <a:pt x="492" y="813"/>
                  <a:pt x="492" y="815"/>
                </a:cubicBezTo>
                <a:cubicBezTo>
                  <a:pt x="492" y="817"/>
                  <a:pt x="491" y="819"/>
                  <a:pt x="492" y="821"/>
                </a:cubicBezTo>
                <a:cubicBezTo>
                  <a:pt x="493" y="822"/>
                  <a:pt x="493" y="822"/>
                  <a:pt x="493" y="823"/>
                </a:cubicBezTo>
                <a:cubicBezTo>
                  <a:pt x="493" y="824"/>
                  <a:pt x="493" y="825"/>
                  <a:pt x="493" y="825"/>
                </a:cubicBezTo>
                <a:cubicBezTo>
                  <a:pt x="494" y="826"/>
                  <a:pt x="494" y="826"/>
                  <a:pt x="494" y="827"/>
                </a:cubicBezTo>
                <a:cubicBezTo>
                  <a:pt x="494" y="828"/>
                  <a:pt x="493" y="828"/>
                  <a:pt x="493" y="829"/>
                </a:cubicBezTo>
                <a:cubicBezTo>
                  <a:pt x="492" y="831"/>
                  <a:pt x="496" y="828"/>
                  <a:pt x="496" y="828"/>
                </a:cubicBezTo>
                <a:cubicBezTo>
                  <a:pt x="497" y="827"/>
                  <a:pt x="498" y="826"/>
                  <a:pt x="499" y="825"/>
                </a:cubicBezTo>
                <a:cubicBezTo>
                  <a:pt x="500" y="823"/>
                  <a:pt x="500" y="822"/>
                  <a:pt x="502" y="822"/>
                </a:cubicBezTo>
                <a:cubicBezTo>
                  <a:pt x="503" y="821"/>
                  <a:pt x="505" y="822"/>
                  <a:pt x="505" y="820"/>
                </a:cubicBezTo>
                <a:cubicBezTo>
                  <a:pt x="506" y="819"/>
                  <a:pt x="505" y="818"/>
                  <a:pt x="505" y="818"/>
                </a:cubicBezTo>
                <a:cubicBezTo>
                  <a:pt x="506" y="817"/>
                  <a:pt x="507" y="817"/>
                  <a:pt x="507" y="817"/>
                </a:cubicBezTo>
                <a:cubicBezTo>
                  <a:pt x="508" y="817"/>
                  <a:pt x="509" y="817"/>
                  <a:pt x="508" y="816"/>
                </a:cubicBezTo>
                <a:cubicBezTo>
                  <a:pt x="508" y="815"/>
                  <a:pt x="508" y="815"/>
                  <a:pt x="507" y="815"/>
                </a:cubicBezTo>
                <a:cubicBezTo>
                  <a:pt x="506" y="814"/>
                  <a:pt x="506" y="814"/>
                  <a:pt x="506" y="813"/>
                </a:cubicBezTo>
                <a:cubicBezTo>
                  <a:pt x="505" y="812"/>
                  <a:pt x="506" y="812"/>
                  <a:pt x="506" y="811"/>
                </a:cubicBezTo>
                <a:cubicBezTo>
                  <a:pt x="507" y="810"/>
                  <a:pt x="505" y="809"/>
                  <a:pt x="506" y="808"/>
                </a:cubicBezTo>
                <a:cubicBezTo>
                  <a:pt x="507" y="806"/>
                  <a:pt x="509" y="807"/>
                  <a:pt x="510" y="806"/>
                </a:cubicBezTo>
                <a:close/>
                <a:moveTo>
                  <a:pt x="562" y="738"/>
                </a:moveTo>
                <a:cubicBezTo>
                  <a:pt x="562" y="738"/>
                  <a:pt x="561" y="738"/>
                  <a:pt x="561" y="738"/>
                </a:cubicBezTo>
                <a:cubicBezTo>
                  <a:pt x="560" y="738"/>
                  <a:pt x="560" y="738"/>
                  <a:pt x="560" y="738"/>
                </a:cubicBezTo>
                <a:cubicBezTo>
                  <a:pt x="560" y="738"/>
                  <a:pt x="560" y="739"/>
                  <a:pt x="561" y="739"/>
                </a:cubicBezTo>
                <a:cubicBezTo>
                  <a:pt x="561" y="739"/>
                  <a:pt x="562" y="739"/>
                  <a:pt x="562" y="738"/>
                </a:cubicBezTo>
                <a:close/>
                <a:moveTo>
                  <a:pt x="534" y="732"/>
                </a:moveTo>
                <a:cubicBezTo>
                  <a:pt x="534" y="732"/>
                  <a:pt x="533" y="731"/>
                  <a:pt x="533" y="730"/>
                </a:cubicBezTo>
                <a:cubicBezTo>
                  <a:pt x="532" y="730"/>
                  <a:pt x="530" y="731"/>
                  <a:pt x="529" y="729"/>
                </a:cubicBezTo>
                <a:cubicBezTo>
                  <a:pt x="528" y="729"/>
                  <a:pt x="528" y="728"/>
                  <a:pt x="527" y="728"/>
                </a:cubicBezTo>
                <a:cubicBezTo>
                  <a:pt x="527" y="728"/>
                  <a:pt x="526" y="729"/>
                  <a:pt x="526" y="730"/>
                </a:cubicBezTo>
                <a:cubicBezTo>
                  <a:pt x="526" y="731"/>
                  <a:pt x="526" y="733"/>
                  <a:pt x="524" y="732"/>
                </a:cubicBezTo>
                <a:cubicBezTo>
                  <a:pt x="523" y="732"/>
                  <a:pt x="523" y="732"/>
                  <a:pt x="522" y="732"/>
                </a:cubicBezTo>
                <a:cubicBezTo>
                  <a:pt x="522" y="733"/>
                  <a:pt x="521" y="734"/>
                  <a:pt x="522" y="734"/>
                </a:cubicBezTo>
                <a:cubicBezTo>
                  <a:pt x="522" y="735"/>
                  <a:pt x="522" y="737"/>
                  <a:pt x="524" y="737"/>
                </a:cubicBezTo>
                <a:cubicBezTo>
                  <a:pt x="525" y="736"/>
                  <a:pt x="523" y="734"/>
                  <a:pt x="524" y="733"/>
                </a:cubicBezTo>
                <a:cubicBezTo>
                  <a:pt x="524" y="734"/>
                  <a:pt x="525" y="734"/>
                  <a:pt x="525" y="734"/>
                </a:cubicBezTo>
                <a:cubicBezTo>
                  <a:pt x="526" y="735"/>
                  <a:pt x="526" y="736"/>
                  <a:pt x="527" y="736"/>
                </a:cubicBezTo>
                <a:cubicBezTo>
                  <a:pt x="527" y="737"/>
                  <a:pt x="528" y="737"/>
                  <a:pt x="528" y="738"/>
                </a:cubicBezTo>
                <a:cubicBezTo>
                  <a:pt x="529" y="739"/>
                  <a:pt x="529" y="739"/>
                  <a:pt x="530" y="740"/>
                </a:cubicBezTo>
                <a:cubicBezTo>
                  <a:pt x="531" y="740"/>
                  <a:pt x="532" y="740"/>
                  <a:pt x="532" y="740"/>
                </a:cubicBezTo>
                <a:cubicBezTo>
                  <a:pt x="533" y="741"/>
                  <a:pt x="532" y="742"/>
                  <a:pt x="533" y="742"/>
                </a:cubicBezTo>
                <a:cubicBezTo>
                  <a:pt x="534" y="742"/>
                  <a:pt x="534" y="740"/>
                  <a:pt x="534" y="739"/>
                </a:cubicBezTo>
                <a:cubicBezTo>
                  <a:pt x="534" y="738"/>
                  <a:pt x="532" y="739"/>
                  <a:pt x="531" y="738"/>
                </a:cubicBezTo>
                <a:cubicBezTo>
                  <a:pt x="531" y="738"/>
                  <a:pt x="531" y="737"/>
                  <a:pt x="531" y="737"/>
                </a:cubicBezTo>
                <a:cubicBezTo>
                  <a:pt x="531" y="736"/>
                  <a:pt x="529" y="734"/>
                  <a:pt x="531" y="733"/>
                </a:cubicBezTo>
                <a:cubicBezTo>
                  <a:pt x="531" y="732"/>
                  <a:pt x="532" y="735"/>
                  <a:pt x="533" y="736"/>
                </a:cubicBezTo>
                <a:cubicBezTo>
                  <a:pt x="533" y="736"/>
                  <a:pt x="534" y="736"/>
                  <a:pt x="534" y="737"/>
                </a:cubicBezTo>
                <a:cubicBezTo>
                  <a:pt x="534" y="738"/>
                  <a:pt x="535" y="739"/>
                  <a:pt x="535" y="739"/>
                </a:cubicBezTo>
                <a:cubicBezTo>
                  <a:pt x="535" y="738"/>
                  <a:pt x="535" y="737"/>
                  <a:pt x="535" y="736"/>
                </a:cubicBezTo>
                <a:cubicBezTo>
                  <a:pt x="534" y="735"/>
                  <a:pt x="535" y="735"/>
                  <a:pt x="535" y="734"/>
                </a:cubicBezTo>
                <a:cubicBezTo>
                  <a:pt x="535" y="733"/>
                  <a:pt x="535" y="733"/>
                  <a:pt x="534" y="732"/>
                </a:cubicBezTo>
                <a:close/>
                <a:moveTo>
                  <a:pt x="346" y="890"/>
                </a:moveTo>
                <a:cubicBezTo>
                  <a:pt x="346" y="890"/>
                  <a:pt x="346" y="892"/>
                  <a:pt x="347" y="892"/>
                </a:cubicBezTo>
                <a:cubicBezTo>
                  <a:pt x="348" y="891"/>
                  <a:pt x="347" y="890"/>
                  <a:pt x="347" y="889"/>
                </a:cubicBezTo>
                <a:cubicBezTo>
                  <a:pt x="348" y="888"/>
                  <a:pt x="348" y="888"/>
                  <a:pt x="348" y="887"/>
                </a:cubicBezTo>
                <a:cubicBezTo>
                  <a:pt x="348" y="886"/>
                  <a:pt x="349" y="886"/>
                  <a:pt x="350" y="885"/>
                </a:cubicBezTo>
                <a:cubicBezTo>
                  <a:pt x="350" y="884"/>
                  <a:pt x="350" y="883"/>
                  <a:pt x="350" y="882"/>
                </a:cubicBezTo>
                <a:cubicBezTo>
                  <a:pt x="351" y="881"/>
                  <a:pt x="352" y="879"/>
                  <a:pt x="351" y="879"/>
                </a:cubicBezTo>
                <a:cubicBezTo>
                  <a:pt x="350" y="878"/>
                  <a:pt x="350" y="881"/>
                  <a:pt x="350" y="881"/>
                </a:cubicBezTo>
                <a:cubicBezTo>
                  <a:pt x="349" y="882"/>
                  <a:pt x="348" y="884"/>
                  <a:pt x="347" y="885"/>
                </a:cubicBezTo>
                <a:cubicBezTo>
                  <a:pt x="347" y="885"/>
                  <a:pt x="347" y="886"/>
                  <a:pt x="346" y="887"/>
                </a:cubicBezTo>
                <a:cubicBezTo>
                  <a:pt x="346" y="887"/>
                  <a:pt x="345" y="888"/>
                  <a:pt x="345" y="888"/>
                </a:cubicBezTo>
                <a:cubicBezTo>
                  <a:pt x="345" y="889"/>
                  <a:pt x="346" y="889"/>
                  <a:pt x="346" y="890"/>
                </a:cubicBezTo>
                <a:close/>
                <a:moveTo>
                  <a:pt x="364" y="892"/>
                </a:moveTo>
                <a:cubicBezTo>
                  <a:pt x="365" y="892"/>
                  <a:pt x="365" y="891"/>
                  <a:pt x="366" y="891"/>
                </a:cubicBezTo>
                <a:cubicBezTo>
                  <a:pt x="367" y="891"/>
                  <a:pt x="367" y="892"/>
                  <a:pt x="368" y="892"/>
                </a:cubicBezTo>
                <a:cubicBezTo>
                  <a:pt x="369" y="891"/>
                  <a:pt x="368" y="889"/>
                  <a:pt x="367" y="888"/>
                </a:cubicBezTo>
                <a:cubicBezTo>
                  <a:pt x="366" y="888"/>
                  <a:pt x="364" y="888"/>
                  <a:pt x="363" y="888"/>
                </a:cubicBezTo>
                <a:cubicBezTo>
                  <a:pt x="362" y="888"/>
                  <a:pt x="362" y="888"/>
                  <a:pt x="361" y="887"/>
                </a:cubicBezTo>
                <a:cubicBezTo>
                  <a:pt x="360" y="887"/>
                  <a:pt x="360" y="886"/>
                  <a:pt x="359" y="886"/>
                </a:cubicBezTo>
                <a:cubicBezTo>
                  <a:pt x="358" y="886"/>
                  <a:pt x="358" y="887"/>
                  <a:pt x="357" y="887"/>
                </a:cubicBezTo>
                <a:cubicBezTo>
                  <a:pt x="356" y="887"/>
                  <a:pt x="353" y="886"/>
                  <a:pt x="353" y="888"/>
                </a:cubicBezTo>
                <a:cubicBezTo>
                  <a:pt x="353" y="889"/>
                  <a:pt x="353" y="890"/>
                  <a:pt x="354" y="890"/>
                </a:cubicBezTo>
                <a:cubicBezTo>
                  <a:pt x="354" y="891"/>
                  <a:pt x="355" y="891"/>
                  <a:pt x="356" y="891"/>
                </a:cubicBezTo>
                <a:cubicBezTo>
                  <a:pt x="357" y="891"/>
                  <a:pt x="358" y="892"/>
                  <a:pt x="360" y="893"/>
                </a:cubicBezTo>
                <a:cubicBezTo>
                  <a:pt x="361" y="894"/>
                  <a:pt x="363" y="893"/>
                  <a:pt x="364" y="892"/>
                </a:cubicBezTo>
                <a:close/>
                <a:moveTo>
                  <a:pt x="353" y="896"/>
                </a:moveTo>
                <a:cubicBezTo>
                  <a:pt x="353" y="897"/>
                  <a:pt x="354" y="898"/>
                  <a:pt x="354" y="898"/>
                </a:cubicBezTo>
                <a:cubicBezTo>
                  <a:pt x="355" y="898"/>
                  <a:pt x="355" y="898"/>
                  <a:pt x="355" y="899"/>
                </a:cubicBezTo>
                <a:cubicBezTo>
                  <a:pt x="356" y="899"/>
                  <a:pt x="356" y="900"/>
                  <a:pt x="357" y="900"/>
                </a:cubicBezTo>
                <a:cubicBezTo>
                  <a:pt x="358" y="899"/>
                  <a:pt x="356" y="897"/>
                  <a:pt x="356" y="897"/>
                </a:cubicBezTo>
                <a:cubicBezTo>
                  <a:pt x="356" y="897"/>
                  <a:pt x="356" y="896"/>
                  <a:pt x="355" y="896"/>
                </a:cubicBezTo>
                <a:cubicBezTo>
                  <a:pt x="355" y="895"/>
                  <a:pt x="353" y="896"/>
                  <a:pt x="353" y="896"/>
                </a:cubicBezTo>
                <a:close/>
                <a:moveTo>
                  <a:pt x="214" y="1262"/>
                </a:moveTo>
                <a:cubicBezTo>
                  <a:pt x="215" y="1262"/>
                  <a:pt x="215" y="1262"/>
                  <a:pt x="216" y="1262"/>
                </a:cubicBezTo>
                <a:cubicBezTo>
                  <a:pt x="217" y="1262"/>
                  <a:pt x="218" y="1263"/>
                  <a:pt x="218" y="1264"/>
                </a:cubicBezTo>
                <a:cubicBezTo>
                  <a:pt x="219" y="1265"/>
                  <a:pt x="220" y="1264"/>
                  <a:pt x="220" y="1263"/>
                </a:cubicBezTo>
                <a:cubicBezTo>
                  <a:pt x="220" y="1262"/>
                  <a:pt x="220" y="1261"/>
                  <a:pt x="220" y="1261"/>
                </a:cubicBezTo>
                <a:cubicBezTo>
                  <a:pt x="220" y="1260"/>
                  <a:pt x="219" y="1260"/>
                  <a:pt x="219" y="1259"/>
                </a:cubicBezTo>
                <a:cubicBezTo>
                  <a:pt x="219" y="1259"/>
                  <a:pt x="219" y="1258"/>
                  <a:pt x="218" y="1258"/>
                </a:cubicBezTo>
                <a:cubicBezTo>
                  <a:pt x="218" y="1258"/>
                  <a:pt x="217" y="1258"/>
                  <a:pt x="216" y="1258"/>
                </a:cubicBezTo>
                <a:cubicBezTo>
                  <a:pt x="215" y="1258"/>
                  <a:pt x="214" y="1258"/>
                  <a:pt x="212" y="1258"/>
                </a:cubicBezTo>
                <a:cubicBezTo>
                  <a:pt x="212" y="1257"/>
                  <a:pt x="210" y="1258"/>
                  <a:pt x="210" y="1259"/>
                </a:cubicBezTo>
                <a:cubicBezTo>
                  <a:pt x="211" y="1260"/>
                  <a:pt x="212" y="1260"/>
                  <a:pt x="213" y="1260"/>
                </a:cubicBezTo>
                <a:cubicBezTo>
                  <a:pt x="213" y="1261"/>
                  <a:pt x="214" y="1261"/>
                  <a:pt x="214" y="1262"/>
                </a:cubicBezTo>
                <a:close/>
                <a:moveTo>
                  <a:pt x="342" y="869"/>
                </a:moveTo>
                <a:cubicBezTo>
                  <a:pt x="343" y="868"/>
                  <a:pt x="342" y="868"/>
                  <a:pt x="341" y="868"/>
                </a:cubicBezTo>
                <a:cubicBezTo>
                  <a:pt x="340" y="867"/>
                  <a:pt x="339" y="867"/>
                  <a:pt x="337" y="867"/>
                </a:cubicBezTo>
                <a:cubicBezTo>
                  <a:pt x="336" y="867"/>
                  <a:pt x="334" y="868"/>
                  <a:pt x="333" y="868"/>
                </a:cubicBezTo>
                <a:cubicBezTo>
                  <a:pt x="332" y="869"/>
                  <a:pt x="331" y="869"/>
                  <a:pt x="329" y="869"/>
                </a:cubicBezTo>
                <a:cubicBezTo>
                  <a:pt x="329" y="869"/>
                  <a:pt x="327" y="868"/>
                  <a:pt x="326" y="869"/>
                </a:cubicBezTo>
                <a:cubicBezTo>
                  <a:pt x="326" y="870"/>
                  <a:pt x="327" y="871"/>
                  <a:pt x="328" y="871"/>
                </a:cubicBezTo>
                <a:cubicBezTo>
                  <a:pt x="329" y="872"/>
                  <a:pt x="330" y="873"/>
                  <a:pt x="330" y="874"/>
                </a:cubicBezTo>
                <a:cubicBezTo>
                  <a:pt x="331" y="875"/>
                  <a:pt x="331" y="876"/>
                  <a:pt x="332" y="878"/>
                </a:cubicBezTo>
                <a:cubicBezTo>
                  <a:pt x="333" y="879"/>
                  <a:pt x="334" y="878"/>
                  <a:pt x="336" y="879"/>
                </a:cubicBezTo>
                <a:cubicBezTo>
                  <a:pt x="337" y="879"/>
                  <a:pt x="338" y="880"/>
                  <a:pt x="339" y="881"/>
                </a:cubicBezTo>
                <a:cubicBezTo>
                  <a:pt x="340" y="882"/>
                  <a:pt x="341" y="883"/>
                  <a:pt x="342" y="882"/>
                </a:cubicBezTo>
                <a:cubicBezTo>
                  <a:pt x="344" y="882"/>
                  <a:pt x="345" y="882"/>
                  <a:pt x="347" y="881"/>
                </a:cubicBezTo>
                <a:cubicBezTo>
                  <a:pt x="348" y="880"/>
                  <a:pt x="348" y="879"/>
                  <a:pt x="348" y="878"/>
                </a:cubicBezTo>
                <a:cubicBezTo>
                  <a:pt x="348" y="876"/>
                  <a:pt x="348" y="875"/>
                  <a:pt x="348" y="873"/>
                </a:cubicBezTo>
                <a:cubicBezTo>
                  <a:pt x="347" y="872"/>
                  <a:pt x="345" y="871"/>
                  <a:pt x="347" y="870"/>
                </a:cubicBezTo>
                <a:cubicBezTo>
                  <a:pt x="347" y="870"/>
                  <a:pt x="348" y="870"/>
                  <a:pt x="348" y="870"/>
                </a:cubicBezTo>
                <a:cubicBezTo>
                  <a:pt x="347" y="869"/>
                  <a:pt x="347" y="869"/>
                  <a:pt x="347" y="869"/>
                </a:cubicBezTo>
                <a:cubicBezTo>
                  <a:pt x="346" y="869"/>
                  <a:pt x="346" y="869"/>
                  <a:pt x="345" y="868"/>
                </a:cubicBezTo>
                <a:cubicBezTo>
                  <a:pt x="345" y="867"/>
                  <a:pt x="345" y="866"/>
                  <a:pt x="344" y="866"/>
                </a:cubicBezTo>
                <a:cubicBezTo>
                  <a:pt x="344" y="867"/>
                  <a:pt x="344" y="867"/>
                  <a:pt x="344" y="868"/>
                </a:cubicBezTo>
                <a:cubicBezTo>
                  <a:pt x="344" y="869"/>
                  <a:pt x="343" y="872"/>
                  <a:pt x="342" y="871"/>
                </a:cubicBezTo>
                <a:cubicBezTo>
                  <a:pt x="341" y="870"/>
                  <a:pt x="341" y="870"/>
                  <a:pt x="341" y="869"/>
                </a:cubicBezTo>
                <a:cubicBezTo>
                  <a:pt x="342" y="869"/>
                  <a:pt x="342" y="869"/>
                  <a:pt x="342" y="869"/>
                </a:cubicBezTo>
                <a:close/>
                <a:moveTo>
                  <a:pt x="570" y="736"/>
                </a:moveTo>
                <a:cubicBezTo>
                  <a:pt x="569" y="736"/>
                  <a:pt x="569" y="736"/>
                  <a:pt x="569" y="737"/>
                </a:cubicBezTo>
                <a:cubicBezTo>
                  <a:pt x="569" y="737"/>
                  <a:pt x="570" y="737"/>
                  <a:pt x="570" y="737"/>
                </a:cubicBezTo>
                <a:cubicBezTo>
                  <a:pt x="571" y="736"/>
                  <a:pt x="572" y="736"/>
                  <a:pt x="572" y="736"/>
                </a:cubicBezTo>
                <a:cubicBezTo>
                  <a:pt x="571" y="735"/>
                  <a:pt x="571" y="735"/>
                  <a:pt x="570" y="736"/>
                </a:cubicBezTo>
                <a:close/>
                <a:moveTo>
                  <a:pt x="242" y="743"/>
                </a:moveTo>
                <a:cubicBezTo>
                  <a:pt x="242" y="743"/>
                  <a:pt x="241" y="742"/>
                  <a:pt x="241" y="742"/>
                </a:cubicBezTo>
                <a:cubicBezTo>
                  <a:pt x="240" y="742"/>
                  <a:pt x="240" y="743"/>
                  <a:pt x="241" y="744"/>
                </a:cubicBezTo>
                <a:cubicBezTo>
                  <a:pt x="241" y="745"/>
                  <a:pt x="241" y="746"/>
                  <a:pt x="243" y="747"/>
                </a:cubicBezTo>
                <a:cubicBezTo>
                  <a:pt x="243" y="747"/>
                  <a:pt x="244" y="747"/>
                  <a:pt x="245" y="747"/>
                </a:cubicBezTo>
                <a:cubicBezTo>
                  <a:pt x="246" y="746"/>
                  <a:pt x="245" y="746"/>
                  <a:pt x="244" y="746"/>
                </a:cubicBezTo>
                <a:cubicBezTo>
                  <a:pt x="244" y="745"/>
                  <a:pt x="245" y="744"/>
                  <a:pt x="245" y="744"/>
                </a:cubicBezTo>
                <a:cubicBezTo>
                  <a:pt x="246" y="744"/>
                  <a:pt x="247" y="744"/>
                  <a:pt x="247" y="744"/>
                </a:cubicBezTo>
                <a:cubicBezTo>
                  <a:pt x="248" y="743"/>
                  <a:pt x="248" y="743"/>
                  <a:pt x="248" y="742"/>
                </a:cubicBezTo>
                <a:cubicBezTo>
                  <a:pt x="248" y="741"/>
                  <a:pt x="248" y="740"/>
                  <a:pt x="248" y="740"/>
                </a:cubicBezTo>
                <a:cubicBezTo>
                  <a:pt x="248" y="739"/>
                  <a:pt x="248" y="739"/>
                  <a:pt x="247" y="739"/>
                </a:cubicBezTo>
                <a:cubicBezTo>
                  <a:pt x="246" y="739"/>
                  <a:pt x="243" y="740"/>
                  <a:pt x="243" y="742"/>
                </a:cubicBezTo>
                <a:cubicBezTo>
                  <a:pt x="243" y="742"/>
                  <a:pt x="244" y="742"/>
                  <a:pt x="243" y="743"/>
                </a:cubicBezTo>
                <a:cubicBezTo>
                  <a:pt x="243" y="743"/>
                  <a:pt x="242" y="743"/>
                  <a:pt x="242" y="743"/>
                </a:cubicBezTo>
                <a:close/>
                <a:moveTo>
                  <a:pt x="458" y="1181"/>
                </a:moveTo>
                <a:cubicBezTo>
                  <a:pt x="459" y="1181"/>
                  <a:pt x="460" y="1181"/>
                  <a:pt x="460" y="1181"/>
                </a:cubicBezTo>
                <a:cubicBezTo>
                  <a:pt x="461" y="1182"/>
                  <a:pt x="462" y="1182"/>
                  <a:pt x="462" y="1182"/>
                </a:cubicBezTo>
                <a:cubicBezTo>
                  <a:pt x="463" y="1182"/>
                  <a:pt x="466" y="1182"/>
                  <a:pt x="466" y="1181"/>
                </a:cubicBezTo>
                <a:cubicBezTo>
                  <a:pt x="466" y="1180"/>
                  <a:pt x="463" y="1179"/>
                  <a:pt x="462" y="1180"/>
                </a:cubicBezTo>
                <a:cubicBezTo>
                  <a:pt x="461" y="1180"/>
                  <a:pt x="460" y="1180"/>
                  <a:pt x="459" y="1180"/>
                </a:cubicBezTo>
                <a:cubicBezTo>
                  <a:pt x="459" y="1179"/>
                  <a:pt x="458" y="1178"/>
                  <a:pt x="457" y="1179"/>
                </a:cubicBezTo>
                <a:cubicBezTo>
                  <a:pt x="457" y="1179"/>
                  <a:pt x="458" y="1180"/>
                  <a:pt x="458" y="1180"/>
                </a:cubicBezTo>
                <a:cubicBezTo>
                  <a:pt x="458" y="1180"/>
                  <a:pt x="457" y="1180"/>
                  <a:pt x="457" y="1180"/>
                </a:cubicBezTo>
                <a:cubicBezTo>
                  <a:pt x="457" y="1181"/>
                  <a:pt x="458" y="1181"/>
                  <a:pt x="458" y="1181"/>
                </a:cubicBezTo>
                <a:close/>
                <a:moveTo>
                  <a:pt x="570" y="772"/>
                </a:moveTo>
                <a:cubicBezTo>
                  <a:pt x="570" y="773"/>
                  <a:pt x="571" y="773"/>
                  <a:pt x="572" y="773"/>
                </a:cubicBezTo>
                <a:cubicBezTo>
                  <a:pt x="573" y="773"/>
                  <a:pt x="573" y="773"/>
                  <a:pt x="574" y="773"/>
                </a:cubicBezTo>
                <a:cubicBezTo>
                  <a:pt x="575" y="774"/>
                  <a:pt x="575" y="774"/>
                  <a:pt x="576" y="775"/>
                </a:cubicBezTo>
                <a:cubicBezTo>
                  <a:pt x="578" y="775"/>
                  <a:pt x="579" y="775"/>
                  <a:pt x="579" y="777"/>
                </a:cubicBezTo>
                <a:cubicBezTo>
                  <a:pt x="579" y="778"/>
                  <a:pt x="578" y="779"/>
                  <a:pt x="579" y="779"/>
                </a:cubicBezTo>
                <a:cubicBezTo>
                  <a:pt x="580" y="780"/>
                  <a:pt x="580" y="779"/>
                  <a:pt x="581" y="778"/>
                </a:cubicBezTo>
                <a:cubicBezTo>
                  <a:pt x="582" y="777"/>
                  <a:pt x="583" y="776"/>
                  <a:pt x="585" y="776"/>
                </a:cubicBezTo>
                <a:cubicBezTo>
                  <a:pt x="586" y="776"/>
                  <a:pt x="589" y="776"/>
                  <a:pt x="587" y="774"/>
                </a:cubicBezTo>
                <a:cubicBezTo>
                  <a:pt x="587" y="774"/>
                  <a:pt x="587" y="773"/>
                  <a:pt x="586" y="773"/>
                </a:cubicBezTo>
                <a:cubicBezTo>
                  <a:pt x="586" y="772"/>
                  <a:pt x="585" y="772"/>
                  <a:pt x="584" y="772"/>
                </a:cubicBezTo>
                <a:cubicBezTo>
                  <a:pt x="583" y="771"/>
                  <a:pt x="583" y="769"/>
                  <a:pt x="582" y="769"/>
                </a:cubicBezTo>
                <a:cubicBezTo>
                  <a:pt x="581" y="768"/>
                  <a:pt x="579" y="770"/>
                  <a:pt x="579" y="770"/>
                </a:cubicBezTo>
                <a:cubicBezTo>
                  <a:pt x="577" y="771"/>
                  <a:pt x="576" y="771"/>
                  <a:pt x="575" y="772"/>
                </a:cubicBezTo>
                <a:cubicBezTo>
                  <a:pt x="575" y="772"/>
                  <a:pt x="574" y="772"/>
                  <a:pt x="574" y="772"/>
                </a:cubicBezTo>
                <a:cubicBezTo>
                  <a:pt x="573" y="772"/>
                  <a:pt x="573" y="772"/>
                  <a:pt x="572" y="772"/>
                </a:cubicBezTo>
                <a:cubicBezTo>
                  <a:pt x="572" y="772"/>
                  <a:pt x="570" y="771"/>
                  <a:pt x="570" y="772"/>
                </a:cubicBezTo>
                <a:close/>
                <a:moveTo>
                  <a:pt x="565" y="737"/>
                </a:moveTo>
                <a:cubicBezTo>
                  <a:pt x="564" y="737"/>
                  <a:pt x="564" y="737"/>
                  <a:pt x="564" y="737"/>
                </a:cubicBezTo>
                <a:cubicBezTo>
                  <a:pt x="564" y="738"/>
                  <a:pt x="564" y="738"/>
                  <a:pt x="565" y="738"/>
                </a:cubicBezTo>
                <a:cubicBezTo>
                  <a:pt x="565" y="738"/>
                  <a:pt x="566" y="738"/>
                  <a:pt x="566" y="737"/>
                </a:cubicBezTo>
                <a:cubicBezTo>
                  <a:pt x="566" y="737"/>
                  <a:pt x="565" y="737"/>
                  <a:pt x="565" y="737"/>
                </a:cubicBezTo>
                <a:close/>
                <a:moveTo>
                  <a:pt x="2367" y="254"/>
                </a:moveTo>
                <a:cubicBezTo>
                  <a:pt x="2366" y="254"/>
                  <a:pt x="2366" y="254"/>
                  <a:pt x="2365" y="253"/>
                </a:cubicBezTo>
                <a:cubicBezTo>
                  <a:pt x="2365" y="253"/>
                  <a:pt x="2364" y="253"/>
                  <a:pt x="2363" y="253"/>
                </a:cubicBezTo>
                <a:cubicBezTo>
                  <a:pt x="2362" y="253"/>
                  <a:pt x="2360" y="253"/>
                  <a:pt x="2359" y="253"/>
                </a:cubicBezTo>
                <a:cubicBezTo>
                  <a:pt x="2357" y="253"/>
                  <a:pt x="2356" y="253"/>
                  <a:pt x="2355" y="253"/>
                </a:cubicBezTo>
                <a:cubicBezTo>
                  <a:pt x="2353" y="253"/>
                  <a:pt x="2352" y="253"/>
                  <a:pt x="2350" y="252"/>
                </a:cubicBezTo>
                <a:cubicBezTo>
                  <a:pt x="2349" y="252"/>
                  <a:pt x="2348" y="252"/>
                  <a:pt x="2346" y="252"/>
                </a:cubicBezTo>
                <a:cubicBezTo>
                  <a:pt x="2345" y="252"/>
                  <a:pt x="2343" y="251"/>
                  <a:pt x="2342" y="253"/>
                </a:cubicBezTo>
                <a:cubicBezTo>
                  <a:pt x="2342" y="254"/>
                  <a:pt x="2342" y="256"/>
                  <a:pt x="2342" y="257"/>
                </a:cubicBezTo>
                <a:cubicBezTo>
                  <a:pt x="2341" y="259"/>
                  <a:pt x="2339" y="260"/>
                  <a:pt x="2337" y="260"/>
                </a:cubicBezTo>
                <a:cubicBezTo>
                  <a:pt x="2336" y="260"/>
                  <a:pt x="2335" y="260"/>
                  <a:pt x="2334" y="260"/>
                </a:cubicBezTo>
                <a:cubicBezTo>
                  <a:pt x="2333" y="260"/>
                  <a:pt x="2332" y="259"/>
                  <a:pt x="2331" y="260"/>
                </a:cubicBezTo>
                <a:cubicBezTo>
                  <a:pt x="2330" y="261"/>
                  <a:pt x="2331" y="262"/>
                  <a:pt x="2332" y="262"/>
                </a:cubicBezTo>
                <a:cubicBezTo>
                  <a:pt x="2333" y="264"/>
                  <a:pt x="2335" y="263"/>
                  <a:pt x="2336" y="263"/>
                </a:cubicBezTo>
                <a:cubicBezTo>
                  <a:pt x="2337" y="264"/>
                  <a:pt x="2337" y="264"/>
                  <a:pt x="2338" y="264"/>
                </a:cubicBezTo>
                <a:cubicBezTo>
                  <a:pt x="2339" y="264"/>
                  <a:pt x="2339" y="264"/>
                  <a:pt x="2340" y="265"/>
                </a:cubicBezTo>
                <a:cubicBezTo>
                  <a:pt x="2341" y="265"/>
                  <a:pt x="2342" y="265"/>
                  <a:pt x="2342" y="266"/>
                </a:cubicBezTo>
                <a:cubicBezTo>
                  <a:pt x="2344" y="267"/>
                  <a:pt x="2345" y="268"/>
                  <a:pt x="2346" y="268"/>
                </a:cubicBezTo>
                <a:cubicBezTo>
                  <a:pt x="2348" y="268"/>
                  <a:pt x="2349" y="268"/>
                  <a:pt x="2351" y="269"/>
                </a:cubicBezTo>
                <a:cubicBezTo>
                  <a:pt x="2352" y="269"/>
                  <a:pt x="2353" y="269"/>
                  <a:pt x="2355" y="269"/>
                </a:cubicBezTo>
                <a:cubicBezTo>
                  <a:pt x="2357" y="270"/>
                  <a:pt x="2359" y="269"/>
                  <a:pt x="2360" y="267"/>
                </a:cubicBezTo>
                <a:cubicBezTo>
                  <a:pt x="2361" y="267"/>
                  <a:pt x="2362" y="266"/>
                  <a:pt x="2363" y="265"/>
                </a:cubicBezTo>
                <a:cubicBezTo>
                  <a:pt x="2364" y="264"/>
                  <a:pt x="2365" y="264"/>
                  <a:pt x="2366" y="263"/>
                </a:cubicBezTo>
                <a:cubicBezTo>
                  <a:pt x="2366" y="262"/>
                  <a:pt x="2367" y="262"/>
                  <a:pt x="2367" y="261"/>
                </a:cubicBezTo>
                <a:cubicBezTo>
                  <a:pt x="2368" y="261"/>
                  <a:pt x="2368" y="260"/>
                  <a:pt x="2369" y="260"/>
                </a:cubicBezTo>
                <a:cubicBezTo>
                  <a:pt x="2370" y="259"/>
                  <a:pt x="2371" y="257"/>
                  <a:pt x="2370" y="256"/>
                </a:cubicBezTo>
                <a:cubicBezTo>
                  <a:pt x="2370" y="255"/>
                  <a:pt x="2368" y="255"/>
                  <a:pt x="2367" y="254"/>
                </a:cubicBezTo>
                <a:close/>
                <a:moveTo>
                  <a:pt x="595" y="772"/>
                </a:moveTo>
                <a:cubicBezTo>
                  <a:pt x="595" y="772"/>
                  <a:pt x="596" y="772"/>
                  <a:pt x="596" y="772"/>
                </a:cubicBezTo>
                <a:cubicBezTo>
                  <a:pt x="596" y="771"/>
                  <a:pt x="595" y="771"/>
                  <a:pt x="595" y="771"/>
                </a:cubicBezTo>
                <a:cubicBezTo>
                  <a:pt x="595" y="770"/>
                  <a:pt x="595" y="769"/>
                  <a:pt x="594" y="769"/>
                </a:cubicBezTo>
                <a:cubicBezTo>
                  <a:pt x="593" y="769"/>
                  <a:pt x="592" y="770"/>
                  <a:pt x="593" y="770"/>
                </a:cubicBezTo>
                <a:cubicBezTo>
                  <a:pt x="594" y="771"/>
                  <a:pt x="594" y="771"/>
                  <a:pt x="594" y="771"/>
                </a:cubicBezTo>
                <a:cubicBezTo>
                  <a:pt x="594" y="771"/>
                  <a:pt x="594" y="772"/>
                  <a:pt x="595" y="772"/>
                </a:cubicBezTo>
                <a:close/>
                <a:moveTo>
                  <a:pt x="575" y="733"/>
                </a:moveTo>
                <a:cubicBezTo>
                  <a:pt x="575" y="733"/>
                  <a:pt x="575" y="732"/>
                  <a:pt x="574" y="732"/>
                </a:cubicBezTo>
                <a:cubicBezTo>
                  <a:pt x="573" y="732"/>
                  <a:pt x="572" y="732"/>
                  <a:pt x="572" y="733"/>
                </a:cubicBezTo>
                <a:cubicBezTo>
                  <a:pt x="572" y="733"/>
                  <a:pt x="573" y="733"/>
                  <a:pt x="574" y="733"/>
                </a:cubicBezTo>
                <a:cubicBezTo>
                  <a:pt x="574" y="734"/>
                  <a:pt x="575" y="733"/>
                  <a:pt x="575" y="733"/>
                </a:cubicBezTo>
                <a:close/>
                <a:moveTo>
                  <a:pt x="379" y="882"/>
                </a:moveTo>
                <a:cubicBezTo>
                  <a:pt x="378" y="882"/>
                  <a:pt x="378" y="881"/>
                  <a:pt x="377" y="881"/>
                </a:cubicBezTo>
                <a:cubicBezTo>
                  <a:pt x="377" y="881"/>
                  <a:pt x="377" y="883"/>
                  <a:pt x="376" y="884"/>
                </a:cubicBezTo>
                <a:cubicBezTo>
                  <a:pt x="376" y="885"/>
                  <a:pt x="376" y="886"/>
                  <a:pt x="376" y="886"/>
                </a:cubicBezTo>
                <a:cubicBezTo>
                  <a:pt x="378" y="887"/>
                  <a:pt x="378" y="885"/>
                  <a:pt x="378" y="884"/>
                </a:cubicBezTo>
                <a:cubicBezTo>
                  <a:pt x="379" y="883"/>
                  <a:pt x="380" y="884"/>
                  <a:pt x="380" y="884"/>
                </a:cubicBezTo>
                <a:cubicBezTo>
                  <a:pt x="381" y="885"/>
                  <a:pt x="381" y="885"/>
                  <a:pt x="382" y="885"/>
                </a:cubicBezTo>
                <a:cubicBezTo>
                  <a:pt x="382" y="884"/>
                  <a:pt x="382" y="884"/>
                  <a:pt x="381" y="883"/>
                </a:cubicBezTo>
                <a:cubicBezTo>
                  <a:pt x="380" y="883"/>
                  <a:pt x="379" y="883"/>
                  <a:pt x="379" y="882"/>
                </a:cubicBezTo>
                <a:close/>
                <a:moveTo>
                  <a:pt x="565" y="785"/>
                </a:moveTo>
                <a:cubicBezTo>
                  <a:pt x="565" y="786"/>
                  <a:pt x="568" y="786"/>
                  <a:pt x="568" y="787"/>
                </a:cubicBezTo>
                <a:cubicBezTo>
                  <a:pt x="569" y="789"/>
                  <a:pt x="567" y="789"/>
                  <a:pt x="566" y="790"/>
                </a:cubicBezTo>
                <a:cubicBezTo>
                  <a:pt x="565" y="792"/>
                  <a:pt x="568" y="792"/>
                  <a:pt x="569" y="792"/>
                </a:cubicBezTo>
                <a:cubicBezTo>
                  <a:pt x="569" y="793"/>
                  <a:pt x="569" y="793"/>
                  <a:pt x="570" y="793"/>
                </a:cubicBezTo>
                <a:cubicBezTo>
                  <a:pt x="571" y="794"/>
                  <a:pt x="571" y="794"/>
                  <a:pt x="572" y="794"/>
                </a:cubicBezTo>
                <a:cubicBezTo>
                  <a:pt x="573" y="796"/>
                  <a:pt x="571" y="797"/>
                  <a:pt x="570" y="798"/>
                </a:cubicBezTo>
                <a:cubicBezTo>
                  <a:pt x="570" y="799"/>
                  <a:pt x="569" y="799"/>
                  <a:pt x="569" y="800"/>
                </a:cubicBezTo>
                <a:cubicBezTo>
                  <a:pt x="569" y="801"/>
                  <a:pt x="570" y="801"/>
                  <a:pt x="570" y="802"/>
                </a:cubicBezTo>
                <a:cubicBezTo>
                  <a:pt x="571" y="803"/>
                  <a:pt x="571" y="802"/>
                  <a:pt x="571" y="801"/>
                </a:cubicBezTo>
                <a:cubicBezTo>
                  <a:pt x="572" y="800"/>
                  <a:pt x="573" y="799"/>
                  <a:pt x="573" y="798"/>
                </a:cubicBezTo>
                <a:cubicBezTo>
                  <a:pt x="575" y="796"/>
                  <a:pt x="575" y="794"/>
                  <a:pt x="578" y="793"/>
                </a:cubicBezTo>
                <a:cubicBezTo>
                  <a:pt x="579" y="792"/>
                  <a:pt x="580" y="792"/>
                  <a:pt x="582" y="792"/>
                </a:cubicBezTo>
                <a:cubicBezTo>
                  <a:pt x="583" y="791"/>
                  <a:pt x="585" y="791"/>
                  <a:pt x="586" y="790"/>
                </a:cubicBezTo>
                <a:cubicBezTo>
                  <a:pt x="587" y="790"/>
                  <a:pt x="588" y="788"/>
                  <a:pt x="589" y="788"/>
                </a:cubicBezTo>
                <a:cubicBezTo>
                  <a:pt x="590" y="787"/>
                  <a:pt x="591" y="787"/>
                  <a:pt x="592" y="786"/>
                </a:cubicBezTo>
                <a:cubicBezTo>
                  <a:pt x="593" y="786"/>
                  <a:pt x="595" y="787"/>
                  <a:pt x="595" y="785"/>
                </a:cubicBezTo>
                <a:cubicBezTo>
                  <a:pt x="594" y="785"/>
                  <a:pt x="594" y="784"/>
                  <a:pt x="593" y="784"/>
                </a:cubicBezTo>
                <a:cubicBezTo>
                  <a:pt x="593" y="784"/>
                  <a:pt x="591" y="783"/>
                  <a:pt x="592" y="783"/>
                </a:cubicBezTo>
                <a:cubicBezTo>
                  <a:pt x="593" y="783"/>
                  <a:pt x="596" y="785"/>
                  <a:pt x="596" y="783"/>
                </a:cubicBezTo>
                <a:cubicBezTo>
                  <a:pt x="595" y="781"/>
                  <a:pt x="594" y="780"/>
                  <a:pt x="593" y="780"/>
                </a:cubicBezTo>
                <a:cubicBezTo>
                  <a:pt x="592" y="780"/>
                  <a:pt x="591" y="780"/>
                  <a:pt x="591" y="781"/>
                </a:cubicBezTo>
                <a:cubicBezTo>
                  <a:pt x="591" y="781"/>
                  <a:pt x="591" y="782"/>
                  <a:pt x="591" y="783"/>
                </a:cubicBezTo>
                <a:cubicBezTo>
                  <a:pt x="589" y="784"/>
                  <a:pt x="588" y="782"/>
                  <a:pt x="587" y="782"/>
                </a:cubicBezTo>
                <a:cubicBezTo>
                  <a:pt x="586" y="782"/>
                  <a:pt x="584" y="781"/>
                  <a:pt x="583" y="782"/>
                </a:cubicBezTo>
                <a:cubicBezTo>
                  <a:pt x="580" y="782"/>
                  <a:pt x="577" y="783"/>
                  <a:pt x="574" y="784"/>
                </a:cubicBezTo>
                <a:cubicBezTo>
                  <a:pt x="573" y="784"/>
                  <a:pt x="571" y="786"/>
                  <a:pt x="570" y="786"/>
                </a:cubicBezTo>
                <a:cubicBezTo>
                  <a:pt x="568" y="786"/>
                  <a:pt x="567" y="784"/>
                  <a:pt x="565" y="785"/>
                </a:cubicBezTo>
                <a:close/>
                <a:moveTo>
                  <a:pt x="578" y="731"/>
                </a:moveTo>
                <a:cubicBezTo>
                  <a:pt x="578" y="731"/>
                  <a:pt x="577" y="730"/>
                  <a:pt x="577" y="731"/>
                </a:cubicBezTo>
                <a:cubicBezTo>
                  <a:pt x="577" y="731"/>
                  <a:pt x="576" y="731"/>
                  <a:pt x="576" y="731"/>
                </a:cubicBezTo>
                <a:cubicBezTo>
                  <a:pt x="576" y="731"/>
                  <a:pt x="577" y="731"/>
                  <a:pt x="577" y="731"/>
                </a:cubicBezTo>
                <a:cubicBezTo>
                  <a:pt x="578" y="731"/>
                  <a:pt x="578" y="731"/>
                  <a:pt x="578" y="731"/>
                </a:cubicBezTo>
                <a:close/>
                <a:moveTo>
                  <a:pt x="425" y="1144"/>
                </a:moveTo>
                <a:cubicBezTo>
                  <a:pt x="425" y="1145"/>
                  <a:pt x="425" y="1145"/>
                  <a:pt x="425" y="1145"/>
                </a:cubicBezTo>
                <a:cubicBezTo>
                  <a:pt x="425" y="1145"/>
                  <a:pt x="425" y="1145"/>
                  <a:pt x="425" y="1145"/>
                </a:cubicBezTo>
                <a:cubicBezTo>
                  <a:pt x="425" y="1147"/>
                  <a:pt x="426" y="1144"/>
                  <a:pt x="425" y="1144"/>
                </a:cubicBezTo>
                <a:close/>
                <a:moveTo>
                  <a:pt x="423" y="1151"/>
                </a:moveTo>
                <a:cubicBezTo>
                  <a:pt x="422" y="1150"/>
                  <a:pt x="422" y="1152"/>
                  <a:pt x="422" y="1152"/>
                </a:cubicBezTo>
                <a:cubicBezTo>
                  <a:pt x="423" y="1152"/>
                  <a:pt x="423" y="1153"/>
                  <a:pt x="423" y="1154"/>
                </a:cubicBezTo>
                <a:cubicBezTo>
                  <a:pt x="424" y="1153"/>
                  <a:pt x="423" y="1151"/>
                  <a:pt x="423" y="1151"/>
                </a:cubicBezTo>
                <a:close/>
                <a:moveTo>
                  <a:pt x="420" y="1140"/>
                </a:moveTo>
                <a:cubicBezTo>
                  <a:pt x="419" y="1139"/>
                  <a:pt x="419" y="1138"/>
                  <a:pt x="419" y="1137"/>
                </a:cubicBezTo>
                <a:cubicBezTo>
                  <a:pt x="419" y="1137"/>
                  <a:pt x="419" y="1135"/>
                  <a:pt x="418" y="1136"/>
                </a:cubicBezTo>
                <a:cubicBezTo>
                  <a:pt x="417" y="1136"/>
                  <a:pt x="418" y="1138"/>
                  <a:pt x="418" y="1138"/>
                </a:cubicBezTo>
                <a:cubicBezTo>
                  <a:pt x="418" y="1139"/>
                  <a:pt x="418" y="1139"/>
                  <a:pt x="418" y="1140"/>
                </a:cubicBezTo>
                <a:cubicBezTo>
                  <a:pt x="418" y="1140"/>
                  <a:pt x="417" y="1140"/>
                  <a:pt x="417" y="1141"/>
                </a:cubicBezTo>
                <a:cubicBezTo>
                  <a:pt x="417" y="1142"/>
                  <a:pt x="418" y="1142"/>
                  <a:pt x="418" y="1142"/>
                </a:cubicBezTo>
                <a:cubicBezTo>
                  <a:pt x="419" y="1143"/>
                  <a:pt x="419" y="1144"/>
                  <a:pt x="419" y="1144"/>
                </a:cubicBezTo>
                <a:cubicBezTo>
                  <a:pt x="419" y="1145"/>
                  <a:pt x="419" y="1146"/>
                  <a:pt x="420" y="1147"/>
                </a:cubicBezTo>
                <a:cubicBezTo>
                  <a:pt x="420" y="1148"/>
                  <a:pt x="420" y="1148"/>
                  <a:pt x="420" y="1149"/>
                </a:cubicBezTo>
                <a:cubicBezTo>
                  <a:pt x="421" y="1150"/>
                  <a:pt x="420" y="1150"/>
                  <a:pt x="421" y="1151"/>
                </a:cubicBezTo>
                <a:cubicBezTo>
                  <a:pt x="421" y="1150"/>
                  <a:pt x="421" y="1148"/>
                  <a:pt x="421" y="1147"/>
                </a:cubicBezTo>
                <a:cubicBezTo>
                  <a:pt x="421" y="1146"/>
                  <a:pt x="421" y="1144"/>
                  <a:pt x="421" y="1143"/>
                </a:cubicBezTo>
                <a:cubicBezTo>
                  <a:pt x="421" y="1141"/>
                  <a:pt x="420" y="1141"/>
                  <a:pt x="420" y="1140"/>
                </a:cubicBezTo>
                <a:close/>
                <a:moveTo>
                  <a:pt x="425" y="1156"/>
                </a:moveTo>
                <a:cubicBezTo>
                  <a:pt x="425" y="1155"/>
                  <a:pt x="424" y="1154"/>
                  <a:pt x="423" y="1154"/>
                </a:cubicBezTo>
                <a:cubicBezTo>
                  <a:pt x="423" y="1155"/>
                  <a:pt x="425" y="1157"/>
                  <a:pt x="425" y="1156"/>
                </a:cubicBezTo>
                <a:close/>
                <a:moveTo>
                  <a:pt x="426" y="1141"/>
                </a:moveTo>
                <a:cubicBezTo>
                  <a:pt x="426" y="1140"/>
                  <a:pt x="425" y="1140"/>
                  <a:pt x="425" y="1140"/>
                </a:cubicBezTo>
                <a:cubicBezTo>
                  <a:pt x="425" y="1140"/>
                  <a:pt x="425" y="1139"/>
                  <a:pt x="425" y="1139"/>
                </a:cubicBezTo>
                <a:cubicBezTo>
                  <a:pt x="425" y="1138"/>
                  <a:pt x="424" y="1138"/>
                  <a:pt x="424" y="1138"/>
                </a:cubicBezTo>
                <a:cubicBezTo>
                  <a:pt x="423" y="1137"/>
                  <a:pt x="423" y="1136"/>
                  <a:pt x="422" y="1136"/>
                </a:cubicBezTo>
                <a:cubicBezTo>
                  <a:pt x="421" y="1136"/>
                  <a:pt x="422" y="1136"/>
                  <a:pt x="422" y="1137"/>
                </a:cubicBezTo>
                <a:cubicBezTo>
                  <a:pt x="421" y="1137"/>
                  <a:pt x="421" y="1137"/>
                  <a:pt x="420" y="1138"/>
                </a:cubicBezTo>
                <a:cubicBezTo>
                  <a:pt x="420" y="1139"/>
                  <a:pt x="421" y="1139"/>
                  <a:pt x="421" y="1139"/>
                </a:cubicBezTo>
                <a:cubicBezTo>
                  <a:pt x="422" y="1139"/>
                  <a:pt x="422" y="1140"/>
                  <a:pt x="422" y="1140"/>
                </a:cubicBezTo>
                <a:cubicBezTo>
                  <a:pt x="423" y="1141"/>
                  <a:pt x="423" y="1141"/>
                  <a:pt x="424" y="1141"/>
                </a:cubicBezTo>
                <a:cubicBezTo>
                  <a:pt x="424" y="1141"/>
                  <a:pt x="425" y="1142"/>
                  <a:pt x="425" y="1142"/>
                </a:cubicBezTo>
                <a:cubicBezTo>
                  <a:pt x="426" y="1142"/>
                  <a:pt x="426" y="1141"/>
                  <a:pt x="426" y="1141"/>
                </a:cubicBezTo>
                <a:close/>
                <a:moveTo>
                  <a:pt x="442" y="1171"/>
                </a:moveTo>
                <a:cubicBezTo>
                  <a:pt x="442" y="1172"/>
                  <a:pt x="444" y="1173"/>
                  <a:pt x="444" y="1172"/>
                </a:cubicBezTo>
                <a:cubicBezTo>
                  <a:pt x="444" y="1172"/>
                  <a:pt x="444" y="1172"/>
                  <a:pt x="443" y="1171"/>
                </a:cubicBezTo>
                <a:cubicBezTo>
                  <a:pt x="443" y="1171"/>
                  <a:pt x="442" y="1171"/>
                  <a:pt x="442" y="1171"/>
                </a:cubicBezTo>
                <a:close/>
                <a:moveTo>
                  <a:pt x="427" y="1158"/>
                </a:moveTo>
                <a:cubicBezTo>
                  <a:pt x="428" y="1157"/>
                  <a:pt x="427" y="1156"/>
                  <a:pt x="427" y="1155"/>
                </a:cubicBezTo>
                <a:cubicBezTo>
                  <a:pt x="427" y="1155"/>
                  <a:pt x="427" y="1154"/>
                  <a:pt x="426" y="1154"/>
                </a:cubicBezTo>
                <a:cubicBezTo>
                  <a:pt x="425" y="1154"/>
                  <a:pt x="426" y="1155"/>
                  <a:pt x="426" y="1155"/>
                </a:cubicBezTo>
                <a:cubicBezTo>
                  <a:pt x="426" y="1156"/>
                  <a:pt x="426" y="1159"/>
                  <a:pt x="427" y="1158"/>
                </a:cubicBezTo>
                <a:close/>
                <a:moveTo>
                  <a:pt x="2632" y="1408"/>
                </a:moveTo>
                <a:cubicBezTo>
                  <a:pt x="2632" y="1408"/>
                  <a:pt x="2631" y="1408"/>
                  <a:pt x="2630" y="1407"/>
                </a:cubicBezTo>
                <a:cubicBezTo>
                  <a:pt x="2630" y="1407"/>
                  <a:pt x="2630" y="1406"/>
                  <a:pt x="2629" y="1406"/>
                </a:cubicBezTo>
                <a:cubicBezTo>
                  <a:pt x="2627" y="1406"/>
                  <a:pt x="2627" y="1407"/>
                  <a:pt x="2626" y="1408"/>
                </a:cubicBezTo>
                <a:cubicBezTo>
                  <a:pt x="2625" y="1410"/>
                  <a:pt x="2624" y="1410"/>
                  <a:pt x="2623" y="1410"/>
                </a:cubicBezTo>
                <a:cubicBezTo>
                  <a:pt x="2622" y="1411"/>
                  <a:pt x="2621" y="1411"/>
                  <a:pt x="2622" y="1412"/>
                </a:cubicBezTo>
                <a:cubicBezTo>
                  <a:pt x="2622" y="1412"/>
                  <a:pt x="2623" y="1412"/>
                  <a:pt x="2623" y="1413"/>
                </a:cubicBezTo>
                <a:cubicBezTo>
                  <a:pt x="2624" y="1413"/>
                  <a:pt x="2624" y="1414"/>
                  <a:pt x="2624" y="1414"/>
                </a:cubicBezTo>
                <a:cubicBezTo>
                  <a:pt x="2625" y="1414"/>
                  <a:pt x="2626" y="1414"/>
                  <a:pt x="2626" y="1414"/>
                </a:cubicBezTo>
                <a:cubicBezTo>
                  <a:pt x="2627" y="1414"/>
                  <a:pt x="2627" y="1414"/>
                  <a:pt x="2628" y="1413"/>
                </a:cubicBezTo>
                <a:cubicBezTo>
                  <a:pt x="2628" y="1412"/>
                  <a:pt x="2629" y="1412"/>
                  <a:pt x="2629" y="1412"/>
                </a:cubicBezTo>
                <a:cubicBezTo>
                  <a:pt x="2630" y="1412"/>
                  <a:pt x="2631" y="1412"/>
                  <a:pt x="2631" y="1411"/>
                </a:cubicBezTo>
                <a:cubicBezTo>
                  <a:pt x="2632" y="1411"/>
                  <a:pt x="2632" y="1410"/>
                  <a:pt x="2633" y="1410"/>
                </a:cubicBezTo>
                <a:cubicBezTo>
                  <a:pt x="2634" y="1409"/>
                  <a:pt x="2637" y="1409"/>
                  <a:pt x="2636" y="1408"/>
                </a:cubicBezTo>
                <a:cubicBezTo>
                  <a:pt x="2636" y="1407"/>
                  <a:pt x="2633" y="1408"/>
                  <a:pt x="2632" y="1408"/>
                </a:cubicBezTo>
                <a:close/>
                <a:moveTo>
                  <a:pt x="455" y="1180"/>
                </a:moveTo>
                <a:cubicBezTo>
                  <a:pt x="456" y="1180"/>
                  <a:pt x="455" y="1179"/>
                  <a:pt x="455" y="1178"/>
                </a:cubicBezTo>
                <a:cubicBezTo>
                  <a:pt x="454" y="1178"/>
                  <a:pt x="453" y="1178"/>
                  <a:pt x="452" y="1178"/>
                </a:cubicBezTo>
                <a:cubicBezTo>
                  <a:pt x="452" y="1178"/>
                  <a:pt x="451" y="1177"/>
                  <a:pt x="451" y="1178"/>
                </a:cubicBezTo>
                <a:cubicBezTo>
                  <a:pt x="452" y="1178"/>
                  <a:pt x="452" y="1179"/>
                  <a:pt x="453" y="1179"/>
                </a:cubicBezTo>
                <a:cubicBezTo>
                  <a:pt x="453" y="1179"/>
                  <a:pt x="454" y="1179"/>
                  <a:pt x="454" y="1179"/>
                </a:cubicBezTo>
                <a:cubicBezTo>
                  <a:pt x="454" y="1179"/>
                  <a:pt x="455" y="1180"/>
                  <a:pt x="455" y="1180"/>
                </a:cubicBezTo>
                <a:close/>
                <a:moveTo>
                  <a:pt x="452" y="1186"/>
                </a:moveTo>
                <a:cubicBezTo>
                  <a:pt x="451" y="1186"/>
                  <a:pt x="451" y="1186"/>
                  <a:pt x="450" y="1186"/>
                </a:cubicBezTo>
                <a:cubicBezTo>
                  <a:pt x="450" y="1187"/>
                  <a:pt x="450" y="1187"/>
                  <a:pt x="450" y="1187"/>
                </a:cubicBezTo>
                <a:cubicBezTo>
                  <a:pt x="450" y="1188"/>
                  <a:pt x="449" y="1188"/>
                  <a:pt x="449" y="1188"/>
                </a:cubicBezTo>
                <a:cubicBezTo>
                  <a:pt x="450" y="1188"/>
                  <a:pt x="450" y="1188"/>
                  <a:pt x="450" y="1188"/>
                </a:cubicBezTo>
                <a:cubicBezTo>
                  <a:pt x="450" y="1187"/>
                  <a:pt x="450" y="1188"/>
                  <a:pt x="451" y="1188"/>
                </a:cubicBezTo>
                <a:cubicBezTo>
                  <a:pt x="451" y="1188"/>
                  <a:pt x="452" y="1188"/>
                  <a:pt x="453" y="1187"/>
                </a:cubicBezTo>
                <a:cubicBezTo>
                  <a:pt x="453" y="1187"/>
                  <a:pt x="454" y="1187"/>
                  <a:pt x="453" y="1186"/>
                </a:cubicBezTo>
                <a:cubicBezTo>
                  <a:pt x="453" y="1186"/>
                  <a:pt x="452" y="1187"/>
                  <a:pt x="452" y="1186"/>
                </a:cubicBezTo>
                <a:close/>
                <a:moveTo>
                  <a:pt x="436" y="1164"/>
                </a:moveTo>
                <a:cubicBezTo>
                  <a:pt x="436" y="1165"/>
                  <a:pt x="437" y="1166"/>
                  <a:pt x="438" y="1166"/>
                </a:cubicBezTo>
                <a:cubicBezTo>
                  <a:pt x="438" y="1165"/>
                  <a:pt x="436" y="1164"/>
                  <a:pt x="436" y="1164"/>
                </a:cubicBezTo>
                <a:cubicBezTo>
                  <a:pt x="435" y="1163"/>
                  <a:pt x="434" y="1162"/>
                  <a:pt x="433" y="1161"/>
                </a:cubicBezTo>
                <a:cubicBezTo>
                  <a:pt x="433" y="1161"/>
                  <a:pt x="432" y="1160"/>
                  <a:pt x="432" y="1160"/>
                </a:cubicBezTo>
                <a:cubicBezTo>
                  <a:pt x="432" y="1160"/>
                  <a:pt x="432" y="1161"/>
                  <a:pt x="432" y="1161"/>
                </a:cubicBezTo>
                <a:cubicBezTo>
                  <a:pt x="431" y="1161"/>
                  <a:pt x="432" y="1161"/>
                  <a:pt x="431" y="1161"/>
                </a:cubicBezTo>
                <a:cubicBezTo>
                  <a:pt x="431" y="1161"/>
                  <a:pt x="431" y="1161"/>
                  <a:pt x="431" y="1160"/>
                </a:cubicBezTo>
                <a:cubicBezTo>
                  <a:pt x="430" y="1160"/>
                  <a:pt x="430" y="1158"/>
                  <a:pt x="429" y="1159"/>
                </a:cubicBezTo>
                <a:cubicBezTo>
                  <a:pt x="429" y="1159"/>
                  <a:pt x="430" y="1160"/>
                  <a:pt x="431" y="1161"/>
                </a:cubicBezTo>
                <a:cubicBezTo>
                  <a:pt x="431" y="1162"/>
                  <a:pt x="432" y="1163"/>
                  <a:pt x="433" y="1163"/>
                </a:cubicBezTo>
                <a:cubicBezTo>
                  <a:pt x="433" y="1162"/>
                  <a:pt x="432" y="1162"/>
                  <a:pt x="432" y="1161"/>
                </a:cubicBezTo>
                <a:cubicBezTo>
                  <a:pt x="433" y="1161"/>
                  <a:pt x="435" y="1163"/>
                  <a:pt x="436" y="1164"/>
                </a:cubicBezTo>
                <a:close/>
                <a:moveTo>
                  <a:pt x="350" y="863"/>
                </a:moveTo>
                <a:cubicBezTo>
                  <a:pt x="350" y="864"/>
                  <a:pt x="351" y="864"/>
                  <a:pt x="352" y="864"/>
                </a:cubicBezTo>
                <a:cubicBezTo>
                  <a:pt x="353" y="864"/>
                  <a:pt x="353" y="866"/>
                  <a:pt x="354" y="867"/>
                </a:cubicBezTo>
                <a:cubicBezTo>
                  <a:pt x="355" y="868"/>
                  <a:pt x="355" y="868"/>
                  <a:pt x="355" y="869"/>
                </a:cubicBezTo>
                <a:cubicBezTo>
                  <a:pt x="355" y="869"/>
                  <a:pt x="355" y="870"/>
                  <a:pt x="356" y="871"/>
                </a:cubicBezTo>
                <a:cubicBezTo>
                  <a:pt x="356" y="871"/>
                  <a:pt x="357" y="872"/>
                  <a:pt x="356" y="872"/>
                </a:cubicBezTo>
                <a:cubicBezTo>
                  <a:pt x="356" y="873"/>
                  <a:pt x="355" y="872"/>
                  <a:pt x="355" y="874"/>
                </a:cubicBezTo>
                <a:cubicBezTo>
                  <a:pt x="355" y="875"/>
                  <a:pt x="357" y="875"/>
                  <a:pt x="358" y="876"/>
                </a:cubicBezTo>
                <a:cubicBezTo>
                  <a:pt x="360" y="876"/>
                  <a:pt x="361" y="877"/>
                  <a:pt x="362" y="877"/>
                </a:cubicBezTo>
                <a:cubicBezTo>
                  <a:pt x="363" y="878"/>
                  <a:pt x="364" y="878"/>
                  <a:pt x="366" y="878"/>
                </a:cubicBezTo>
                <a:cubicBezTo>
                  <a:pt x="366" y="878"/>
                  <a:pt x="367" y="878"/>
                  <a:pt x="368" y="878"/>
                </a:cubicBezTo>
                <a:cubicBezTo>
                  <a:pt x="368" y="879"/>
                  <a:pt x="368" y="879"/>
                  <a:pt x="368" y="880"/>
                </a:cubicBezTo>
                <a:cubicBezTo>
                  <a:pt x="367" y="880"/>
                  <a:pt x="364" y="881"/>
                  <a:pt x="366" y="881"/>
                </a:cubicBezTo>
                <a:cubicBezTo>
                  <a:pt x="367" y="882"/>
                  <a:pt x="367" y="881"/>
                  <a:pt x="368" y="882"/>
                </a:cubicBezTo>
                <a:cubicBezTo>
                  <a:pt x="368" y="883"/>
                  <a:pt x="369" y="883"/>
                  <a:pt x="368" y="884"/>
                </a:cubicBezTo>
                <a:cubicBezTo>
                  <a:pt x="367" y="884"/>
                  <a:pt x="366" y="884"/>
                  <a:pt x="366" y="885"/>
                </a:cubicBezTo>
                <a:cubicBezTo>
                  <a:pt x="366" y="886"/>
                  <a:pt x="367" y="886"/>
                  <a:pt x="368" y="887"/>
                </a:cubicBezTo>
                <a:cubicBezTo>
                  <a:pt x="368" y="887"/>
                  <a:pt x="368" y="888"/>
                  <a:pt x="369" y="889"/>
                </a:cubicBezTo>
                <a:cubicBezTo>
                  <a:pt x="369" y="889"/>
                  <a:pt x="369" y="890"/>
                  <a:pt x="369" y="890"/>
                </a:cubicBezTo>
                <a:cubicBezTo>
                  <a:pt x="370" y="891"/>
                  <a:pt x="369" y="892"/>
                  <a:pt x="369" y="893"/>
                </a:cubicBezTo>
                <a:cubicBezTo>
                  <a:pt x="370" y="893"/>
                  <a:pt x="370" y="894"/>
                  <a:pt x="371" y="894"/>
                </a:cubicBezTo>
                <a:cubicBezTo>
                  <a:pt x="371" y="895"/>
                  <a:pt x="371" y="896"/>
                  <a:pt x="372" y="896"/>
                </a:cubicBezTo>
                <a:cubicBezTo>
                  <a:pt x="372" y="895"/>
                  <a:pt x="372" y="894"/>
                  <a:pt x="372" y="893"/>
                </a:cubicBezTo>
                <a:cubicBezTo>
                  <a:pt x="372" y="892"/>
                  <a:pt x="372" y="890"/>
                  <a:pt x="374" y="889"/>
                </a:cubicBezTo>
                <a:cubicBezTo>
                  <a:pt x="375" y="888"/>
                  <a:pt x="377" y="887"/>
                  <a:pt x="374" y="887"/>
                </a:cubicBezTo>
                <a:cubicBezTo>
                  <a:pt x="373" y="886"/>
                  <a:pt x="370" y="886"/>
                  <a:pt x="371" y="885"/>
                </a:cubicBezTo>
                <a:cubicBezTo>
                  <a:pt x="371" y="883"/>
                  <a:pt x="373" y="884"/>
                  <a:pt x="374" y="882"/>
                </a:cubicBezTo>
                <a:cubicBezTo>
                  <a:pt x="374" y="881"/>
                  <a:pt x="372" y="880"/>
                  <a:pt x="374" y="879"/>
                </a:cubicBezTo>
                <a:cubicBezTo>
                  <a:pt x="374" y="878"/>
                  <a:pt x="375" y="878"/>
                  <a:pt x="375" y="878"/>
                </a:cubicBezTo>
                <a:cubicBezTo>
                  <a:pt x="376" y="877"/>
                  <a:pt x="377" y="877"/>
                  <a:pt x="378" y="877"/>
                </a:cubicBezTo>
                <a:cubicBezTo>
                  <a:pt x="379" y="877"/>
                  <a:pt x="381" y="877"/>
                  <a:pt x="381" y="875"/>
                </a:cubicBezTo>
                <a:cubicBezTo>
                  <a:pt x="381" y="874"/>
                  <a:pt x="378" y="872"/>
                  <a:pt x="377" y="872"/>
                </a:cubicBezTo>
                <a:cubicBezTo>
                  <a:pt x="376" y="871"/>
                  <a:pt x="375" y="871"/>
                  <a:pt x="376" y="870"/>
                </a:cubicBezTo>
                <a:cubicBezTo>
                  <a:pt x="377" y="868"/>
                  <a:pt x="378" y="868"/>
                  <a:pt x="379" y="867"/>
                </a:cubicBezTo>
                <a:cubicBezTo>
                  <a:pt x="380" y="866"/>
                  <a:pt x="380" y="866"/>
                  <a:pt x="381" y="866"/>
                </a:cubicBezTo>
                <a:cubicBezTo>
                  <a:pt x="382" y="866"/>
                  <a:pt x="383" y="865"/>
                  <a:pt x="383" y="864"/>
                </a:cubicBezTo>
                <a:cubicBezTo>
                  <a:pt x="383" y="863"/>
                  <a:pt x="383" y="863"/>
                  <a:pt x="383" y="863"/>
                </a:cubicBezTo>
                <a:cubicBezTo>
                  <a:pt x="383" y="862"/>
                  <a:pt x="383" y="861"/>
                  <a:pt x="383" y="861"/>
                </a:cubicBezTo>
                <a:cubicBezTo>
                  <a:pt x="383" y="860"/>
                  <a:pt x="383" y="859"/>
                  <a:pt x="383" y="859"/>
                </a:cubicBezTo>
                <a:cubicBezTo>
                  <a:pt x="383" y="857"/>
                  <a:pt x="383" y="856"/>
                  <a:pt x="382" y="855"/>
                </a:cubicBezTo>
                <a:cubicBezTo>
                  <a:pt x="381" y="853"/>
                  <a:pt x="380" y="853"/>
                  <a:pt x="378" y="853"/>
                </a:cubicBezTo>
                <a:cubicBezTo>
                  <a:pt x="377" y="853"/>
                  <a:pt x="375" y="853"/>
                  <a:pt x="374" y="853"/>
                </a:cubicBezTo>
                <a:cubicBezTo>
                  <a:pt x="374" y="853"/>
                  <a:pt x="373" y="854"/>
                  <a:pt x="372" y="854"/>
                </a:cubicBezTo>
                <a:cubicBezTo>
                  <a:pt x="372" y="854"/>
                  <a:pt x="371" y="854"/>
                  <a:pt x="371" y="855"/>
                </a:cubicBezTo>
                <a:cubicBezTo>
                  <a:pt x="370" y="856"/>
                  <a:pt x="371" y="856"/>
                  <a:pt x="371" y="857"/>
                </a:cubicBezTo>
                <a:cubicBezTo>
                  <a:pt x="372" y="857"/>
                  <a:pt x="372" y="858"/>
                  <a:pt x="372" y="858"/>
                </a:cubicBezTo>
                <a:cubicBezTo>
                  <a:pt x="372" y="859"/>
                  <a:pt x="373" y="859"/>
                  <a:pt x="373" y="860"/>
                </a:cubicBezTo>
                <a:cubicBezTo>
                  <a:pt x="373" y="861"/>
                  <a:pt x="373" y="861"/>
                  <a:pt x="373" y="862"/>
                </a:cubicBezTo>
                <a:cubicBezTo>
                  <a:pt x="373" y="863"/>
                  <a:pt x="372" y="866"/>
                  <a:pt x="371" y="864"/>
                </a:cubicBezTo>
                <a:cubicBezTo>
                  <a:pt x="371" y="863"/>
                  <a:pt x="371" y="863"/>
                  <a:pt x="372" y="862"/>
                </a:cubicBezTo>
                <a:cubicBezTo>
                  <a:pt x="372" y="862"/>
                  <a:pt x="372" y="861"/>
                  <a:pt x="372" y="860"/>
                </a:cubicBezTo>
                <a:cubicBezTo>
                  <a:pt x="372" y="859"/>
                  <a:pt x="371" y="856"/>
                  <a:pt x="370" y="858"/>
                </a:cubicBezTo>
                <a:cubicBezTo>
                  <a:pt x="369" y="858"/>
                  <a:pt x="370" y="859"/>
                  <a:pt x="370" y="860"/>
                </a:cubicBezTo>
                <a:cubicBezTo>
                  <a:pt x="370" y="861"/>
                  <a:pt x="370" y="861"/>
                  <a:pt x="370" y="861"/>
                </a:cubicBezTo>
                <a:cubicBezTo>
                  <a:pt x="369" y="862"/>
                  <a:pt x="369" y="862"/>
                  <a:pt x="369" y="863"/>
                </a:cubicBezTo>
                <a:cubicBezTo>
                  <a:pt x="368" y="864"/>
                  <a:pt x="368" y="864"/>
                  <a:pt x="368" y="865"/>
                </a:cubicBezTo>
                <a:cubicBezTo>
                  <a:pt x="367" y="865"/>
                  <a:pt x="367" y="865"/>
                  <a:pt x="367" y="865"/>
                </a:cubicBezTo>
                <a:cubicBezTo>
                  <a:pt x="367" y="864"/>
                  <a:pt x="366" y="863"/>
                  <a:pt x="366" y="863"/>
                </a:cubicBezTo>
                <a:cubicBezTo>
                  <a:pt x="366" y="862"/>
                  <a:pt x="365" y="862"/>
                  <a:pt x="365" y="861"/>
                </a:cubicBezTo>
                <a:cubicBezTo>
                  <a:pt x="365" y="860"/>
                  <a:pt x="365" y="860"/>
                  <a:pt x="366" y="859"/>
                </a:cubicBezTo>
                <a:cubicBezTo>
                  <a:pt x="366" y="858"/>
                  <a:pt x="366" y="858"/>
                  <a:pt x="367" y="857"/>
                </a:cubicBezTo>
                <a:cubicBezTo>
                  <a:pt x="367" y="857"/>
                  <a:pt x="368" y="856"/>
                  <a:pt x="367" y="856"/>
                </a:cubicBezTo>
                <a:cubicBezTo>
                  <a:pt x="366" y="856"/>
                  <a:pt x="365" y="857"/>
                  <a:pt x="364" y="857"/>
                </a:cubicBezTo>
                <a:cubicBezTo>
                  <a:pt x="363" y="857"/>
                  <a:pt x="362" y="856"/>
                  <a:pt x="360" y="856"/>
                </a:cubicBezTo>
                <a:cubicBezTo>
                  <a:pt x="360" y="856"/>
                  <a:pt x="359" y="855"/>
                  <a:pt x="358" y="856"/>
                </a:cubicBezTo>
                <a:cubicBezTo>
                  <a:pt x="359" y="857"/>
                  <a:pt x="360" y="857"/>
                  <a:pt x="360" y="857"/>
                </a:cubicBezTo>
                <a:cubicBezTo>
                  <a:pt x="361" y="858"/>
                  <a:pt x="361" y="858"/>
                  <a:pt x="361" y="859"/>
                </a:cubicBezTo>
                <a:cubicBezTo>
                  <a:pt x="362" y="860"/>
                  <a:pt x="359" y="862"/>
                  <a:pt x="358" y="863"/>
                </a:cubicBezTo>
                <a:cubicBezTo>
                  <a:pt x="358" y="863"/>
                  <a:pt x="357" y="863"/>
                  <a:pt x="356" y="863"/>
                </a:cubicBezTo>
                <a:cubicBezTo>
                  <a:pt x="355" y="864"/>
                  <a:pt x="354" y="864"/>
                  <a:pt x="352" y="863"/>
                </a:cubicBezTo>
                <a:cubicBezTo>
                  <a:pt x="352" y="863"/>
                  <a:pt x="351" y="862"/>
                  <a:pt x="350" y="863"/>
                </a:cubicBezTo>
                <a:close/>
                <a:moveTo>
                  <a:pt x="240" y="750"/>
                </a:moveTo>
                <a:cubicBezTo>
                  <a:pt x="240" y="749"/>
                  <a:pt x="240" y="749"/>
                  <a:pt x="239" y="749"/>
                </a:cubicBezTo>
                <a:cubicBezTo>
                  <a:pt x="238" y="748"/>
                  <a:pt x="238" y="746"/>
                  <a:pt x="237" y="747"/>
                </a:cubicBezTo>
                <a:cubicBezTo>
                  <a:pt x="235" y="747"/>
                  <a:pt x="238" y="749"/>
                  <a:pt x="238" y="750"/>
                </a:cubicBezTo>
                <a:cubicBezTo>
                  <a:pt x="238" y="751"/>
                  <a:pt x="238" y="752"/>
                  <a:pt x="238" y="752"/>
                </a:cubicBezTo>
                <a:cubicBezTo>
                  <a:pt x="238" y="753"/>
                  <a:pt x="238" y="754"/>
                  <a:pt x="239" y="753"/>
                </a:cubicBezTo>
                <a:cubicBezTo>
                  <a:pt x="239" y="753"/>
                  <a:pt x="239" y="752"/>
                  <a:pt x="239" y="751"/>
                </a:cubicBezTo>
                <a:cubicBezTo>
                  <a:pt x="240" y="751"/>
                  <a:pt x="240" y="751"/>
                  <a:pt x="240" y="750"/>
                </a:cubicBezTo>
                <a:close/>
                <a:moveTo>
                  <a:pt x="240" y="766"/>
                </a:moveTo>
                <a:cubicBezTo>
                  <a:pt x="240" y="766"/>
                  <a:pt x="240" y="765"/>
                  <a:pt x="240" y="764"/>
                </a:cubicBezTo>
                <a:cubicBezTo>
                  <a:pt x="240" y="764"/>
                  <a:pt x="241" y="763"/>
                  <a:pt x="241" y="763"/>
                </a:cubicBezTo>
                <a:cubicBezTo>
                  <a:pt x="242" y="762"/>
                  <a:pt x="241" y="762"/>
                  <a:pt x="240" y="761"/>
                </a:cubicBezTo>
                <a:cubicBezTo>
                  <a:pt x="240" y="761"/>
                  <a:pt x="240" y="759"/>
                  <a:pt x="239" y="759"/>
                </a:cubicBezTo>
                <a:cubicBezTo>
                  <a:pt x="239" y="759"/>
                  <a:pt x="238" y="761"/>
                  <a:pt x="238" y="761"/>
                </a:cubicBezTo>
                <a:cubicBezTo>
                  <a:pt x="238" y="762"/>
                  <a:pt x="238" y="762"/>
                  <a:pt x="238" y="763"/>
                </a:cubicBezTo>
                <a:cubicBezTo>
                  <a:pt x="238" y="764"/>
                  <a:pt x="238" y="767"/>
                  <a:pt x="240" y="766"/>
                </a:cubicBezTo>
                <a:close/>
                <a:moveTo>
                  <a:pt x="353" y="820"/>
                </a:moveTo>
                <a:cubicBezTo>
                  <a:pt x="352" y="820"/>
                  <a:pt x="352" y="821"/>
                  <a:pt x="353" y="821"/>
                </a:cubicBezTo>
                <a:cubicBezTo>
                  <a:pt x="353" y="821"/>
                  <a:pt x="354" y="820"/>
                  <a:pt x="353" y="820"/>
                </a:cubicBezTo>
                <a:close/>
                <a:moveTo>
                  <a:pt x="364" y="800"/>
                </a:moveTo>
                <a:cubicBezTo>
                  <a:pt x="364" y="800"/>
                  <a:pt x="364" y="800"/>
                  <a:pt x="364" y="800"/>
                </a:cubicBezTo>
                <a:cubicBezTo>
                  <a:pt x="364" y="800"/>
                  <a:pt x="364" y="800"/>
                  <a:pt x="364" y="800"/>
                </a:cubicBezTo>
                <a:cubicBezTo>
                  <a:pt x="366" y="801"/>
                  <a:pt x="366" y="801"/>
                  <a:pt x="367" y="800"/>
                </a:cubicBezTo>
                <a:cubicBezTo>
                  <a:pt x="367" y="799"/>
                  <a:pt x="368" y="798"/>
                  <a:pt x="367" y="797"/>
                </a:cubicBezTo>
                <a:cubicBezTo>
                  <a:pt x="367" y="797"/>
                  <a:pt x="365" y="797"/>
                  <a:pt x="365" y="797"/>
                </a:cubicBezTo>
                <a:cubicBezTo>
                  <a:pt x="364" y="797"/>
                  <a:pt x="364" y="797"/>
                  <a:pt x="364" y="798"/>
                </a:cubicBezTo>
                <a:cubicBezTo>
                  <a:pt x="364" y="798"/>
                  <a:pt x="363" y="798"/>
                  <a:pt x="363" y="799"/>
                </a:cubicBezTo>
                <a:cubicBezTo>
                  <a:pt x="363" y="799"/>
                  <a:pt x="363" y="800"/>
                  <a:pt x="363" y="800"/>
                </a:cubicBezTo>
                <a:cubicBezTo>
                  <a:pt x="363" y="800"/>
                  <a:pt x="364" y="800"/>
                  <a:pt x="364" y="800"/>
                </a:cubicBezTo>
                <a:close/>
                <a:moveTo>
                  <a:pt x="432" y="1155"/>
                </a:moveTo>
                <a:cubicBezTo>
                  <a:pt x="432" y="1155"/>
                  <a:pt x="432" y="1155"/>
                  <a:pt x="432" y="1156"/>
                </a:cubicBezTo>
                <a:cubicBezTo>
                  <a:pt x="432" y="1156"/>
                  <a:pt x="432" y="1157"/>
                  <a:pt x="433" y="1157"/>
                </a:cubicBezTo>
                <a:cubicBezTo>
                  <a:pt x="433" y="1158"/>
                  <a:pt x="434" y="1157"/>
                  <a:pt x="434" y="1157"/>
                </a:cubicBezTo>
                <a:cubicBezTo>
                  <a:pt x="434" y="1156"/>
                  <a:pt x="434" y="1155"/>
                  <a:pt x="433" y="1155"/>
                </a:cubicBezTo>
                <a:cubicBezTo>
                  <a:pt x="432" y="1154"/>
                  <a:pt x="432" y="1153"/>
                  <a:pt x="431" y="1153"/>
                </a:cubicBezTo>
                <a:cubicBezTo>
                  <a:pt x="430" y="1152"/>
                  <a:pt x="429" y="1151"/>
                  <a:pt x="429" y="1150"/>
                </a:cubicBezTo>
                <a:cubicBezTo>
                  <a:pt x="428" y="1150"/>
                  <a:pt x="426" y="1147"/>
                  <a:pt x="426" y="1147"/>
                </a:cubicBezTo>
                <a:cubicBezTo>
                  <a:pt x="425" y="1148"/>
                  <a:pt x="427" y="1150"/>
                  <a:pt x="427" y="1150"/>
                </a:cubicBezTo>
                <a:cubicBezTo>
                  <a:pt x="428" y="1151"/>
                  <a:pt x="429" y="1151"/>
                  <a:pt x="430" y="1152"/>
                </a:cubicBezTo>
                <a:cubicBezTo>
                  <a:pt x="430" y="1153"/>
                  <a:pt x="431" y="1154"/>
                  <a:pt x="432" y="1155"/>
                </a:cubicBezTo>
                <a:close/>
                <a:moveTo>
                  <a:pt x="427" y="1145"/>
                </a:moveTo>
                <a:cubicBezTo>
                  <a:pt x="427" y="1144"/>
                  <a:pt x="427" y="1143"/>
                  <a:pt x="426" y="1143"/>
                </a:cubicBezTo>
                <a:cubicBezTo>
                  <a:pt x="426" y="1144"/>
                  <a:pt x="426" y="1145"/>
                  <a:pt x="427" y="1146"/>
                </a:cubicBezTo>
                <a:cubicBezTo>
                  <a:pt x="427" y="1146"/>
                  <a:pt x="427" y="1146"/>
                  <a:pt x="427" y="1145"/>
                </a:cubicBezTo>
                <a:close/>
                <a:moveTo>
                  <a:pt x="433" y="1166"/>
                </a:moveTo>
                <a:cubicBezTo>
                  <a:pt x="433" y="1167"/>
                  <a:pt x="439" y="1171"/>
                  <a:pt x="440" y="1171"/>
                </a:cubicBezTo>
                <a:cubicBezTo>
                  <a:pt x="440" y="1171"/>
                  <a:pt x="435" y="1168"/>
                  <a:pt x="434" y="1167"/>
                </a:cubicBezTo>
                <a:cubicBezTo>
                  <a:pt x="433" y="1167"/>
                  <a:pt x="433" y="1166"/>
                  <a:pt x="432" y="1165"/>
                </a:cubicBezTo>
                <a:cubicBezTo>
                  <a:pt x="432" y="1164"/>
                  <a:pt x="429" y="1161"/>
                  <a:pt x="429" y="1161"/>
                </a:cubicBezTo>
                <a:cubicBezTo>
                  <a:pt x="428" y="1162"/>
                  <a:pt x="429" y="1163"/>
                  <a:pt x="429" y="1163"/>
                </a:cubicBezTo>
                <a:cubicBezTo>
                  <a:pt x="430" y="1164"/>
                  <a:pt x="432" y="1165"/>
                  <a:pt x="433" y="1166"/>
                </a:cubicBezTo>
                <a:close/>
                <a:moveTo>
                  <a:pt x="415" y="1147"/>
                </a:moveTo>
                <a:cubicBezTo>
                  <a:pt x="415" y="1148"/>
                  <a:pt x="416" y="1148"/>
                  <a:pt x="416" y="1148"/>
                </a:cubicBezTo>
                <a:cubicBezTo>
                  <a:pt x="416" y="1149"/>
                  <a:pt x="416" y="1147"/>
                  <a:pt x="416" y="1147"/>
                </a:cubicBezTo>
                <a:cubicBezTo>
                  <a:pt x="416" y="1147"/>
                  <a:pt x="415" y="1147"/>
                  <a:pt x="416" y="1146"/>
                </a:cubicBezTo>
                <a:cubicBezTo>
                  <a:pt x="415" y="1146"/>
                  <a:pt x="414" y="1147"/>
                  <a:pt x="415" y="1147"/>
                </a:cubicBezTo>
                <a:close/>
                <a:moveTo>
                  <a:pt x="457" y="1183"/>
                </a:moveTo>
                <a:cubicBezTo>
                  <a:pt x="456" y="1185"/>
                  <a:pt x="459" y="1185"/>
                  <a:pt x="460" y="1185"/>
                </a:cubicBezTo>
                <a:cubicBezTo>
                  <a:pt x="460" y="1185"/>
                  <a:pt x="461" y="1185"/>
                  <a:pt x="461" y="1185"/>
                </a:cubicBezTo>
                <a:cubicBezTo>
                  <a:pt x="462" y="1185"/>
                  <a:pt x="462" y="1185"/>
                  <a:pt x="463" y="1185"/>
                </a:cubicBezTo>
                <a:cubicBezTo>
                  <a:pt x="464" y="1185"/>
                  <a:pt x="465" y="1185"/>
                  <a:pt x="466" y="1185"/>
                </a:cubicBezTo>
                <a:cubicBezTo>
                  <a:pt x="468" y="1185"/>
                  <a:pt x="469" y="1186"/>
                  <a:pt x="470" y="1186"/>
                </a:cubicBezTo>
                <a:cubicBezTo>
                  <a:pt x="470" y="1186"/>
                  <a:pt x="472" y="1186"/>
                  <a:pt x="471" y="1185"/>
                </a:cubicBezTo>
                <a:cubicBezTo>
                  <a:pt x="470" y="1185"/>
                  <a:pt x="469" y="1185"/>
                  <a:pt x="469" y="1185"/>
                </a:cubicBezTo>
                <a:cubicBezTo>
                  <a:pt x="468" y="1185"/>
                  <a:pt x="466" y="1185"/>
                  <a:pt x="465" y="1184"/>
                </a:cubicBezTo>
                <a:cubicBezTo>
                  <a:pt x="464" y="1184"/>
                  <a:pt x="463" y="1184"/>
                  <a:pt x="463" y="1184"/>
                </a:cubicBezTo>
                <a:cubicBezTo>
                  <a:pt x="462" y="1184"/>
                  <a:pt x="462" y="1183"/>
                  <a:pt x="461" y="1183"/>
                </a:cubicBezTo>
                <a:cubicBezTo>
                  <a:pt x="460" y="1183"/>
                  <a:pt x="460" y="1184"/>
                  <a:pt x="460" y="1184"/>
                </a:cubicBezTo>
                <a:cubicBezTo>
                  <a:pt x="459" y="1184"/>
                  <a:pt x="457" y="1182"/>
                  <a:pt x="457" y="1183"/>
                </a:cubicBezTo>
                <a:close/>
                <a:moveTo>
                  <a:pt x="2884" y="1208"/>
                </a:moveTo>
                <a:cubicBezTo>
                  <a:pt x="2883" y="1208"/>
                  <a:pt x="2883" y="1209"/>
                  <a:pt x="2883" y="1210"/>
                </a:cubicBezTo>
                <a:cubicBezTo>
                  <a:pt x="2883" y="1211"/>
                  <a:pt x="2883" y="1213"/>
                  <a:pt x="2884" y="1212"/>
                </a:cubicBezTo>
                <a:cubicBezTo>
                  <a:pt x="2884" y="1212"/>
                  <a:pt x="2884" y="1211"/>
                  <a:pt x="2884" y="1210"/>
                </a:cubicBezTo>
                <a:cubicBezTo>
                  <a:pt x="2884" y="1210"/>
                  <a:pt x="2886" y="1208"/>
                  <a:pt x="2884" y="1208"/>
                </a:cubicBezTo>
                <a:close/>
                <a:moveTo>
                  <a:pt x="198" y="1260"/>
                </a:moveTo>
                <a:cubicBezTo>
                  <a:pt x="198" y="1260"/>
                  <a:pt x="197" y="1260"/>
                  <a:pt x="197" y="1260"/>
                </a:cubicBezTo>
                <a:cubicBezTo>
                  <a:pt x="195" y="1261"/>
                  <a:pt x="194" y="1261"/>
                  <a:pt x="193" y="1262"/>
                </a:cubicBezTo>
                <a:cubicBezTo>
                  <a:pt x="191" y="1262"/>
                  <a:pt x="190" y="1264"/>
                  <a:pt x="189" y="1265"/>
                </a:cubicBezTo>
                <a:cubicBezTo>
                  <a:pt x="187" y="1266"/>
                  <a:pt x="185" y="1266"/>
                  <a:pt x="184" y="1267"/>
                </a:cubicBezTo>
                <a:cubicBezTo>
                  <a:pt x="182" y="1268"/>
                  <a:pt x="181" y="1270"/>
                  <a:pt x="183" y="1270"/>
                </a:cubicBezTo>
                <a:cubicBezTo>
                  <a:pt x="185" y="1271"/>
                  <a:pt x="187" y="1270"/>
                  <a:pt x="188" y="1271"/>
                </a:cubicBezTo>
                <a:cubicBezTo>
                  <a:pt x="189" y="1271"/>
                  <a:pt x="188" y="1273"/>
                  <a:pt x="190" y="1274"/>
                </a:cubicBezTo>
                <a:cubicBezTo>
                  <a:pt x="190" y="1275"/>
                  <a:pt x="191" y="1274"/>
                  <a:pt x="192" y="1275"/>
                </a:cubicBezTo>
                <a:cubicBezTo>
                  <a:pt x="192" y="1275"/>
                  <a:pt x="192" y="1276"/>
                  <a:pt x="193" y="1276"/>
                </a:cubicBezTo>
                <a:cubicBezTo>
                  <a:pt x="194" y="1277"/>
                  <a:pt x="196" y="1276"/>
                  <a:pt x="197" y="1276"/>
                </a:cubicBezTo>
                <a:cubicBezTo>
                  <a:pt x="199" y="1275"/>
                  <a:pt x="200" y="1274"/>
                  <a:pt x="200" y="1273"/>
                </a:cubicBezTo>
                <a:cubicBezTo>
                  <a:pt x="201" y="1271"/>
                  <a:pt x="201" y="1270"/>
                  <a:pt x="203" y="1269"/>
                </a:cubicBezTo>
                <a:cubicBezTo>
                  <a:pt x="204" y="1268"/>
                  <a:pt x="205" y="1267"/>
                  <a:pt x="204" y="1265"/>
                </a:cubicBezTo>
                <a:cubicBezTo>
                  <a:pt x="203" y="1264"/>
                  <a:pt x="201" y="1265"/>
                  <a:pt x="200" y="1265"/>
                </a:cubicBezTo>
                <a:cubicBezTo>
                  <a:pt x="199" y="1265"/>
                  <a:pt x="198" y="1265"/>
                  <a:pt x="198" y="1264"/>
                </a:cubicBezTo>
                <a:cubicBezTo>
                  <a:pt x="198" y="1264"/>
                  <a:pt x="198" y="1263"/>
                  <a:pt x="198" y="1262"/>
                </a:cubicBezTo>
                <a:cubicBezTo>
                  <a:pt x="198" y="1262"/>
                  <a:pt x="199" y="1261"/>
                  <a:pt x="198" y="1260"/>
                </a:cubicBezTo>
                <a:close/>
                <a:moveTo>
                  <a:pt x="3003" y="1182"/>
                </a:moveTo>
                <a:cubicBezTo>
                  <a:pt x="3002" y="1183"/>
                  <a:pt x="2998" y="1183"/>
                  <a:pt x="2998" y="1180"/>
                </a:cubicBezTo>
                <a:cubicBezTo>
                  <a:pt x="2998" y="1179"/>
                  <a:pt x="2999" y="1178"/>
                  <a:pt x="2998" y="1178"/>
                </a:cubicBezTo>
                <a:cubicBezTo>
                  <a:pt x="2997" y="1177"/>
                  <a:pt x="2996" y="1176"/>
                  <a:pt x="2997" y="1176"/>
                </a:cubicBezTo>
                <a:cubicBezTo>
                  <a:pt x="2998" y="1175"/>
                  <a:pt x="2999" y="1176"/>
                  <a:pt x="2999" y="1175"/>
                </a:cubicBezTo>
                <a:cubicBezTo>
                  <a:pt x="2999" y="1174"/>
                  <a:pt x="2998" y="1174"/>
                  <a:pt x="2997" y="1173"/>
                </a:cubicBezTo>
                <a:cubicBezTo>
                  <a:pt x="2996" y="1172"/>
                  <a:pt x="2993" y="1171"/>
                  <a:pt x="2994" y="1170"/>
                </a:cubicBezTo>
                <a:cubicBezTo>
                  <a:pt x="2995" y="1169"/>
                  <a:pt x="2995" y="1169"/>
                  <a:pt x="2995" y="1168"/>
                </a:cubicBezTo>
                <a:cubicBezTo>
                  <a:pt x="2996" y="1167"/>
                  <a:pt x="2995" y="1167"/>
                  <a:pt x="2996" y="1166"/>
                </a:cubicBezTo>
                <a:cubicBezTo>
                  <a:pt x="2996" y="1165"/>
                  <a:pt x="2997" y="1164"/>
                  <a:pt x="2998" y="1163"/>
                </a:cubicBezTo>
                <a:cubicBezTo>
                  <a:pt x="2999" y="1161"/>
                  <a:pt x="2999" y="1160"/>
                  <a:pt x="3000" y="1159"/>
                </a:cubicBezTo>
                <a:cubicBezTo>
                  <a:pt x="3000" y="1158"/>
                  <a:pt x="3000" y="1157"/>
                  <a:pt x="3000" y="1157"/>
                </a:cubicBezTo>
                <a:cubicBezTo>
                  <a:pt x="2999" y="1156"/>
                  <a:pt x="2999" y="1157"/>
                  <a:pt x="2998" y="1157"/>
                </a:cubicBezTo>
                <a:cubicBezTo>
                  <a:pt x="2996" y="1159"/>
                  <a:pt x="2995" y="1161"/>
                  <a:pt x="2993" y="1163"/>
                </a:cubicBezTo>
                <a:cubicBezTo>
                  <a:pt x="2992" y="1164"/>
                  <a:pt x="2991" y="1165"/>
                  <a:pt x="2990" y="1166"/>
                </a:cubicBezTo>
                <a:cubicBezTo>
                  <a:pt x="2989" y="1167"/>
                  <a:pt x="2987" y="1167"/>
                  <a:pt x="2986" y="1167"/>
                </a:cubicBezTo>
                <a:cubicBezTo>
                  <a:pt x="2984" y="1167"/>
                  <a:pt x="2983" y="1166"/>
                  <a:pt x="2982" y="1166"/>
                </a:cubicBezTo>
                <a:cubicBezTo>
                  <a:pt x="2981" y="1166"/>
                  <a:pt x="2980" y="1166"/>
                  <a:pt x="2980" y="1166"/>
                </a:cubicBezTo>
                <a:cubicBezTo>
                  <a:pt x="2979" y="1165"/>
                  <a:pt x="2978" y="1166"/>
                  <a:pt x="2978" y="1165"/>
                </a:cubicBezTo>
                <a:cubicBezTo>
                  <a:pt x="2976" y="1165"/>
                  <a:pt x="2977" y="1163"/>
                  <a:pt x="2975" y="1162"/>
                </a:cubicBezTo>
                <a:cubicBezTo>
                  <a:pt x="2975" y="1162"/>
                  <a:pt x="2973" y="1163"/>
                  <a:pt x="2972" y="1163"/>
                </a:cubicBezTo>
                <a:cubicBezTo>
                  <a:pt x="2970" y="1163"/>
                  <a:pt x="2969" y="1163"/>
                  <a:pt x="2968" y="1162"/>
                </a:cubicBezTo>
                <a:cubicBezTo>
                  <a:pt x="2965" y="1160"/>
                  <a:pt x="2963" y="1159"/>
                  <a:pt x="2961" y="1157"/>
                </a:cubicBezTo>
                <a:cubicBezTo>
                  <a:pt x="2959" y="1154"/>
                  <a:pt x="2955" y="1154"/>
                  <a:pt x="2952" y="1151"/>
                </a:cubicBezTo>
                <a:cubicBezTo>
                  <a:pt x="2952" y="1150"/>
                  <a:pt x="2951" y="1148"/>
                  <a:pt x="2950" y="1147"/>
                </a:cubicBezTo>
                <a:cubicBezTo>
                  <a:pt x="2948" y="1146"/>
                  <a:pt x="2947" y="1145"/>
                  <a:pt x="2946" y="1144"/>
                </a:cubicBezTo>
                <a:cubicBezTo>
                  <a:pt x="2944" y="1143"/>
                  <a:pt x="2944" y="1141"/>
                  <a:pt x="2943" y="1140"/>
                </a:cubicBezTo>
                <a:cubicBezTo>
                  <a:pt x="2943" y="1139"/>
                  <a:pt x="2942" y="1139"/>
                  <a:pt x="2942" y="1138"/>
                </a:cubicBezTo>
                <a:cubicBezTo>
                  <a:pt x="2940" y="1138"/>
                  <a:pt x="2940" y="1137"/>
                  <a:pt x="2939" y="1137"/>
                </a:cubicBezTo>
                <a:cubicBezTo>
                  <a:pt x="2938" y="1136"/>
                  <a:pt x="2938" y="1136"/>
                  <a:pt x="2938" y="1135"/>
                </a:cubicBezTo>
                <a:cubicBezTo>
                  <a:pt x="2938" y="1134"/>
                  <a:pt x="2938" y="1133"/>
                  <a:pt x="2936" y="1132"/>
                </a:cubicBezTo>
                <a:cubicBezTo>
                  <a:pt x="2935" y="1131"/>
                  <a:pt x="2934" y="1131"/>
                  <a:pt x="2934" y="1129"/>
                </a:cubicBezTo>
                <a:cubicBezTo>
                  <a:pt x="2933" y="1129"/>
                  <a:pt x="2933" y="1128"/>
                  <a:pt x="2932" y="1128"/>
                </a:cubicBezTo>
                <a:cubicBezTo>
                  <a:pt x="2931" y="1128"/>
                  <a:pt x="2931" y="1129"/>
                  <a:pt x="2931" y="1129"/>
                </a:cubicBezTo>
                <a:cubicBezTo>
                  <a:pt x="2931" y="1130"/>
                  <a:pt x="2930" y="1130"/>
                  <a:pt x="2930" y="1131"/>
                </a:cubicBezTo>
                <a:cubicBezTo>
                  <a:pt x="2929" y="1131"/>
                  <a:pt x="2929" y="1131"/>
                  <a:pt x="2928" y="1130"/>
                </a:cubicBezTo>
                <a:cubicBezTo>
                  <a:pt x="2927" y="1129"/>
                  <a:pt x="2927" y="1130"/>
                  <a:pt x="2927" y="1131"/>
                </a:cubicBezTo>
                <a:cubicBezTo>
                  <a:pt x="2926" y="1132"/>
                  <a:pt x="2926" y="1132"/>
                  <a:pt x="2926" y="1133"/>
                </a:cubicBezTo>
                <a:cubicBezTo>
                  <a:pt x="2926" y="1134"/>
                  <a:pt x="2926" y="1136"/>
                  <a:pt x="2926" y="1138"/>
                </a:cubicBezTo>
                <a:cubicBezTo>
                  <a:pt x="2926" y="1138"/>
                  <a:pt x="2926" y="1139"/>
                  <a:pt x="2927" y="1139"/>
                </a:cubicBezTo>
                <a:cubicBezTo>
                  <a:pt x="2927" y="1140"/>
                  <a:pt x="2927" y="1141"/>
                  <a:pt x="2927" y="1141"/>
                </a:cubicBezTo>
                <a:cubicBezTo>
                  <a:pt x="2927" y="1143"/>
                  <a:pt x="2929" y="1144"/>
                  <a:pt x="2929" y="1145"/>
                </a:cubicBezTo>
                <a:cubicBezTo>
                  <a:pt x="2929" y="1147"/>
                  <a:pt x="2929" y="1148"/>
                  <a:pt x="2929" y="1150"/>
                </a:cubicBezTo>
                <a:cubicBezTo>
                  <a:pt x="2929" y="1154"/>
                  <a:pt x="2929" y="1158"/>
                  <a:pt x="2928" y="1161"/>
                </a:cubicBezTo>
                <a:cubicBezTo>
                  <a:pt x="2927" y="1164"/>
                  <a:pt x="2926" y="1167"/>
                  <a:pt x="2923" y="1168"/>
                </a:cubicBezTo>
                <a:cubicBezTo>
                  <a:pt x="2922" y="1169"/>
                  <a:pt x="2921" y="1170"/>
                  <a:pt x="2921" y="1171"/>
                </a:cubicBezTo>
                <a:cubicBezTo>
                  <a:pt x="2920" y="1172"/>
                  <a:pt x="2921" y="1173"/>
                  <a:pt x="2921" y="1174"/>
                </a:cubicBezTo>
                <a:cubicBezTo>
                  <a:pt x="2921" y="1175"/>
                  <a:pt x="2922" y="1176"/>
                  <a:pt x="2922" y="1176"/>
                </a:cubicBezTo>
                <a:cubicBezTo>
                  <a:pt x="2922" y="1177"/>
                  <a:pt x="2921" y="1178"/>
                  <a:pt x="2922" y="1179"/>
                </a:cubicBezTo>
                <a:cubicBezTo>
                  <a:pt x="2922" y="1180"/>
                  <a:pt x="2922" y="1180"/>
                  <a:pt x="2922" y="1181"/>
                </a:cubicBezTo>
                <a:cubicBezTo>
                  <a:pt x="2922" y="1182"/>
                  <a:pt x="2921" y="1182"/>
                  <a:pt x="2921" y="1182"/>
                </a:cubicBezTo>
                <a:cubicBezTo>
                  <a:pt x="2920" y="1183"/>
                  <a:pt x="2920" y="1183"/>
                  <a:pt x="2919" y="1184"/>
                </a:cubicBezTo>
                <a:cubicBezTo>
                  <a:pt x="2919" y="1184"/>
                  <a:pt x="2919" y="1185"/>
                  <a:pt x="2918" y="1185"/>
                </a:cubicBezTo>
                <a:cubicBezTo>
                  <a:pt x="2917" y="1186"/>
                  <a:pt x="2917" y="1185"/>
                  <a:pt x="2916" y="1185"/>
                </a:cubicBezTo>
                <a:cubicBezTo>
                  <a:pt x="2916" y="1185"/>
                  <a:pt x="2915" y="1185"/>
                  <a:pt x="2915" y="1184"/>
                </a:cubicBezTo>
                <a:cubicBezTo>
                  <a:pt x="2914" y="1184"/>
                  <a:pt x="2914" y="1184"/>
                  <a:pt x="2913" y="1184"/>
                </a:cubicBezTo>
                <a:cubicBezTo>
                  <a:pt x="2912" y="1184"/>
                  <a:pt x="2912" y="1184"/>
                  <a:pt x="2911" y="1184"/>
                </a:cubicBezTo>
                <a:cubicBezTo>
                  <a:pt x="2910" y="1185"/>
                  <a:pt x="2910" y="1184"/>
                  <a:pt x="2909" y="1184"/>
                </a:cubicBezTo>
                <a:cubicBezTo>
                  <a:pt x="2909" y="1184"/>
                  <a:pt x="2908" y="1184"/>
                  <a:pt x="2908" y="1183"/>
                </a:cubicBezTo>
                <a:cubicBezTo>
                  <a:pt x="2907" y="1183"/>
                  <a:pt x="2907" y="1182"/>
                  <a:pt x="2906" y="1182"/>
                </a:cubicBezTo>
                <a:cubicBezTo>
                  <a:pt x="2906" y="1182"/>
                  <a:pt x="2906" y="1182"/>
                  <a:pt x="2905" y="1181"/>
                </a:cubicBezTo>
                <a:cubicBezTo>
                  <a:pt x="2905" y="1180"/>
                  <a:pt x="2904" y="1180"/>
                  <a:pt x="2903" y="1181"/>
                </a:cubicBezTo>
                <a:cubicBezTo>
                  <a:pt x="2903" y="1181"/>
                  <a:pt x="2902" y="1181"/>
                  <a:pt x="2901" y="1181"/>
                </a:cubicBezTo>
                <a:cubicBezTo>
                  <a:pt x="2899" y="1182"/>
                  <a:pt x="2901" y="1183"/>
                  <a:pt x="2901" y="1184"/>
                </a:cubicBezTo>
                <a:cubicBezTo>
                  <a:pt x="2902" y="1185"/>
                  <a:pt x="2901" y="1186"/>
                  <a:pt x="2902" y="1186"/>
                </a:cubicBezTo>
                <a:cubicBezTo>
                  <a:pt x="2902" y="1187"/>
                  <a:pt x="2903" y="1186"/>
                  <a:pt x="2904" y="1187"/>
                </a:cubicBezTo>
                <a:cubicBezTo>
                  <a:pt x="2904" y="1189"/>
                  <a:pt x="2903" y="1190"/>
                  <a:pt x="2902" y="1191"/>
                </a:cubicBezTo>
                <a:cubicBezTo>
                  <a:pt x="2901" y="1192"/>
                  <a:pt x="2900" y="1193"/>
                  <a:pt x="2899" y="1194"/>
                </a:cubicBezTo>
                <a:cubicBezTo>
                  <a:pt x="2898" y="1194"/>
                  <a:pt x="2898" y="1194"/>
                  <a:pt x="2897" y="1194"/>
                </a:cubicBezTo>
                <a:cubicBezTo>
                  <a:pt x="2896" y="1195"/>
                  <a:pt x="2896" y="1195"/>
                  <a:pt x="2896" y="1196"/>
                </a:cubicBezTo>
                <a:cubicBezTo>
                  <a:pt x="2895" y="1197"/>
                  <a:pt x="2893" y="1196"/>
                  <a:pt x="2892" y="1197"/>
                </a:cubicBezTo>
                <a:cubicBezTo>
                  <a:pt x="2890" y="1197"/>
                  <a:pt x="2891" y="1199"/>
                  <a:pt x="2890" y="1200"/>
                </a:cubicBezTo>
                <a:cubicBezTo>
                  <a:pt x="2890" y="1202"/>
                  <a:pt x="2889" y="1203"/>
                  <a:pt x="2889" y="1204"/>
                </a:cubicBezTo>
                <a:cubicBezTo>
                  <a:pt x="2889" y="1205"/>
                  <a:pt x="2890" y="1207"/>
                  <a:pt x="2891" y="1208"/>
                </a:cubicBezTo>
                <a:cubicBezTo>
                  <a:pt x="2891" y="1208"/>
                  <a:pt x="2892" y="1209"/>
                  <a:pt x="2893" y="1209"/>
                </a:cubicBezTo>
                <a:cubicBezTo>
                  <a:pt x="2893" y="1210"/>
                  <a:pt x="2894" y="1210"/>
                  <a:pt x="2894" y="1211"/>
                </a:cubicBezTo>
                <a:cubicBezTo>
                  <a:pt x="2895" y="1212"/>
                  <a:pt x="2896" y="1213"/>
                  <a:pt x="2896" y="1215"/>
                </a:cubicBezTo>
                <a:cubicBezTo>
                  <a:pt x="2896" y="1215"/>
                  <a:pt x="2896" y="1216"/>
                  <a:pt x="2895" y="1216"/>
                </a:cubicBezTo>
                <a:cubicBezTo>
                  <a:pt x="2895" y="1217"/>
                  <a:pt x="2895" y="1218"/>
                  <a:pt x="2895" y="1218"/>
                </a:cubicBezTo>
                <a:cubicBezTo>
                  <a:pt x="2895" y="1219"/>
                  <a:pt x="2895" y="1220"/>
                  <a:pt x="2894" y="1220"/>
                </a:cubicBezTo>
                <a:cubicBezTo>
                  <a:pt x="2894" y="1221"/>
                  <a:pt x="2893" y="1221"/>
                  <a:pt x="2893" y="1222"/>
                </a:cubicBezTo>
                <a:cubicBezTo>
                  <a:pt x="2893" y="1224"/>
                  <a:pt x="2894" y="1224"/>
                  <a:pt x="2895" y="1225"/>
                </a:cubicBezTo>
                <a:cubicBezTo>
                  <a:pt x="2896" y="1225"/>
                  <a:pt x="2896" y="1226"/>
                  <a:pt x="2897" y="1226"/>
                </a:cubicBezTo>
                <a:cubicBezTo>
                  <a:pt x="2897" y="1227"/>
                  <a:pt x="2897" y="1228"/>
                  <a:pt x="2898" y="1227"/>
                </a:cubicBezTo>
                <a:cubicBezTo>
                  <a:pt x="2899" y="1227"/>
                  <a:pt x="2899" y="1225"/>
                  <a:pt x="2900" y="1224"/>
                </a:cubicBezTo>
                <a:cubicBezTo>
                  <a:pt x="2901" y="1224"/>
                  <a:pt x="2901" y="1223"/>
                  <a:pt x="2902" y="1223"/>
                </a:cubicBezTo>
                <a:cubicBezTo>
                  <a:pt x="2902" y="1222"/>
                  <a:pt x="2903" y="1222"/>
                  <a:pt x="2903" y="1221"/>
                </a:cubicBezTo>
                <a:cubicBezTo>
                  <a:pt x="2903" y="1220"/>
                  <a:pt x="2904" y="1220"/>
                  <a:pt x="2905" y="1219"/>
                </a:cubicBezTo>
                <a:cubicBezTo>
                  <a:pt x="2905" y="1219"/>
                  <a:pt x="2906" y="1218"/>
                  <a:pt x="2907" y="1218"/>
                </a:cubicBezTo>
                <a:cubicBezTo>
                  <a:pt x="2907" y="1218"/>
                  <a:pt x="2907" y="1217"/>
                  <a:pt x="2908" y="1217"/>
                </a:cubicBezTo>
                <a:cubicBezTo>
                  <a:pt x="2909" y="1217"/>
                  <a:pt x="2909" y="1218"/>
                  <a:pt x="2909" y="1218"/>
                </a:cubicBezTo>
                <a:cubicBezTo>
                  <a:pt x="2910" y="1219"/>
                  <a:pt x="2911" y="1218"/>
                  <a:pt x="2911" y="1219"/>
                </a:cubicBezTo>
                <a:cubicBezTo>
                  <a:pt x="2912" y="1219"/>
                  <a:pt x="2912" y="1220"/>
                  <a:pt x="2912" y="1220"/>
                </a:cubicBezTo>
                <a:cubicBezTo>
                  <a:pt x="2913" y="1221"/>
                  <a:pt x="2913" y="1220"/>
                  <a:pt x="2914" y="1220"/>
                </a:cubicBezTo>
                <a:cubicBezTo>
                  <a:pt x="2914" y="1219"/>
                  <a:pt x="2915" y="1218"/>
                  <a:pt x="2915" y="1218"/>
                </a:cubicBezTo>
                <a:cubicBezTo>
                  <a:pt x="2915" y="1217"/>
                  <a:pt x="2916" y="1217"/>
                  <a:pt x="2916" y="1217"/>
                </a:cubicBezTo>
                <a:cubicBezTo>
                  <a:pt x="2916" y="1215"/>
                  <a:pt x="2914" y="1216"/>
                  <a:pt x="2913" y="1215"/>
                </a:cubicBezTo>
                <a:cubicBezTo>
                  <a:pt x="2912" y="1214"/>
                  <a:pt x="2912" y="1213"/>
                  <a:pt x="2911" y="1212"/>
                </a:cubicBezTo>
                <a:cubicBezTo>
                  <a:pt x="2910" y="1212"/>
                  <a:pt x="2910" y="1211"/>
                  <a:pt x="2909" y="1211"/>
                </a:cubicBezTo>
                <a:cubicBezTo>
                  <a:pt x="2909" y="1210"/>
                  <a:pt x="2909" y="1210"/>
                  <a:pt x="2908" y="1210"/>
                </a:cubicBezTo>
                <a:cubicBezTo>
                  <a:pt x="2906" y="1210"/>
                  <a:pt x="2906" y="1211"/>
                  <a:pt x="2904" y="1209"/>
                </a:cubicBezTo>
                <a:cubicBezTo>
                  <a:pt x="2903" y="1208"/>
                  <a:pt x="2902" y="1208"/>
                  <a:pt x="2901" y="1207"/>
                </a:cubicBezTo>
                <a:cubicBezTo>
                  <a:pt x="2900" y="1207"/>
                  <a:pt x="2899" y="1205"/>
                  <a:pt x="2899" y="1204"/>
                </a:cubicBezTo>
                <a:cubicBezTo>
                  <a:pt x="2900" y="1204"/>
                  <a:pt x="2901" y="1203"/>
                  <a:pt x="2901" y="1202"/>
                </a:cubicBezTo>
                <a:cubicBezTo>
                  <a:pt x="2901" y="1201"/>
                  <a:pt x="2902" y="1202"/>
                  <a:pt x="2902" y="1201"/>
                </a:cubicBezTo>
                <a:cubicBezTo>
                  <a:pt x="2903" y="1201"/>
                  <a:pt x="2903" y="1200"/>
                  <a:pt x="2903" y="1200"/>
                </a:cubicBezTo>
                <a:cubicBezTo>
                  <a:pt x="2904" y="1199"/>
                  <a:pt x="2905" y="1199"/>
                  <a:pt x="2906" y="1199"/>
                </a:cubicBezTo>
                <a:cubicBezTo>
                  <a:pt x="2907" y="1199"/>
                  <a:pt x="2908" y="1200"/>
                  <a:pt x="2909" y="1200"/>
                </a:cubicBezTo>
                <a:cubicBezTo>
                  <a:pt x="2909" y="1201"/>
                  <a:pt x="2909" y="1201"/>
                  <a:pt x="2910" y="1202"/>
                </a:cubicBezTo>
                <a:cubicBezTo>
                  <a:pt x="2910" y="1202"/>
                  <a:pt x="2911" y="1202"/>
                  <a:pt x="2912" y="1203"/>
                </a:cubicBezTo>
                <a:cubicBezTo>
                  <a:pt x="2912" y="1203"/>
                  <a:pt x="2913" y="1203"/>
                  <a:pt x="2913" y="1204"/>
                </a:cubicBezTo>
                <a:cubicBezTo>
                  <a:pt x="2913" y="1205"/>
                  <a:pt x="2912" y="1205"/>
                  <a:pt x="2913" y="1206"/>
                </a:cubicBezTo>
                <a:cubicBezTo>
                  <a:pt x="2914" y="1206"/>
                  <a:pt x="2914" y="1205"/>
                  <a:pt x="2915" y="1205"/>
                </a:cubicBezTo>
                <a:cubicBezTo>
                  <a:pt x="2916" y="1204"/>
                  <a:pt x="2916" y="1205"/>
                  <a:pt x="2917" y="1204"/>
                </a:cubicBezTo>
                <a:cubicBezTo>
                  <a:pt x="2918" y="1202"/>
                  <a:pt x="2920" y="1201"/>
                  <a:pt x="2922" y="1200"/>
                </a:cubicBezTo>
                <a:cubicBezTo>
                  <a:pt x="2923" y="1199"/>
                  <a:pt x="2924" y="1199"/>
                  <a:pt x="2925" y="1199"/>
                </a:cubicBezTo>
                <a:cubicBezTo>
                  <a:pt x="2926" y="1199"/>
                  <a:pt x="2927" y="1198"/>
                  <a:pt x="2928" y="1199"/>
                </a:cubicBezTo>
                <a:cubicBezTo>
                  <a:pt x="2929" y="1199"/>
                  <a:pt x="2929" y="1200"/>
                  <a:pt x="2930" y="1200"/>
                </a:cubicBezTo>
                <a:cubicBezTo>
                  <a:pt x="2931" y="1200"/>
                  <a:pt x="2932" y="1200"/>
                  <a:pt x="2934" y="1201"/>
                </a:cubicBezTo>
                <a:cubicBezTo>
                  <a:pt x="2935" y="1202"/>
                  <a:pt x="2936" y="1202"/>
                  <a:pt x="2937" y="1203"/>
                </a:cubicBezTo>
                <a:cubicBezTo>
                  <a:pt x="2938" y="1203"/>
                  <a:pt x="2938" y="1204"/>
                  <a:pt x="2938" y="1204"/>
                </a:cubicBezTo>
                <a:cubicBezTo>
                  <a:pt x="2939" y="1205"/>
                  <a:pt x="2939" y="1205"/>
                  <a:pt x="2940" y="1205"/>
                </a:cubicBezTo>
                <a:cubicBezTo>
                  <a:pt x="2941" y="1205"/>
                  <a:pt x="2942" y="1206"/>
                  <a:pt x="2943" y="1207"/>
                </a:cubicBezTo>
                <a:cubicBezTo>
                  <a:pt x="2944" y="1207"/>
                  <a:pt x="2946" y="1208"/>
                  <a:pt x="2947" y="1208"/>
                </a:cubicBezTo>
                <a:cubicBezTo>
                  <a:pt x="2948" y="1209"/>
                  <a:pt x="2950" y="1209"/>
                  <a:pt x="2951" y="1210"/>
                </a:cubicBezTo>
                <a:cubicBezTo>
                  <a:pt x="2952" y="1210"/>
                  <a:pt x="2953" y="1211"/>
                  <a:pt x="2954" y="1212"/>
                </a:cubicBezTo>
                <a:cubicBezTo>
                  <a:pt x="2955" y="1212"/>
                  <a:pt x="2955" y="1213"/>
                  <a:pt x="2956" y="1213"/>
                </a:cubicBezTo>
                <a:cubicBezTo>
                  <a:pt x="2956" y="1213"/>
                  <a:pt x="2956" y="1214"/>
                  <a:pt x="2957" y="1214"/>
                </a:cubicBezTo>
                <a:cubicBezTo>
                  <a:pt x="2959" y="1215"/>
                  <a:pt x="2960" y="1210"/>
                  <a:pt x="2960" y="1209"/>
                </a:cubicBezTo>
                <a:cubicBezTo>
                  <a:pt x="2960" y="1207"/>
                  <a:pt x="2960" y="1205"/>
                  <a:pt x="2961" y="1204"/>
                </a:cubicBezTo>
                <a:cubicBezTo>
                  <a:pt x="2962" y="1203"/>
                  <a:pt x="2962" y="1202"/>
                  <a:pt x="2963" y="1201"/>
                </a:cubicBezTo>
                <a:cubicBezTo>
                  <a:pt x="2963" y="1199"/>
                  <a:pt x="2964" y="1198"/>
                  <a:pt x="2966" y="1197"/>
                </a:cubicBezTo>
                <a:cubicBezTo>
                  <a:pt x="2967" y="1196"/>
                  <a:pt x="2968" y="1195"/>
                  <a:pt x="2969" y="1194"/>
                </a:cubicBezTo>
                <a:cubicBezTo>
                  <a:pt x="2971" y="1192"/>
                  <a:pt x="2974" y="1190"/>
                  <a:pt x="2977" y="1191"/>
                </a:cubicBezTo>
                <a:cubicBezTo>
                  <a:pt x="2979" y="1191"/>
                  <a:pt x="2980" y="1191"/>
                  <a:pt x="2982" y="1191"/>
                </a:cubicBezTo>
                <a:cubicBezTo>
                  <a:pt x="2983" y="1191"/>
                  <a:pt x="2984" y="1191"/>
                  <a:pt x="2984" y="1191"/>
                </a:cubicBezTo>
                <a:cubicBezTo>
                  <a:pt x="2985" y="1191"/>
                  <a:pt x="2986" y="1191"/>
                  <a:pt x="2986" y="1191"/>
                </a:cubicBezTo>
                <a:cubicBezTo>
                  <a:pt x="2987" y="1191"/>
                  <a:pt x="2987" y="1191"/>
                  <a:pt x="2988" y="1191"/>
                </a:cubicBezTo>
                <a:cubicBezTo>
                  <a:pt x="2989" y="1190"/>
                  <a:pt x="2988" y="1190"/>
                  <a:pt x="2989" y="1189"/>
                </a:cubicBezTo>
                <a:cubicBezTo>
                  <a:pt x="2990" y="1188"/>
                  <a:pt x="2991" y="1190"/>
                  <a:pt x="2992" y="1190"/>
                </a:cubicBezTo>
                <a:cubicBezTo>
                  <a:pt x="2993" y="1190"/>
                  <a:pt x="2994" y="1189"/>
                  <a:pt x="2995" y="1188"/>
                </a:cubicBezTo>
                <a:cubicBezTo>
                  <a:pt x="2995" y="1187"/>
                  <a:pt x="2996" y="1187"/>
                  <a:pt x="2996" y="1187"/>
                </a:cubicBezTo>
                <a:cubicBezTo>
                  <a:pt x="2998" y="1187"/>
                  <a:pt x="2999" y="1186"/>
                  <a:pt x="3000" y="1186"/>
                </a:cubicBezTo>
                <a:cubicBezTo>
                  <a:pt x="3001" y="1185"/>
                  <a:pt x="3002" y="1184"/>
                  <a:pt x="3003" y="1183"/>
                </a:cubicBezTo>
                <a:cubicBezTo>
                  <a:pt x="3004" y="1183"/>
                  <a:pt x="3005" y="1182"/>
                  <a:pt x="3005" y="1182"/>
                </a:cubicBezTo>
                <a:cubicBezTo>
                  <a:pt x="3006" y="1182"/>
                  <a:pt x="3007" y="1182"/>
                  <a:pt x="3007" y="1181"/>
                </a:cubicBezTo>
                <a:cubicBezTo>
                  <a:pt x="3007" y="1180"/>
                  <a:pt x="3004" y="1181"/>
                  <a:pt x="3003" y="1182"/>
                </a:cubicBezTo>
                <a:close/>
                <a:moveTo>
                  <a:pt x="2914" y="1129"/>
                </a:moveTo>
                <a:cubicBezTo>
                  <a:pt x="2914" y="1129"/>
                  <a:pt x="2913" y="1130"/>
                  <a:pt x="2913" y="1130"/>
                </a:cubicBezTo>
                <a:cubicBezTo>
                  <a:pt x="2913" y="1131"/>
                  <a:pt x="2913" y="1131"/>
                  <a:pt x="2914" y="1132"/>
                </a:cubicBezTo>
                <a:cubicBezTo>
                  <a:pt x="2914" y="1132"/>
                  <a:pt x="2914" y="1133"/>
                  <a:pt x="2914" y="1133"/>
                </a:cubicBezTo>
                <a:cubicBezTo>
                  <a:pt x="2914" y="1134"/>
                  <a:pt x="2915" y="1133"/>
                  <a:pt x="2915" y="1133"/>
                </a:cubicBezTo>
                <a:cubicBezTo>
                  <a:pt x="2915" y="1132"/>
                  <a:pt x="2914" y="1131"/>
                  <a:pt x="2914" y="1131"/>
                </a:cubicBezTo>
                <a:cubicBezTo>
                  <a:pt x="2914" y="1130"/>
                  <a:pt x="2914" y="1129"/>
                  <a:pt x="2914" y="1129"/>
                </a:cubicBezTo>
                <a:close/>
                <a:moveTo>
                  <a:pt x="2762" y="1347"/>
                </a:moveTo>
                <a:cubicBezTo>
                  <a:pt x="2763" y="1346"/>
                  <a:pt x="2762" y="1344"/>
                  <a:pt x="2761" y="1345"/>
                </a:cubicBezTo>
                <a:cubicBezTo>
                  <a:pt x="2760" y="1345"/>
                  <a:pt x="2761" y="1347"/>
                  <a:pt x="2762" y="1347"/>
                </a:cubicBezTo>
                <a:close/>
                <a:moveTo>
                  <a:pt x="2859" y="1311"/>
                </a:moveTo>
                <a:cubicBezTo>
                  <a:pt x="2860" y="1311"/>
                  <a:pt x="2861" y="1311"/>
                  <a:pt x="2861" y="1311"/>
                </a:cubicBezTo>
                <a:cubicBezTo>
                  <a:pt x="2862" y="1311"/>
                  <a:pt x="2861" y="1310"/>
                  <a:pt x="2862" y="1310"/>
                </a:cubicBezTo>
                <a:cubicBezTo>
                  <a:pt x="2862" y="1309"/>
                  <a:pt x="2864" y="1309"/>
                  <a:pt x="2864" y="1308"/>
                </a:cubicBezTo>
                <a:cubicBezTo>
                  <a:pt x="2865" y="1307"/>
                  <a:pt x="2864" y="1306"/>
                  <a:pt x="2864" y="1305"/>
                </a:cubicBezTo>
                <a:cubicBezTo>
                  <a:pt x="2864" y="1304"/>
                  <a:pt x="2865" y="1302"/>
                  <a:pt x="2865" y="1300"/>
                </a:cubicBezTo>
                <a:cubicBezTo>
                  <a:pt x="2864" y="1298"/>
                  <a:pt x="2862" y="1301"/>
                  <a:pt x="2861" y="1302"/>
                </a:cubicBezTo>
                <a:cubicBezTo>
                  <a:pt x="2861" y="1302"/>
                  <a:pt x="2860" y="1302"/>
                  <a:pt x="2860" y="1303"/>
                </a:cubicBezTo>
                <a:cubicBezTo>
                  <a:pt x="2859" y="1304"/>
                  <a:pt x="2859" y="1305"/>
                  <a:pt x="2859" y="1305"/>
                </a:cubicBezTo>
                <a:cubicBezTo>
                  <a:pt x="2859" y="1306"/>
                  <a:pt x="2859" y="1307"/>
                  <a:pt x="2860" y="1307"/>
                </a:cubicBezTo>
                <a:cubicBezTo>
                  <a:pt x="2860" y="1308"/>
                  <a:pt x="2860" y="1308"/>
                  <a:pt x="2860" y="1309"/>
                </a:cubicBezTo>
                <a:cubicBezTo>
                  <a:pt x="2859" y="1309"/>
                  <a:pt x="2858" y="1310"/>
                  <a:pt x="2859" y="1311"/>
                </a:cubicBezTo>
                <a:close/>
                <a:moveTo>
                  <a:pt x="2882" y="1380"/>
                </a:moveTo>
                <a:cubicBezTo>
                  <a:pt x="2882" y="1380"/>
                  <a:pt x="2882" y="1381"/>
                  <a:pt x="2882" y="1381"/>
                </a:cubicBezTo>
                <a:cubicBezTo>
                  <a:pt x="2882" y="1381"/>
                  <a:pt x="2882" y="1382"/>
                  <a:pt x="2883" y="1382"/>
                </a:cubicBezTo>
                <a:cubicBezTo>
                  <a:pt x="2883" y="1382"/>
                  <a:pt x="2883" y="1381"/>
                  <a:pt x="2883" y="1381"/>
                </a:cubicBezTo>
                <a:cubicBezTo>
                  <a:pt x="2883" y="1380"/>
                  <a:pt x="2883" y="1380"/>
                  <a:pt x="2882" y="1380"/>
                </a:cubicBezTo>
                <a:close/>
                <a:moveTo>
                  <a:pt x="2878" y="1394"/>
                </a:moveTo>
                <a:cubicBezTo>
                  <a:pt x="2877" y="1394"/>
                  <a:pt x="2877" y="1395"/>
                  <a:pt x="2877" y="1395"/>
                </a:cubicBezTo>
                <a:cubicBezTo>
                  <a:pt x="2877" y="1395"/>
                  <a:pt x="2878" y="1395"/>
                  <a:pt x="2878" y="1395"/>
                </a:cubicBezTo>
                <a:cubicBezTo>
                  <a:pt x="2880" y="1395"/>
                  <a:pt x="2878" y="1394"/>
                  <a:pt x="2878" y="1394"/>
                </a:cubicBezTo>
                <a:close/>
                <a:moveTo>
                  <a:pt x="2885" y="1396"/>
                </a:moveTo>
                <a:cubicBezTo>
                  <a:pt x="2884" y="1397"/>
                  <a:pt x="2884" y="1397"/>
                  <a:pt x="2885" y="1398"/>
                </a:cubicBezTo>
                <a:cubicBezTo>
                  <a:pt x="2886" y="1398"/>
                  <a:pt x="2887" y="1397"/>
                  <a:pt x="2887" y="1396"/>
                </a:cubicBezTo>
                <a:cubicBezTo>
                  <a:pt x="2887" y="1395"/>
                  <a:pt x="2885" y="1396"/>
                  <a:pt x="2885" y="1396"/>
                </a:cubicBezTo>
                <a:close/>
                <a:moveTo>
                  <a:pt x="3186" y="1025"/>
                </a:moveTo>
                <a:cubicBezTo>
                  <a:pt x="3186" y="1025"/>
                  <a:pt x="3186" y="1025"/>
                  <a:pt x="3186" y="1025"/>
                </a:cubicBezTo>
                <a:cubicBezTo>
                  <a:pt x="3185" y="1025"/>
                  <a:pt x="3184" y="1026"/>
                  <a:pt x="3184" y="1027"/>
                </a:cubicBezTo>
                <a:cubicBezTo>
                  <a:pt x="3184" y="1028"/>
                  <a:pt x="3184" y="1029"/>
                  <a:pt x="3184" y="1030"/>
                </a:cubicBezTo>
                <a:cubicBezTo>
                  <a:pt x="3183" y="1031"/>
                  <a:pt x="3181" y="1032"/>
                  <a:pt x="3181" y="1034"/>
                </a:cubicBezTo>
                <a:cubicBezTo>
                  <a:pt x="3182" y="1034"/>
                  <a:pt x="3183" y="1034"/>
                  <a:pt x="3183" y="1034"/>
                </a:cubicBezTo>
                <a:cubicBezTo>
                  <a:pt x="3183" y="1033"/>
                  <a:pt x="3184" y="1033"/>
                  <a:pt x="3184" y="1033"/>
                </a:cubicBezTo>
                <a:cubicBezTo>
                  <a:pt x="3184" y="1033"/>
                  <a:pt x="3185" y="1033"/>
                  <a:pt x="3185" y="1033"/>
                </a:cubicBezTo>
                <a:cubicBezTo>
                  <a:pt x="3187" y="1033"/>
                  <a:pt x="3186" y="1031"/>
                  <a:pt x="3186" y="1029"/>
                </a:cubicBezTo>
                <a:cubicBezTo>
                  <a:pt x="3186" y="1028"/>
                  <a:pt x="3188" y="1028"/>
                  <a:pt x="3188" y="1027"/>
                </a:cubicBezTo>
                <a:cubicBezTo>
                  <a:pt x="3188" y="1026"/>
                  <a:pt x="3188" y="1025"/>
                  <a:pt x="3186" y="1025"/>
                </a:cubicBezTo>
                <a:close/>
                <a:moveTo>
                  <a:pt x="3021" y="1155"/>
                </a:moveTo>
                <a:cubicBezTo>
                  <a:pt x="3020" y="1155"/>
                  <a:pt x="3020" y="1154"/>
                  <a:pt x="3019" y="1154"/>
                </a:cubicBezTo>
                <a:cubicBezTo>
                  <a:pt x="3018" y="1154"/>
                  <a:pt x="3018" y="1154"/>
                  <a:pt x="3017" y="1154"/>
                </a:cubicBezTo>
                <a:cubicBezTo>
                  <a:pt x="3016" y="1153"/>
                  <a:pt x="3017" y="1152"/>
                  <a:pt x="3016" y="1152"/>
                </a:cubicBezTo>
                <a:cubicBezTo>
                  <a:pt x="3015" y="1152"/>
                  <a:pt x="3015" y="1153"/>
                  <a:pt x="3015" y="1153"/>
                </a:cubicBezTo>
                <a:cubicBezTo>
                  <a:pt x="3014" y="1155"/>
                  <a:pt x="3013" y="1156"/>
                  <a:pt x="3012" y="1157"/>
                </a:cubicBezTo>
                <a:cubicBezTo>
                  <a:pt x="3011" y="1158"/>
                  <a:pt x="3010" y="1159"/>
                  <a:pt x="3009" y="1160"/>
                </a:cubicBezTo>
                <a:cubicBezTo>
                  <a:pt x="3008" y="1161"/>
                  <a:pt x="3007" y="1162"/>
                  <a:pt x="3006" y="1163"/>
                </a:cubicBezTo>
                <a:cubicBezTo>
                  <a:pt x="3005" y="1164"/>
                  <a:pt x="3004" y="1166"/>
                  <a:pt x="3003" y="1167"/>
                </a:cubicBezTo>
                <a:cubicBezTo>
                  <a:pt x="3002" y="1167"/>
                  <a:pt x="3002" y="1168"/>
                  <a:pt x="3001" y="1168"/>
                </a:cubicBezTo>
                <a:cubicBezTo>
                  <a:pt x="3001" y="1169"/>
                  <a:pt x="3001" y="1173"/>
                  <a:pt x="3003" y="1173"/>
                </a:cubicBezTo>
                <a:cubicBezTo>
                  <a:pt x="3004" y="1173"/>
                  <a:pt x="3004" y="1172"/>
                  <a:pt x="3004" y="1171"/>
                </a:cubicBezTo>
                <a:cubicBezTo>
                  <a:pt x="3004" y="1170"/>
                  <a:pt x="3004" y="1169"/>
                  <a:pt x="3005" y="1168"/>
                </a:cubicBezTo>
                <a:cubicBezTo>
                  <a:pt x="3006" y="1168"/>
                  <a:pt x="3007" y="1168"/>
                  <a:pt x="3008" y="1167"/>
                </a:cubicBezTo>
                <a:cubicBezTo>
                  <a:pt x="3008" y="1167"/>
                  <a:pt x="3009" y="1166"/>
                  <a:pt x="3009" y="1165"/>
                </a:cubicBezTo>
                <a:cubicBezTo>
                  <a:pt x="3009" y="1165"/>
                  <a:pt x="3010" y="1164"/>
                  <a:pt x="3010" y="1163"/>
                </a:cubicBezTo>
                <a:cubicBezTo>
                  <a:pt x="3011" y="1162"/>
                  <a:pt x="3012" y="1161"/>
                  <a:pt x="3014" y="1160"/>
                </a:cubicBezTo>
                <a:cubicBezTo>
                  <a:pt x="3015" y="1159"/>
                  <a:pt x="3017" y="1159"/>
                  <a:pt x="3018" y="1158"/>
                </a:cubicBezTo>
                <a:cubicBezTo>
                  <a:pt x="3019" y="1157"/>
                  <a:pt x="3021" y="1157"/>
                  <a:pt x="3022" y="1156"/>
                </a:cubicBezTo>
                <a:cubicBezTo>
                  <a:pt x="3023" y="1156"/>
                  <a:pt x="3023" y="1155"/>
                  <a:pt x="3023" y="1155"/>
                </a:cubicBezTo>
                <a:cubicBezTo>
                  <a:pt x="3022" y="1154"/>
                  <a:pt x="3021" y="1155"/>
                  <a:pt x="3021" y="1155"/>
                </a:cubicBezTo>
                <a:close/>
                <a:moveTo>
                  <a:pt x="3151" y="1072"/>
                </a:moveTo>
                <a:cubicBezTo>
                  <a:pt x="3150" y="1072"/>
                  <a:pt x="3150" y="1073"/>
                  <a:pt x="3151" y="1073"/>
                </a:cubicBezTo>
                <a:cubicBezTo>
                  <a:pt x="3152" y="1073"/>
                  <a:pt x="3152" y="1071"/>
                  <a:pt x="3151" y="1072"/>
                </a:cubicBezTo>
                <a:close/>
                <a:moveTo>
                  <a:pt x="3139" y="1084"/>
                </a:moveTo>
                <a:cubicBezTo>
                  <a:pt x="3140" y="1084"/>
                  <a:pt x="3141" y="1083"/>
                  <a:pt x="3141" y="1083"/>
                </a:cubicBezTo>
                <a:cubicBezTo>
                  <a:pt x="3140" y="1082"/>
                  <a:pt x="3138" y="1083"/>
                  <a:pt x="3139" y="1084"/>
                </a:cubicBezTo>
                <a:close/>
                <a:moveTo>
                  <a:pt x="3174" y="1043"/>
                </a:moveTo>
                <a:cubicBezTo>
                  <a:pt x="3173" y="1043"/>
                  <a:pt x="3171" y="1045"/>
                  <a:pt x="3171" y="1045"/>
                </a:cubicBezTo>
                <a:cubicBezTo>
                  <a:pt x="3171" y="1045"/>
                  <a:pt x="3170" y="1047"/>
                  <a:pt x="3170" y="1047"/>
                </a:cubicBezTo>
                <a:cubicBezTo>
                  <a:pt x="3171" y="1047"/>
                  <a:pt x="3172" y="1046"/>
                  <a:pt x="3173" y="1045"/>
                </a:cubicBezTo>
                <a:cubicBezTo>
                  <a:pt x="3173" y="1045"/>
                  <a:pt x="3175" y="1043"/>
                  <a:pt x="3174" y="1043"/>
                </a:cubicBezTo>
                <a:close/>
                <a:moveTo>
                  <a:pt x="3131" y="1091"/>
                </a:moveTo>
                <a:cubicBezTo>
                  <a:pt x="3130" y="1092"/>
                  <a:pt x="3130" y="1093"/>
                  <a:pt x="3128" y="1093"/>
                </a:cubicBezTo>
                <a:cubicBezTo>
                  <a:pt x="3127" y="1094"/>
                  <a:pt x="3125" y="1095"/>
                  <a:pt x="3125" y="1097"/>
                </a:cubicBezTo>
                <a:cubicBezTo>
                  <a:pt x="3128" y="1097"/>
                  <a:pt x="3129" y="1094"/>
                  <a:pt x="3131" y="1093"/>
                </a:cubicBezTo>
                <a:cubicBezTo>
                  <a:pt x="3131" y="1092"/>
                  <a:pt x="3132" y="1092"/>
                  <a:pt x="3133" y="1091"/>
                </a:cubicBezTo>
                <a:cubicBezTo>
                  <a:pt x="3134" y="1090"/>
                  <a:pt x="3135" y="1090"/>
                  <a:pt x="3135" y="1089"/>
                </a:cubicBezTo>
                <a:cubicBezTo>
                  <a:pt x="3134" y="1088"/>
                  <a:pt x="3131" y="1091"/>
                  <a:pt x="3131" y="1091"/>
                </a:cubicBezTo>
                <a:close/>
                <a:moveTo>
                  <a:pt x="3154" y="1064"/>
                </a:moveTo>
                <a:cubicBezTo>
                  <a:pt x="3153" y="1065"/>
                  <a:pt x="3154" y="1065"/>
                  <a:pt x="3154" y="1065"/>
                </a:cubicBezTo>
                <a:cubicBezTo>
                  <a:pt x="3155" y="1065"/>
                  <a:pt x="3155" y="1063"/>
                  <a:pt x="3154" y="1064"/>
                </a:cubicBezTo>
                <a:close/>
                <a:moveTo>
                  <a:pt x="3122" y="2150"/>
                </a:moveTo>
                <a:cubicBezTo>
                  <a:pt x="3121" y="2149"/>
                  <a:pt x="3119" y="2149"/>
                  <a:pt x="3118" y="2149"/>
                </a:cubicBezTo>
                <a:cubicBezTo>
                  <a:pt x="3117" y="2149"/>
                  <a:pt x="3116" y="2148"/>
                  <a:pt x="3115" y="2148"/>
                </a:cubicBezTo>
                <a:cubicBezTo>
                  <a:pt x="3114" y="2147"/>
                  <a:pt x="3113" y="2146"/>
                  <a:pt x="3112" y="2146"/>
                </a:cubicBezTo>
                <a:cubicBezTo>
                  <a:pt x="3111" y="2146"/>
                  <a:pt x="3110" y="2145"/>
                  <a:pt x="3109" y="2144"/>
                </a:cubicBezTo>
                <a:cubicBezTo>
                  <a:pt x="3109" y="2144"/>
                  <a:pt x="3108" y="2142"/>
                  <a:pt x="3107" y="2143"/>
                </a:cubicBezTo>
                <a:cubicBezTo>
                  <a:pt x="3107" y="2144"/>
                  <a:pt x="3107" y="2144"/>
                  <a:pt x="3108" y="2144"/>
                </a:cubicBezTo>
                <a:cubicBezTo>
                  <a:pt x="3108" y="2145"/>
                  <a:pt x="3109" y="2146"/>
                  <a:pt x="3108" y="2146"/>
                </a:cubicBezTo>
                <a:cubicBezTo>
                  <a:pt x="3107" y="2146"/>
                  <a:pt x="3106" y="2145"/>
                  <a:pt x="3106" y="2147"/>
                </a:cubicBezTo>
                <a:cubicBezTo>
                  <a:pt x="3107" y="2147"/>
                  <a:pt x="3108" y="2147"/>
                  <a:pt x="3109" y="2147"/>
                </a:cubicBezTo>
                <a:cubicBezTo>
                  <a:pt x="3112" y="2148"/>
                  <a:pt x="3114" y="2151"/>
                  <a:pt x="3117" y="2152"/>
                </a:cubicBezTo>
                <a:cubicBezTo>
                  <a:pt x="3117" y="2152"/>
                  <a:pt x="3118" y="2153"/>
                  <a:pt x="3118" y="2153"/>
                </a:cubicBezTo>
                <a:cubicBezTo>
                  <a:pt x="3124" y="2153"/>
                  <a:pt x="3124" y="2153"/>
                  <a:pt x="3124" y="2153"/>
                </a:cubicBezTo>
                <a:cubicBezTo>
                  <a:pt x="3124" y="2153"/>
                  <a:pt x="3124" y="2153"/>
                  <a:pt x="3124" y="2152"/>
                </a:cubicBezTo>
                <a:cubicBezTo>
                  <a:pt x="3123" y="2152"/>
                  <a:pt x="3123" y="2151"/>
                  <a:pt x="3122" y="2150"/>
                </a:cubicBezTo>
                <a:close/>
                <a:moveTo>
                  <a:pt x="2829" y="2127"/>
                </a:moveTo>
                <a:cubicBezTo>
                  <a:pt x="2828" y="2127"/>
                  <a:pt x="2826" y="2127"/>
                  <a:pt x="2825" y="2126"/>
                </a:cubicBezTo>
                <a:cubicBezTo>
                  <a:pt x="2823" y="2126"/>
                  <a:pt x="2822" y="2126"/>
                  <a:pt x="2821" y="2126"/>
                </a:cubicBezTo>
                <a:cubicBezTo>
                  <a:pt x="2820" y="2125"/>
                  <a:pt x="2819" y="2125"/>
                  <a:pt x="2819" y="2125"/>
                </a:cubicBezTo>
                <a:cubicBezTo>
                  <a:pt x="2818" y="2125"/>
                  <a:pt x="2817" y="2125"/>
                  <a:pt x="2816" y="2125"/>
                </a:cubicBezTo>
                <a:cubicBezTo>
                  <a:pt x="2815" y="2125"/>
                  <a:pt x="2814" y="2125"/>
                  <a:pt x="2814" y="2125"/>
                </a:cubicBezTo>
                <a:cubicBezTo>
                  <a:pt x="2813" y="2125"/>
                  <a:pt x="2812" y="2125"/>
                  <a:pt x="2811" y="2125"/>
                </a:cubicBezTo>
                <a:cubicBezTo>
                  <a:pt x="2810" y="2124"/>
                  <a:pt x="2808" y="2123"/>
                  <a:pt x="2806" y="2124"/>
                </a:cubicBezTo>
                <a:cubicBezTo>
                  <a:pt x="2804" y="2124"/>
                  <a:pt x="2807" y="2125"/>
                  <a:pt x="2808" y="2125"/>
                </a:cubicBezTo>
                <a:cubicBezTo>
                  <a:pt x="2808" y="2126"/>
                  <a:pt x="2809" y="2126"/>
                  <a:pt x="2810" y="2126"/>
                </a:cubicBezTo>
                <a:cubicBezTo>
                  <a:pt x="2810" y="2126"/>
                  <a:pt x="2811" y="2126"/>
                  <a:pt x="2811" y="2127"/>
                </a:cubicBezTo>
                <a:cubicBezTo>
                  <a:pt x="2813" y="2127"/>
                  <a:pt x="2814" y="2127"/>
                  <a:pt x="2815" y="2128"/>
                </a:cubicBezTo>
                <a:cubicBezTo>
                  <a:pt x="2816" y="2129"/>
                  <a:pt x="2818" y="2128"/>
                  <a:pt x="2819" y="2129"/>
                </a:cubicBezTo>
                <a:cubicBezTo>
                  <a:pt x="2820" y="2129"/>
                  <a:pt x="2820" y="2130"/>
                  <a:pt x="2821" y="2130"/>
                </a:cubicBezTo>
                <a:cubicBezTo>
                  <a:pt x="2822" y="2131"/>
                  <a:pt x="2823" y="2131"/>
                  <a:pt x="2823" y="2131"/>
                </a:cubicBezTo>
                <a:cubicBezTo>
                  <a:pt x="2825" y="2130"/>
                  <a:pt x="2826" y="2130"/>
                  <a:pt x="2828" y="2129"/>
                </a:cubicBezTo>
                <a:cubicBezTo>
                  <a:pt x="2828" y="2129"/>
                  <a:pt x="2829" y="2128"/>
                  <a:pt x="2830" y="2129"/>
                </a:cubicBezTo>
                <a:cubicBezTo>
                  <a:pt x="2831" y="2129"/>
                  <a:pt x="2832" y="2129"/>
                  <a:pt x="2832" y="2128"/>
                </a:cubicBezTo>
                <a:cubicBezTo>
                  <a:pt x="2834" y="2126"/>
                  <a:pt x="2830" y="2126"/>
                  <a:pt x="2829" y="2127"/>
                </a:cubicBezTo>
                <a:close/>
                <a:moveTo>
                  <a:pt x="3029" y="1168"/>
                </a:moveTo>
                <a:cubicBezTo>
                  <a:pt x="3028" y="1168"/>
                  <a:pt x="3028" y="1168"/>
                  <a:pt x="3028" y="1168"/>
                </a:cubicBezTo>
                <a:cubicBezTo>
                  <a:pt x="3026" y="1169"/>
                  <a:pt x="3024" y="1169"/>
                  <a:pt x="3024" y="1171"/>
                </a:cubicBezTo>
                <a:cubicBezTo>
                  <a:pt x="3025" y="1171"/>
                  <a:pt x="3026" y="1170"/>
                  <a:pt x="3026" y="1170"/>
                </a:cubicBezTo>
                <a:cubicBezTo>
                  <a:pt x="3027" y="1169"/>
                  <a:pt x="3028" y="1170"/>
                  <a:pt x="3029" y="1169"/>
                </a:cubicBezTo>
                <a:cubicBezTo>
                  <a:pt x="3029" y="1168"/>
                  <a:pt x="3029" y="1168"/>
                  <a:pt x="3029" y="1168"/>
                </a:cubicBezTo>
                <a:close/>
                <a:moveTo>
                  <a:pt x="3100" y="1111"/>
                </a:moveTo>
                <a:cubicBezTo>
                  <a:pt x="3099" y="1112"/>
                  <a:pt x="3097" y="1111"/>
                  <a:pt x="3096" y="1112"/>
                </a:cubicBezTo>
                <a:cubicBezTo>
                  <a:pt x="3095" y="1112"/>
                  <a:pt x="3094" y="1114"/>
                  <a:pt x="3092" y="1115"/>
                </a:cubicBezTo>
                <a:cubicBezTo>
                  <a:pt x="3092" y="1115"/>
                  <a:pt x="3091" y="1115"/>
                  <a:pt x="3090" y="1116"/>
                </a:cubicBezTo>
                <a:cubicBezTo>
                  <a:pt x="3089" y="1116"/>
                  <a:pt x="3089" y="1117"/>
                  <a:pt x="3088" y="1118"/>
                </a:cubicBezTo>
                <a:cubicBezTo>
                  <a:pt x="3087" y="1119"/>
                  <a:pt x="3086" y="1120"/>
                  <a:pt x="3086" y="1120"/>
                </a:cubicBezTo>
                <a:cubicBezTo>
                  <a:pt x="3085" y="1121"/>
                  <a:pt x="3084" y="1123"/>
                  <a:pt x="3083" y="1124"/>
                </a:cubicBezTo>
                <a:cubicBezTo>
                  <a:pt x="3082" y="1125"/>
                  <a:pt x="3081" y="1126"/>
                  <a:pt x="3081" y="1127"/>
                </a:cubicBezTo>
                <a:cubicBezTo>
                  <a:pt x="3081" y="1128"/>
                  <a:pt x="3082" y="1127"/>
                  <a:pt x="3083" y="1127"/>
                </a:cubicBezTo>
                <a:cubicBezTo>
                  <a:pt x="3084" y="1126"/>
                  <a:pt x="3085" y="1125"/>
                  <a:pt x="3087" y="1124"/>
                </a:cubicBezTo>
                <a:cubicBezTo>
                  <a:pt x="3088" y="1123"/>
                  <a:pt x="3090" y="1122"/>
                  <a:pt x="3091" y="1121"/>
                </a:cubicBezTo>
                <a:cubicBezTo>
                  <a:pt x="3093" y="1120"/>
                  <a:pt x="3094" y="1118"/>
                  <a:pt x="3096" y="1117"/>
                </a:cubicBezTo>
                <a:cubicBezTo>
                  <a:pt x="3097" y="1115"/>
                  <a:pt x="3099" y="1114"/>
                  <a:pt x="3101" y="1113"/>
                </a:cubicBezTo>
                <a:cubicBezTo>
                  <a:pt x="3102" y="1113"/>
                  <a:pt x="3103" y="1111"/>
                  <a:pt x="3100" y="1111"/>
                </a:cubicBezTo>
                <a:close/>
                <a:moveTo>
                  <a:pt x="2930" y="949"/>
                </a:moveTo>
                <a:cubicBezTo>
                  <a:pt x="2929" y="950"/>
                  <a:pt x="2929" y="951"/>
                  <a:pt x="2929" y="952"/>
                </a:cubicBezTo>
                <a:cubicBezTo>
                  <a:pt x="2929" y="953"/>
                  <a:pt x="2928" y="955"/>
                  <a:pt x="2928" y="957"/>
                </a:cubicBezTo>
                <a:cubicBezTo>
                  <a:pt x="2928" y="958"/>
                  <a:pt x="2927" y="959"/>
                  <a:pt x="2927" y="960"/>
                </a:cubicBezTo>
                <a:cubicBezTo>
                  <a:pt x="2926" y="961"/>
                  <a:pt x="2926" y="963"/>
                  <a:pt x="2926" y="964"/>
                </a:cubicBezTo>
                <a:cubicBezTo>
                  <a:pt x="2927" y="966"/>
                  <a:pt x="2927" y="968"/>
                  <a:pt x="2927" y="969"/>
                </a:cubicBezTo>
                <a:cubicBezTo>
                  <a:pt x="2928" y="970"/>
                  <a:pt x="2929" y="970"/>
                  <a:pt x="2930" y="972"/>
                </a:cubicBezTo>
                <a:cubicBezTo>
                  <a:pt x="2931" y="973"/>
                  <a:pt x="2930" y="975"/>
                  <a:pt x="2931" y="976"/>
                </a:cubicBezTo>
                <a:cubicBezTo>
                  <a:pt x="2932" y="976"/>
                  <a:pt x="2933" y="977"/>
                  <a:pt x="2933" y="977"/>
                </a:cubicBezTo>
                <a:cubicBezTo>
                  <a:pt x="2934" y="978"/>
                  <a:pt x="2934" y="978"/>
                  <a:pt x="2934" y="979"/>
                </a:cubicBezTo>
                <a:cubicBezTo>
                  <a:pt x="2935" y="980"/>
                  <a:pt x="2935" y="981"/>
                  <a:pt x="2935" y="982"/>
                </a:cubicBezTo>
                <a:cubicBezTo>
                  <a:pt x="2935" y="983"/>
                  <a:pt x="2936" y="983"/>
                  <a:pt x="2937" y="984"/>
                </a:cubicBezTo>
                <a:cubicBezTo>
                  <a:pt x="2938" y="985"/>
                  <a:pt x="2938" y="986"/>
                  <a:pt x="2938" y="987"/>
                </a:cubicBezTo>
                <a:cubicBezTo>
                  <a:pt x="2939" y="989"/>
                  <a:pt x="2938" y="990"/>
                  <a:pt x="2937" y="992"/>
                </a:cubicBezTo>
                <a:cubicBezTo>
                  <a:pt x="2936" y="993"/>
                  <a:pt x="2936" y="995"/>
                  <a:pt x="2935" y="996"/>
                </a:cubicBezTo>
                <a:cubicBezTo>
                  <a:pt x="2934" y="1000"/>
                  <a:pt x="2937" y="1004"/>
                  <a:pt x="2936" y="1007"/>
                </a:cubicBezTo>
                <a:cubicBezTo>
                  <a:pt x="2936" y="1010"/>
                  <a:pt x="2936" y="1013"/>
                  <a:pt x="2936" y="1016"/>
                </a:cubicBezTo>
                <a:cubicBezTo>
                  <a:pt x="2936" y="1017"/>
                  <a:pt x="2937" y="1018"/>
                  <a:pt x="2937" y="1019"/>
                </a:cubicBezTo>
                <a:cubicBezTo>
                  <a:pt x="2937" y="1019"/>
                  <a:pt x="2936" y="1020"/>
                  <a:pt x="2936" y="1021"/>
                </a:cubicBezTo>
                <a:cubicBezTo>
                  <a:pt x="2936" y="1024"/>
                  <a:pt x="2935" y="1026"/>
                  <a:pt x="2935" y="1029"/>
                </a:cubicBezTo>
                <a:cubicBezTo>
                  <a:pt x="2934" y="1031"/>
                  <a:pt x="2933" y="1034"/>
                  <a:pt x="2932" y="1036"/>
                </a:cubicBezTo>
                <a:cubicBezTo>
                  <a:pt x="2931" y="1040"/>
                  <a:pt x="2931" y="1043"/>
                  <a:pt x="2931" y="1046"/>
                </a:cubicBezTo>
                <a:cubicBezTo>
                  <a:pt x="2931" y="1048"/>
                  <a:pt x="2931" y="1049"/>
                  <a:pt x="2932" y="1051"/>
                </a:cubicBezTo>
                <a:cubicBezTo>
                  <a:pt x="2932" y="1052"/>
                  <a:pt x="2934" y="1054"/>
                  <a:pt x="2934" y="1055"/>
                </a:cubicBezTo>
                <a:cubicBezTo>
                  <a:pt x="2934" y="1056"/>
                  <a:pt x="2935" y="1057"/>
                  <a:pt x="2936" y="1057"/>
                </a:cubicBezTo>
                <a:cubicBezTo>
                  <a:pt x="2937" y="1059"/>
                  <a:pt x="2936" y="1060"/>
                  <a:pt x="2936" y="1062"/>
                </a:cubicBezTo>
                <a:cubicBezTo>
                  <a:pt x="2936" y="1063"/>
                  <a:pt x="2937" y="1064"/>
                  <a:pt x="2937" y="1066"/>
                </a:cubicBezTo>
                <a:cubicBezTo>
                  <a:pt x="2937" y="1067"/>
                  <a:pt x="2936" y="1068"/>
                  <a:pt x="2936" y="1069"/>
                </a:cubicBezTo>
                <a:cubicBezTo>
                  <a:pt x="2936" y="1069"/>
                  <a:pt x="2936" y="1070"/>
                  <a:pt x="2935" y="1071"/>
                </a:cubicBezTo>
                <a:cubicBezTo>
                  <a:pt x="2934" y="1072"/>
                  <a:pt x="2933" y="1073"/>
                  <a:pt x="2933" y="1074"/>
                </a:cubicBezTo>
                <a:cubicBezTo>
                  <a:pt x="2933" y="1076"/>
                  <a:pt x="2933" y="1077"/>
                  <a:pt x="2933" y="1079"/>
                </a:cubicBezTo>
                <a:cubicBezTo>
                  <a:pt x="2933" y="1080"/>
                  <a:pt x="2933" y="1081"/>
                  <a:pt x="2934" y="1083"/>
                </a:cubicBezTo>
                <a:cubicBezTo>
                  <a:pt x="2935" y="1084"/>
                  <a:pt x="2934" y="1086"/>
                  <a:pt x="2934" y="1087"/>
                </a:cubicBezTo>
                <a:cubicBezTo>
                  <a:pt x="2934" y="1088"/>
                  <a:pt x="2934" y="1090"/>
                  <a:pt x="2934" y="1092"/>
                </a:cubicBezTo>
                <a:cubicBezTo>
                  <a:pt x="2934" y="1093"/>
                  <a:pt x="2933" y="1094"/>
                  <a:pt x="2933" y="1095"/>
                </a:cubicBezTo>
                <a:cubicBezTo>
                  <a:pt x="2932" y="1097"/>
                  <a:pt x="2932" y="1098"/>
                  <a:pt x="2931" y="1099"/>
                </a:cubicBezTo>
                <a:cubicBezTo>
                  <a:pt x="2931" y="1101"/>
                  <a:pt x="2930" y="1102"/>
                  <a:pt x="2930" y="1103"/>
                </a:cubicBezTo>
                <a:cubicBezTo>
                  <a:pt x="2930" y="1105"/>
                  <a:pt x="2931" y="1106"/>
                  <a:pt x="2931" y="1108"/>
                </a:cubicBezTo>
                <a:cubicBezTo>
                  <a:pt x="2931" y="1109"/>
                  <a:pt x="2932" y="1111"/>
                  <a:pt x="2932" y="1112"/>
                </a:cubicBezTo>
                <a:cubicBezTo>
                  <a:pt x="2932" y="1114"/>
                  <a:pt x="2932" y="1115"/>
                  <a:pt x="2933" y="1116"/>
                </a:cubicBezTo>
                <a:cubicBezTo>
                  <a:pt x="2934" y="1116"/>
                  <a:pt x="2934" y="1118"/>
                  <a:pt x="2935" y="1119"/>
                </a:cubicBezTo>
                <a:cubicBezTo>
                  <a:pt x="2937" y="1118"/>
                  <a:pt x="2936" y="1117"/>
                  <a:pt x="2937" y="1116"/>
                </a:cubicBezTo>
                <a:cubicBezTo>
                  <a:pt x="2937" y="1114"/>
                  <a:pt x="2937" y="1113"/>
                  <a:pt x="2938" y="1111"/>
                </a:cubicBezTo>
                <a:cubicBezTo>
                  <a:pt x="2938" y="1110"/>
                  <a:pt x="2939" y="1109"/>
                  <a:pt x="2940" y="1108"/>
                </a:cubicBezTo>
                <a:cubicBezTo>
                  <a:pt x="2942" y="1105"/>
                  <a:pt x="2940" y="1102"/>
                  <a:pt x="2943" y="1100"/>
                </a:cubicBezTo>
                <a:cubicBezTo>
                  <a:pt x="2944" y="1100"/>
                  <a:pt x="2945" y="1099"/>
                  <a:pt x="2945" y="1099"/>
                </a:cubicBezTo>
                <a:cubicBezTo>
                  <a:pt x="2946" y="1099"/>
                  <a:pt x="2946" y="1098"/>
                  <a:pt x="2947" y="1098"/>
                </a:cubicBezTo>
                <a:cubicBezTo>
                  <a:pt x="2948" y="1099"/>
                  <a:pt x="2948" y="1099"/>
                  <a:pt x="2948" y="1100"/>
                </a:cubicBezTo>
                <a:cubicBezTo>
                  <a:pt x="2948" y="1101"/>
                  <a:pt x="2949" y="1101"/>
                  <a:pt x="2949" y="1101"/>
                </a:cubicBezTo>
                <a:cubicBezTo>
                  <a:pt x="2951" y="1102"/>
                  <a:pt x="2953" y="1102"/>
                  <a:pt x="2954" y="1102"/>
                </a:cubicBezTo>
                <a:cubicBezTo>
                  <a:pt x="2955" y="1102"/>
                  <a:pt x="2956" y="1102"/>
                  <a:pt x="2957" y="1102"/>
                </a:cubicBezTo>
                <a:cubicBezTo>
                  <a:pt x="2958" y="1103"/>
                  <a:pt x="2958" y="1102"/>
                  <a:pt x="2959" y="1103"/>
                </a:cubicBezTo>
                <a:cubicBezTo>
                  <a:pt x="2960" y="1103"/>
                  <a:pt x="2961" y="1103"/>
                  <a:pt x="2960" y="1104"/>
                </a:cubicBezTo>
                <a:cubicBezTo>
                  <a:pt x="2960" y="1104"/>
                  <a:pt x="2960" y="1105"/>
                  <a:pt x="2960" y="1105"/>
                </a:cubicBezTo>
                <a:cubicBezTo>
                  <a:pt x="2960" y="1106"/>
                  <a:pt x="2960" y="1107"/>
                  <a:pt x="2960" y="1107"/>
                </a:cubicBezTo>
                <a:cubicBezTo>
                  <a:pt x="2961" y="1108"/>
                  <a:pt x="2960" y="1109"/>
                  <a:pt x="2961" y="1109"/>
                </a:cubicBezTo>
                <a:cubicBezTo>
                  <a:pt x="2961" y="1110"/>
                  <a:pt x="2961" y="1111"/>
                  <a:pt x="2962" y="1111"/>
                </a:cubicBezTo>
                <a:cubicBezTo>
                  <a:pt x="2962" y="1112"/>
                  <a:pt x="2962" y="1115"/>
                  <a:pt x="2963" y="1115"/>
                </a:cubicBezTo>
                <a:cubicBezTo>
                  <a:pt x="2963" y="1114"/>
                  <a:pt x="2963" y="1113"/>
                  <a:pt x="2963" y="1113"/>
                </a:cubicBezTo>
                <a:cubicBezTo>
                  <a:pt x="2963" y="1112"/>
                  <a:pt x="2963" y="1111"/>
                  <a:pt x="2964" y="1111"/>
                </a:cubicBezTo>
                <a:cubicBezTo>
                  <a:pt x="2964" y="1110"/>
                  <a:pt x="2966" y="1108"/>
                  <a:pt x="2966" y="1107"/>
                </a:cubicBezTo>
                <a:cubicBezTo>
                  <a:pt x="2966" y="1106"/>
                  <a:pt x="2965" y="1107"/>
                  <a:pt x="2964" y="1106"/>
                </a:cubicBezTo>
                <a:cubicBezTo>
                  <a:pt x="2964" y="1105"/>
                  <a:pt x="2964" y="1104"/>
                  <a:pt x="2964" y="1104"/>
                </a:cubicBezTo>
                <a:cubicBezTo>
                  <a:pt x="2964" y="1102"/>
                  <a:pt x="2963" y="1102"/>
                  <a:pt x="2963" y="1100"/>
                </a:cubicBezTo>
                <a:cubicBezTo>
                  <a:pt x="2963" y="1099"/>
                  <a:pt x="2964" y="1097"/>
                  <a:pt x="2963" y="1096"/>
                </a:cubicBezTo>
                <a:cubicBezTo>
                  <a:pt x="2962" y="1095"/>
                  <a:pt x="2960" y="1096"/>
                  <a:pt x="2959" y="1095"/>
                </a:cubicBezTo>
                <a:cubicBezTo>
                  <a:pt x="2958" y="1095"/>
                  <a:pt x="2957" y="1095"/>
                  <a:pt x="2957" y="1095"/>
                </a:cubicBezTo>
                <a:cubicBezTo>
                  <a:pt x="2956" y="1095"/>
                  <a:pt x="2957" y="1096"/>
                  <a:pt x="2957" y="1096"/>
                </a:cubicBezTo>
                <a:cubicBezTo>
                  <a:pt x="2958" y="1097"/>
                  <a:pt x="2958" y="1097"/>
                  <a:pt x="2958" y="1098"/>
                </a:cubicBezTo>
                <a:cubicBezTo>
                  <a:pt x="2959" y="1098"/>
                  <a:pt x="2960" y="1098"/>
                  <a:pt x="2960" y="1099"/>
                </a:cubicBezTo>
                <a:cubicBezTo>
                  <a:pt x="2959" y="1099"/>
                  <a:pt x="2958" y="1099"/>
                  <a:pt x="2957" y="1099"/>
                </a:cubicBezTo>
                <a:cubicBezTo>
                  <a:pt x="2957" y="1098"/>
                  <a:pt x="2957" y="1097"/>
                  <a:pt x="2956" y="1097"/>
                </a:cubicBezTo>
                <a:cubicBezTo>
                  <a:pt x="2956" y="1096"/>
                  <a:pt x="2955" y="1094"/>
                  <a:pt x="2955" y="1093"/>
                </a:cubicBezTo>
                <a:cubicBezTo>
                  <a:pt x="2955" y="1090"/>
                  <a:pt x="2955" y="1087"/>
                  <a:pt x="2952" y="1085"/>
                </a:cubicBezTo>
                <a:cubicBezTo>
                  <a:pt x="2951" y="1084"/>
                  <a:pt x="2950" y="1084"/>
                  <a:pt x="2949" y="1082"/>
                </a:cubicBezTo>
                <a:cubicBezTo>
                  <a:pt x="2949" y="1082"/>
                  <a:pt x="2948" y="1081"/>
                  <a:pt x="2948" y="1080"/>
                </a:cubicBezTo>
                <a:cubicBezTo>
                  <a:pt x="2947" y="1080"/>
                  <a:pt x="2947" y="1079"/>
                  <a:pt x="2947" y="1078"/>
                </a:cubicBezTo>
                <a:cubicBezTo>
                  <a:pt x="2946" y="1077"/>
                  <a:pt x="2945" y="1076"/>
                  <a:pt x="2945" y="1074"/>
                </a:cubicBezTo>
                <a:cubicBezTo>
                  <a:pt x="2943" y="1072"/>
                  <a:pt x="2944" y="1067"/>
                  <a:pt x="2945" y="1065"/>
                </a:cubicBezTo>
                <a:cubicBezTo>
                  <a:pt x="2946" y="1063"/>
                  <a:pt x="2946" y="1062"/>
                  <a:pt x="2947" y="1061"/>
                </a:cubicBezTo>
                <a:cubicBezTo>
                  <a:pt x="2947" y="1060"/>
                  <a:pt x="2948" y="1058"/>
                  <a:pt x="2948" y="1057"/>
                </a:cubicBezTo>
                <a:cubicBezTo>
                  <a:pt x="2948" y="1056"/>
                  <a:pt x="2949" y="1054"/>
                  <a:pt x="2949" y="1053"/>
                </a:cubicBezTo>
                <a:cubicBezTo>
                  <a:pt x="2950" y="1051"/>
                  <a:pt x="2951" y="1050"/>
                  <a:pt x="2951" y="1049"/>
                </a:cubicBezTo>
                <a:cubicBezTo>
                  <a:pt x="2952" y="1047"/>
                  <a:pt x="2952" y="1046"/>
                  <a:pt x="2952" y="1044"/>
                </a:cubicBezTo>
                <a:cubicBezTo>
                  <a:pt x="2952" y="1043"/>
                  <a:pt x="2953" y="1041"/>
                  <a:pt x="2954" y="1040"/>
                </a:cubicBezTo>
                <a:cubicBezTo>
                  <a:pt x="2955" y="1038"/>
                  <a:pt x="2955" y="1036"/>
                  <a:pt x="2957" y="1035"/>
                </a:cubicBezTo>
                <a:cubicBezTo>
                  <a:pt x="2959" y="1033"/>
                  <a:pt x="2961" y="1035"/>
                  <a:pt x="2964" y="1034"/>
                </a:cubicBezTo>
                <a:cubicBezTo>
                  <a:pt x="2965" y="1034"/>
                  <a:pt x="2966" y="1032"/>
                  <a:pt x="2967" y="1033"/>
                </a:cubicBezTo>
                <a:cubicBezTo>
                  <a:pt x="2968" y="1033"/>
                  <a:pt x="2968" y="1034"/>
                  <a:pt x="2969" y="1034"/>
                </a:cubicBezTo>
                <a:cubicBezTo>
                  <a:pt x="2969" y="1034"/>
                  <a:pt x="2970" y="1034"/>
                  <a:pt x="2971" y="1034"/>
                </a:cubicBezTo>
                <a:cubicBezTo>
                  <a:pt x="2972" y="1034"/>
                  <a:pt x="2973" y="1035"/>
                  <a:pt x="2974" y="1036"/>
                </a:cubicBezTo>
                <a:cubicBezTo>
                  <a:pt x="2976" y="1037"/>
                  <a:pt x="2977" y="1037"/>
                  <a:pt x="2977" y="1038"/>
                </a:cubicBezTo>
                <a:cubicBezTo>
                  <a:pt x="2978" y="1040"/>
                  <a:pt x="2979" y="1040"/>
                  <a:pt x="2980" y="1041"/>
                </a:cubicBezTo>
                <a:cubicBezTo>
                  <a:pt x="2981" y="1042"/>
                  <a:pt x="2982" y="1042"/>
                  <a:pt x="2983" y="1044"/>
                </a:cubicBezTo>
                <a:cubicBezTo>
                  <a:pt x="2983" y="1045"/>
                  <a:pt x="2984" y="1045"/>
                  <a:pt x="2985" y="1046"/>
                </a:cubicBezTo>
                <a:cubicBezTo>
                  <a:pt x="2985" y="1047"/>
                  <a:pt x="2987" y="1050"/>
                  <a:pt x="2987" y="1047"/>
                </a:cubicBezTo>
                <a:cubicBezTo>
                  <a:pt x="2988" y="1045"/>
                  <a:pt x="2984" y="1043"/>
                  <a:pt x="2983" y="1041"/>
                </a:cubicBezTo>
                <a:cubicBezTo>
                  <a:pt x="2982" y="1040"/>
                  <a:pt x="2981" y="1039"/>
                  <a:pt x="2980" y="1038"/>
                </a:cubicBezTo>
                <a:cubicBezTo>
                  <a:pt x="2979" y="1037"/>
                  <a:pt x="2978" y="1034"/>
                  <a:pt x="2978" y="1033"/>
                </a:cubicBezTo>
                <a:cubicBezTo>
                  <a:pt x="2978" y="1031"/>
                  <a:pt x="2978" y="1030"/>
                  <a:pt x="2977" y="1029"/>
                </a:cubicBezTo>
                <a:cubicBezTo>
                  <a:pt x="2977" y="1027"/>
                  <a:pt x="2976" y="1027"/>
                  <a:pt x="2976" y="1025"/>
                </a:cubicBezTo>
                <a:cubicBezTo>
                  <a:pt x="2975" y="1024"/>
                  <a:pt x="2975" y="1023"/>
                  <a:pt x="2975" y="1021"/>
                </a:cubicBezTo>
                <a:cubicBezTo>
                  <a:pt x="2974" y="1018"/>
                  <a:pt x="2972" y="1015"/>
                  <a:pt x="2971" y="1012"/>
                </a:cubicBezTo>
                <a:cubicBezTo>
                  <a:pt x="2971" y="1010"/>
                  <a:pt x="2970" y="1008"/>
                  <a:pt x="2970" y="1007"/>
                </a:cubicBezTo>
                <a:cubicBezTo>
                  <a:pt x="2970" y="1005"/>
                  <a:pt x="2969" y="1003"/>
                  <a:pt x="2969" y="1002"/>
                </a:cubicBezTo>
                <a:cubicBezTo>
                  <a:pt x="2968" y="1000"/>
                  <a:pt x="2968" y="999"/>
                  <a:pt x="2967" y="997"/>
                </a:cubicBezTo>
                <a:cubicBezTo>
                  <a:pt x="2966" y="995"/>
                  <a:pt x="2966" y="992"/>
                  <a:pt x="2965" y="990"/>
                </a:cubicBezTo>
                <a:cubicBezTo>
                  <a:pt x="2965" y="989"/>
                  <a:pt x="2965" y="989"/>
                  <a:pt x="2965" y="988"/>
                </a:cubicBezTo>
                <a:cubicBezTo>
                  <a:pt x="2965" y="987"/>
                  <a:pt x="2964" y="987"/>
                  <a:pt x="2964" y="986"/>
                </a:cubicBezTo>
                <a:cubicBezTo>
                  <a:pt x="2964" y="985"/>
                  <a:pt x="2964" y="983"/>
                  <a:pt x="2963" y="982"/>
                </a:cubicBezTo>
                <a:cubicBezTo>
                  <a:pt x="2962" y="982"/>
                  <a:pt x="2962" y="982"/>
                  <a:pt x="2961" y="982"/>
                </a:cubicBezTo>
                <a:cubicBezTo>
                  <a:pt x="2961" y="981"/>
                  <a:pt x="2961" y="980"/>
                  <a:pt x="2961" y="980"/>
                </a:cubicBezTo>
                <a:cubicBezTo>
                  <a:pt x="2961" y="978"/>
                  <a:pt x="2962" y="978"/>
                  <a:pt x="2961" y="976"/>
                </a:cubicBezTo>
                <a:cubicBezTo>
                  <a:pt x="2961" y="975"/>
                  <a:pt x="2961" y="975"/>
                  <a:pt x="2961" y="974"/>
                </a:cubicBezTo>
                <a:cubicBezTo>
                  <a:pt x="2961" y="974"/>
                  <a:pt x="2961" y="972"/>
                  <a:pt x="2960" y="973"/>
                </a:cubicBezTo>
                <a:cubicBezTo>
                  <a:pt x="2959" y="974"/>
                  <a:pt x="2960" y="977"/>
                  <a:pt x="2958" y="976"/>
                </a:cubicBezTo>
                <a:cubicBezTo>
                  <a:pt x="2957" y="976"/>
                  <a:pt x="2957" y="973"/>
                  <a:pt x="2957" y="972"/>
                </a:cubicBezTo>
                <a:cubicBezTo>
                  <a:pt x="2957" y="971"/>
                  <a:pt x="2957" y="970"/>
                  <a:pt x="2956" y="968"/>
                </a:cubicBezTo>
                <a:cubicBezTo>
                  <a:pt x="2955" y="967"/>
                  <a:pt x="2955" y="966"/>
                  <a:pt x="2955" y="964"/>
                </a:cubicBezTo>
                <a:cubicBezTo>
                  <a:pt x="2955" y="963"/>
                  <a:pt x="2956" y="962"/>
                  <a:pt x="2956" y="960"/>
                </a:cubicBezTo>
                <a:cubicBezTo>
                  <a:pt x="2957" y="959"/>
                  <a:pt x="2956" y="957"/>
                  <a:pt x="2956" y="956"/>
                </a:cubicBezTo>
                <a:cubicBezTo>
                  <a:pt x="2956" y="954"/>
                  <a:pt x="2957" y="952"/>
                  <a:pt x="2957" y="950"/>
                </a:cubicBezTo>
                <a:cubicBezTo>
                  <a:pt x="2958" y="948"/>
                  <a:pt x="2959" y="946"/>
                  <a:pt x="2958" y="945"/>
                </a:cubicBezTo>
                <a:cubicBezTo>
                  <a:pt x="2958" y="943"/>
                  <a:pt x="2958" y="942"/>
                  <a:pt x="2958" y="940"/>
                </a:cubicBezTo>
                <a:cubicBezTo>
                  <a:pt x="2958" y="939"/>
                  <a:pt x="2958" y="937"/>
                  <a:pt x="2957" y="936"/>
                </a:cubicBezTo>
                <a:cubicBezTo>
                  <a:pt x="2957" y="935"/>
                  <a:pt x="2957" y="935"/>
                  <a:pt x="2956" y="935"/>
                </a:cubicBezTo>
                <a:cubicBezTo>
                  <a:pt x="2956" y="934"/>
                  <a:pt x="2956" y="934"/>
                  <a:pt x="2956" y="933"/>
                </a:cubicBezTo>
                <a:cubicBezTo>
                  <a:pt x="2956" y="931"/>
                  <a:pt x="2955" y="930"/>
                  <a:pt x="2955" y="929"/>
                </a:cubicBezTo>
                <a:cubicBezTo>
                  <a:pt x="2955" y="928"/>
                  <a:pt x="2956" y="927"/>
                  <a:pt x="2956" y="928"/>
                </a:cubicBezTo>
                <a:cubicBezTo>
                  <a:pt x="2956" y="929"/>
                  <a:pt x="2956" y="930"/>
                  <a:pt x="2956" y="931"/>
                </a:cubicBezTo>
                <a:cubicBezTo>
                  <a:pt x="2957" y="931"/>
                  <a:pt x="2957" y="932"/>
                  <a:pt x="2958" y="932"/>
                </a:cubicBezTo>
                <a:cubicBezTo>
                  <a:pt x="2958" y="933"/>
                  <a:pt x="2958" y="934"/>
                  <a:pt x="2958" y="934"/>
                </a:cubicBezTo>
                <a:cubicBezTo>
                  <a:pt x="2958" y="935"/>
                  <a:pt x="2959" y="938"/>
                  <a:pt x="2959" y="938"/>
                </a:cubicBezTo>
                <a:cubicBezTo>
                  <a:pt x="2960" y="937"/>
                  <a:pt x="2959" y="935"/>
                  <a:pt x="2959" y="934"/>
                </a:cubicBezTo>
                <a:cubicBezTo>
                  <a:pt x="2959" y="933"/>
                  <a:pt x="2959" y="931"/>
                  <a:pt x="2958" y="930"/>
                </a:cubicBezTo>
                <a:cubicBezTo>
                  <a:pt x="2958" y="929"/>
                  <a:pt x="2957" y="928"/>
                  <a:pt x="2957" y="927"/>
                </a:cubicBezTo>
                <a:cubicBezTo>
                  <a:pt x="2956" y="925"/>
                  <a:pt x="2956" y="924"/>
                  <a:pt x="2955" y="923"/>
                </a:cubicBezTo>
                <a:cubicBezTo>
                  <a:pt x="2955" y="921"/>
                  <a:pt x="2954" y="920"/>
                  <a:pt x="2954" y="919"/>
                </a:cubicBezTo>
                <a:cubicBezTo>
                  <a:pt x="2953" y="918"/>
                  <a:pt x="2952" y="917"/>
                  <a:pt x="2952" y="916"/>
                </a:cubicBezTo>
                <a:cubicBezTo>
                  <a:pt x="2951" y="915"/>
                  <a:pt x="2951" y="913"/>
                  <a:pt x="2952" y="912"/>
                </a:cubicBezTo>
                <a:cubicBezTo>
                  <a:pt x="2952" y="911"/>
                  <a:pt x="2952" y="911"/>
                  <a:pt x="2952" y="911"/>
                </a:cubicBezTo>
                <a:cubicBezTo>
                  <a:pt x="2953" y="911"/>
                  <a:pt x="2953" y="910"/>
                  <a:pt x="2953" y="910"/>
                </a:cubicBezTo>
                <a:cubicBezTo>
                  <a:pt x="2953" y="909"/>
                  <a:pt x="2953" y="908"/>
                  <a:pt x="2953" y="908"/>
                </a:cubicBezTo>
                <a:cubicBezTo>
                  <a:pt x="2953" y="906"/>
                  <a:pt x="2953" y="905"/>
                  <a:pt x="2952" y="904"/>
                </a:cubicBezTo>
                <a:cubicBezTo>
                  <a:pt x="2951" y="903"/>
                  <a:pt x="2950" y="903"/>
                  <a:pt x="2950" y="901"/>
                </a:cubicBezTo>
                <a:cubicBezTo>
                  <a:pt x="2949" y="901"/>
                  <a:pt x="2948" y="899"/>
                  <a:pt x="2948" y="899"/>
                </a:cubicBezTo>
                <a:cubicBezTo>
                  <a:pt x="2946" y="899"/>
                  <a:pt x="2947" y="901"/>
                  <a:pt x="2946" y="902"/>
                </a:cubicBezTo>
                <a:cubicBezTo>
                  <a:pt x="2946" y="902"/>
                  <a:pt x="2945" y="902"/>
                  <a:pt x="2944" y="902"/>
                </a:cubicBezTo>
                <a:cubicBezTo>
                  <a:pt x="2944" y="902"/>
                  <a:pt x="2943" y="903"/>
                  <a:pt x="2942" y="903"/>
                </a:cubicBezTo>
                <a:cubicBezTo>
                  <a:pt x="2941" y="903"/>
                  <a:pt x="2940" y="902"/>
                  <a:pt x="2939" y="902"/>
                </a:cubicBezTo>
                <a:cubicBezTo>
                  <a:pt x="2939" y="903"/>
                  <a:pt x="2941" y="904"/>
                  <a:pt x="2942" y="905"/>
                </a:cubicBezTo>
                <a:cubicBezTo>
                  <a:pt x="2943" y="906"/>
                  <a:pt x="2945" y="908"/>
                  <a:pt x="2946" y="909"/>
                </a:cubicBezTo>
                <a:cubicBezTo>
                  <a:pt x="2946" y="910"/>
                  <a:pt x="2946" y="910"/>
                  <a:pt x="2946" y="910"/>
                </a:cubicBezTo>
                <a:cubicBezTo>
                  <a:pt x="2947" y="911"/>
                  <a:pt x="2948" y="911"/>
                  <a:pt x="2948" y="912"/>
                </a:cubicBezTo>
                <a:cubicBezTo>
                  <a:pt x="2948" y="913"/>
                  <a:pt x="2947" y="914"/>
                  <a:pt x="2947" y="914"/>
                </a:cubicBezTo>
                <a:cubicBezTo>
                  <a:pt x="2947" y="915"/>
                  <a:pt x="2947" y="915"/>
                  <a:pt x="2946" y="916"/>
                </a:cubicBezTo>
                <a:cubicBezTo>
                  <a:pt x="2946" y="916"/>
                  <a:pt x="2945" y="916"/>
                  <a:pt x="2945" y="916"/>
                </a:cubicBezTo>
                <a:cubicBezTo>
                  <a:pt x="2944" y="917"/>
                  <a:pt x="2947" y="918"/>
                  <a:pt x="2947" y="919"/>
                </a:cubicBezTo>
                <a:cubicBezTo>
                  <a:pt x="2948" y="919"/>
                  <a:pt x="2948" y="920"/>
                  <a:pt x="2947" y="920"/>
                </a:cubicBezTo>
                <a:cubicBezTo>
                  <a:pt x="2946" y="919"/>
                  <a:pt x="2946" y="918"/>
                  <a:pt x="2945" y="919"/>
                </a:cubicBezTo>
                <a:cubicBezTo>
                  <a:pt x="2945" y="920"/>
                  <a:pt x="2945" y="920"/>
                  <a:pt x="2944" y="921"/>
                </a:cubicBezTo>
                <a:cubicBezTo>
                  <a:pt x="2944" y="921"/>
                  <a:pt x="2943" y="922"/>
                  <a:pt x="2943" y="922"/>
                </a:cubicBezTo>
                <a:cubicBezTo>
                  <a:pt x="2942" y="924"/>
                  <a:pt x="2945" y="923"/>
                  <a:pt x="2946" y="923"/>
                </a:cubicBezTo>
                <a:cubicBezTo>
                  <a:pt x="2946" y="924"/>
                  <a:pt x="2945" y="924"/>
                  <a:pt x="2945" y="925"/>
                </a:cubicBezTo>
                <a:cubicBezTo>
                  <a:pt x="2944" y="925"/>
                  <a:pt x="2943" y="927"/>
                  <a:pt x="2942" y="927"/>
                </a:cubicBezTo>
                <a:cubicBezTo>
                  <a:pt x="2940" y="927"/>
                  <a:pt x="2939" y="927"/>
                  <a:pt x="2939" y="926"/>
                </a:cubicBezTo>
                <a:cubicBezTo>
                  <a:pt x="2938" y="924"/>
                  <a:pt x="2938" y="923"/>
                  <a:pt x="2936" y="923"/>
                </a:cubicBezTo>
                <a:cubicBezTo>
                  <a:pt x="2935" y="923"/>
                  <a:pt x="2935" y="924"/>
                  <a:pt x="2934" y="924"/>
                </a:cubicBezTo>
                <a:cubicBezTo>
                  <a:pt x="2933" y="925"/>
                  <a:pt x="2933" y="925"/>
                  <a:pt x="2932" y="925"/>
                </a:cubicBezTo>
                <a:cubicBezTo>
                  <a:pt x="2931" y="926"/>
                  <a:pt x="2929" y="926"/>
                  <a:pt x="2929" y="928"/>
                </a:cubicBezTo>
                <a:cubicBezTo>
                  <a:pt x="2929" y="929"/>
                  <a:pt x="2929" y="930"/>
                  <a:pt x="2930" y="932"/>
                </a:cubicBezTo>
                <a:cubicBezTo>
                  <a:pt x="2932" y="935"/>
                  <a:pt x="2930" y="939"/>
                  <a:pt x="2931" y="942"/>
                </a:cubicBezTo>
                <a:cubicBezTo>
                  <a:pt x="2931" y="943"/>
                  <a:pt x="2931" y="945"/>
                  <a:pt x="2931" y="946"/>
                </a:cubicBezTo>
                <a:cubicBezTo>
                  <a:pt x="2931" y="947"/>
                  <a:pt x="2930" y="947"/>
                  <a:pt x="2930" y="949"/>
                </a:cubicBezTo>
                <a:close/>
                <a:moveTo>
                  <a:pt x="2932" y="1261"/>
                </a:moveTo>
                <a:cubicBezTo>
                  <a:pt x="2931" y="1259"/>
                  <a:pt x="2931" y="1259"/>
                  <a:pt x="2930" y="1257"/>
                </a:cubicBezTo>
                <a:cubicBezTo>
                  <a:pt x="2929" y="1254"/>
                  <a:pt x="2927" y="1252"/>
                  <a:pt x="2926" y="1249"/>
                </a:cubicBezTo>
                <a:cubicBezTo>
                  <a:pt x="2926" y="1248"/>
                  <a:pt x="2925" y="1247"/>
                  <a:pt x="2924" y="1246"/>
                </a:cubicBezTo>
                <a:cubicBezTo>
                  <a:pt x="2923" y="1245"/>
                  <a:pt x="2923" y="1244"/>
                  <a:pt x="2922" y="1242"/>
                </a:cubicBezTo>
                <a:cubicBezTo>
                  <a:pt x="2922" y="1241"/>
                  <a:pt x="2921" y="1240"/>
                  <a:pt x="2921" y="1238"/>
                </a:cubicBezTo>
                <a:cubicBezTo>
                  <a:pt x="2921" y="1237"/>
                  <a:pt x="2922" y="1235"/>
                  <a:pt x="2922" y="1234"/>
                </a:cubicBezTo>
                <a:cubicBezTo>
                  <a:pt x="2922" y="1232"/>
                  <a:pt x="2921" y="1231"/>
                  <a:pt x="2922" y="1229"/>
                </a:cubicBezTo>
                <a:cubicBezTo>
                  <a:pt x="2923" y="1229"/>
                  <a:pt x="2923" y="1229"/>
                  <a:pt x="2923" y="1228"/>
                </a:cubicBezTo>
                <a:cubicBezTo>
                  <a:pt x="2924" y="1227"/>
                  <a:pt x="2923" y="1226"/>
                  <a:pt x="2922" y="1226"/>
                </a:cubicBezTo>
                <a:cubicBezTo>
                  <a:pt x="2921" y="1226"/>
                  <a:pt x="2920" y="1227"/>
                  <a:pt x="2918" y="1226"/>
                </a:cubicBezTo>
                <a:cubicBezTo>
                  <a:pt x="2918" y="1226"/>
                  <a:pt x="2918" y="1225"/>
                  <a:pt x="2917" y="1225"/>
                </a:cubicBezTo>
                <a:cubicBezTo>
                  <a:pt x="2916" y="1225"/>
                  <a:pt x="2915" y="1225"/>
                  <a:pt x="2915" y="1225"/>
                </a:cubicBezTo>
                <a:cubicBezTo>
                  <a:pt x="2914" y="1224"/>
                  <a:pt x="2912" y="1224"/>
                  <a:pt x="2912" y="1226"/>
                </a:cubicBezTo>
                <a:cubicBezTo>
                  <a:pt x="2911" y="1226"/>
                  <a:pt x="2912" y="1227"/>
                  <a:pt x="2911" y="1227"/>
                </a:cubicBezTo>
                <a:cubicBezTo>
                  <a:pt x="2911" y="1228"/>
                  <a:pt x="2910" y="1228"/>
                  <a:pt x="2910" y="1229"/>
                </a:cubicBezTo>
                <a:cubicBezTo>
                  <a:pt x="2910" y="1230"/>
                  <a:pt x="2910" y="1230"/>
                  <a:pt x="2910" y="1231"/>
                </a:cubicBezTo>
                <a:cubicBezTo>
                  <a:pt x="2910" y="1232"/>
                  <a:pt x="2909" y="1233"/>
                  <a:pt x="2909" y="1233"/>
                </a:cubicBezTo>
                <a:cubicBezTo>
                  <a:pt x="2910" y="1234"/>
                  <a:pt x="2910" y="1234"/>
                  <a:pt x="2911" y="1234"/>
                </a:cubicBezTo>
                <a:cubicBezTo>
                  <a:pt x="2912" y="1234"/>
                  <a:pt x="2912" y="1233"/>
                  <a:pt x="2912" y="1232"/>
                </a:cubicBezTo>
                <a:cubicBezTo>
                  <a:pt x="2913" y="1231"/>
                  <a:pt x="2915" y="1232"/>
                  <a:pt x="2916" y="1231"/>
                </a:cubicBezTo>
                <a:cubicBezTo>
                  <a:pt x="2917" y="1231"/>
                  <a:pt x="2917" y="1230"/>
                  <a:pt x="2918" y="1231"/>
                </a:cubicBezTo>
                <a:cubicBezTo>
                  <a:pt x="2922" y="1232"/>
                  <a:pt x="2918" y="1235"/>
                  <a:pt x="2918" y="1237"/>
                </a:cubicBezTo>
                <a:cubicBezTo>
                  <a:pt x="2918" y="1238"/>
                  <a:pt x="2917" y="1240"/>
                  <a:pt x="2915" y="1240"/>
                </a:cubicBezTo>
                <a:cubicBezTo>
                  <a:pt x="2915" y="1240"/>
                  <a:pt x="2914" y="1240"/>
                  <a:pt x="2913" y="1239"/>
                </a:cubicBezTo>
                <a:cubicBezTo>
                  <a:pt x="2913" y="1239"/>
                  <a:pt x="2912" y="1239"/>
                  <a:pt x="2911" y="1239"/>
                </a:cubicBezTo>
                <a:cubicBezTo>
                  <a:pt x="2910" y="1240"/>
                  <a:pt x="2910" y="1240"/>
                  <a:pt x="2909" y="1240"/>
                </a:cubicBezTo>
                <a:cubicBezTo>
                  <a:pt x="2908" y="1239"/>
                  <a:pt x="2908" y="1239"/>
                  <a:pt x="2908" y="1238"/>
                </a:cubicBezTo>
                <a:cubicBezTo>
                  <a:pt x="2908" y="1237"/>
                  <a:pt x="2906" y="1236"/>
                  <a:pt x="2906" y="1235"/>
                </a:cubicBezTo>
                <a:cubicBezTo>
                  <a:pt x="2907" y="1233"/>
                  <a:pt x="2907" y="1232"/>
                  <a:pt x="2905" y="1232"/>
                </a:cubicBezTo>
                <a:cubicBezTo>
                  <a:pt x="2904" y="1232"/>
                  <a:pt x="2903" y="1232"/>
                  <a:pt x="2903" y="1231"/>
                </a:cubicBezTo>
                <a:cubicBezTo>
                  <a:pt x="2902" y="1231"/>
                  <a:pt x="2902" y="1230"/>
                  <a:pt x="2901" y="1230"/>
                </a:cubicBezTo>
                <a:cubicBezTo>
                  <a:pt x="2900" y="1231"/>
                  <a:pt x="2902" y="1233"/>
                  <a:pt x="2902" y="1234"/>
                </a:cubicBezTo>
                <a:cubicBezTo>
                  <a:pt x="2902" y="1236"/>
                  <a:pt x="2901" y="1237"/>
                  <a:pt x="2900" y="1238"/>
                </a:cubicBezTo>
                <a:cubicBezTo>
                  <a:pt x="2899" y="1239"/>
                  <a:pt x="2897" y="1240"/>
                  <a:pt x="2896" y="1241"/>
                </a:cubicBezTo>
                <a:cubicBezTo>
                  <a:pt x="2894" y="1243"/>
                  <a:pt x="2890" y="1245"/>
                  <a:pt x="2892" y="1248"/>
                </a:cubicBezTo>
                <a:cubicBezTo>
                  <a:pt x="2893" y="1249"/>
                  <a:pt x="2894" y="1250"/>
                  <a:pt x="2893" y="1252"/>
                </a:cubicBezTo>
                <a:cubicBezTo>
                  <a:pt x="2893" y="1253"/>
                  <a:pt x="2892" y="1254"/>
                  <a:pt x="2892" y="1255"/>
                </a:cubicBezTo>
                <a:cubicBezTo>
                  <a:pt x="2891" y="1256"/>
                  <a:pt x="2892" y="1257"/>
                  <a:pt x="2891" y="1259"/>
                </a:cubicBezTo>
                <a:cubicBezTo>
                  <a:pt x="2891" y="1260"/>
                  <a:pt x="2890" y="1260"/>
                  <a:pt x="2889" y="1260"/>
                </a:cubicBezTo>
                <a:cubicBezTo>
                  <a:pt x="2889" y="1259"/>
                  <a:pt x="2888" y="1259"/>
                  <a:pt x="2888" y="1259"/>
                </a:cubicBezTo>
                <a:cubicBezTo>
                  <a:pt x="2888" y="1260"/>
                  <a:pt x="2889" y="1260"/>
                  <a:pt x="2889" y="1260"/>
                </a:cubicBezTo>
                <a:cubicBezTo>
                  <a:pt x="2889" y="1261"/>
                  <a:pt x="2890" y="1261"/>
                  <a:pt x="2890" y="1262"/>
                </a:cubicBezTo>
                <a:cubicBezTo>
                  <a:pt x="2890" y="1262"/>
                  <a:pt x="2890" y="1263"/>
                  <a:pt x="2890" y="1264"/>
                </a:cubicBezTo>
                <a:cubicBezTo>
                  <a:pt x="2892" y="1264"/>
                  <a:pt x="2891" y="1262"/>
                  <a:pt x="2893" y="1262"/>
                </a:cubicBezTo>
                <a:cubicBezTo>
                  <a:pt x="2894" y="1263"/>
                  <a:pt x="2894" y="1264"/>
                  <a:pt x="2894" y="1265"/>
                </a:cubicBezTo>
                <a:cubicBezTo>
                  <a:pt x="2895" y="1267"/>
                  <a:pt x="2895" y="1270"/>
                  <a:pt x="2894" y="1272"/>
                </a:cubicBezTo>
                <a:cubicBezTo>
                  <a:pt x="2892" y="1275"/>
                  <a:pt x="2891" y="1278"/>
                  <a:pt x="2890" y="1281"/>
                </a:cubicBezTo>
                <a:cubicBezTo>
                  <a:pt x="2890" y="1283"/>
                  <a:pt x="2889" y="1284"/>
                  <a:pt x="2889" y="1286"/>
                </a:cubicBezTo>
                <a:cubicBezTo>
                  <a:pt x="2888" y="1289"/>
                  <a:pt x="2886" y="1291"/>
                  <a:pt x="2885" y="1294"/>
                </a:cubicBezTo>
                <a:cubicBezTo>
                  <a:pt x="2884" y="1295"/>
                  <a:pt x="2884" y="1297"/>
                  <a:pt x="2884" y="1298"/>
                </a:cubicBezTo>
                <a:cubicBezTo>
                  <a:pt x="2883" y="1301"/>
                  <a:pt x="2882" y="1303"/>
                  <a:pt x="2880" y="1305"/>
                </a:cubicBezTo>
                <a:cubicBezTo>
                  <a:pt x="2879" y="1306"/>
                  <a:pt x="2877" y="1307"/>
                  <a:pt x="2876" y="1308"/>
                </a:cubicBezTo>
                <a:cubicBezTo>
                  <a:pt x="2875" y="1310"/>
                  <a:pt x="2874" y="1311"/>
                  <a:pt x="2872" y="1312"/>
                </a:cubicBezTo>
                <a:cubicBezTo>
                  <a:pt x="2871" y="1313"/>
                  <a:pt x="2870" y="1315"/>
                  <a:pt x="2868" y="1316"/>
                </a:cubicBezTo>
                <a:cubicBezTo>
                  <a:pt x="2867" y="1317"/>
                  <a:pt x="2866" y="1320"/>
                  <a:pt x="2864" y="1321"/>
                </a:cubicBezTo>
                <a:cubicBezTo>
                  <a:pt x="2863" y="1322"/>
                  <a:pt x="2861" y="1323"/>
                  <a:pt x="2859" y="1324"/>
                </a:cubicBezTo>
                <a:cubicBezTo>
                  <a:pt x="2858" y="1324"/>
                  <a:pt x="2858" y="1325"/>
                  <a:pt x="2857" y="1325"/>
                </a:cubicBezTo>
                <a:cubicBezTo>
                  <a:pt x="2855" y="1325"/>
                  <a:pt x="2854" y="1326"/>
                  <a:pt x="2853" y="1326"/>
                </a:cubicBezTo>
                <a:cubicBezTo>
                  <a:pt x="2852" y="1327"/>
                  <a:pt x="2850" y="1328"/>
                  <a:pt x="2849" y="1329"/>
                </a:cubicBezTo>
                <a:cubicBezTo>
                  <a:pt x="2847" y="1329"/>
                  <a:pt x="2846" y="1331"/>
                  <a:pt x="2845" y="1332"/>
                </a:cubicBezTo>
                <a:cubicBezTo>
                  <a:pt x="2844" y="1333"/>
                  <a:pt x="2842" y="1334"/>
                  <a:pt x="2840" y="1334"/>
                </a:cubicBezTo>
                <a:cubicBezTo>
                  <a:pt x="2840" y="1334"/>
                  <a:pt x="2839" y="1334"/>
                  <a:pt x="2838" y="1334"/>
                </a:cubicBezTo>
                <a:cubicBezTo>
                  <a:pt x="2838" y="1334"/>
                  <a:pt x="2837" y="1333"/>
                  <a:pt x="2837" y="1333"/>
                </a:cubicBezTo>
                <a:cubicBezTo>
                  <a:pt x="2836" y="1332"/>
                  <a:pt x="2836" y="1332"/>
                  <a:pt x="2836" y="1331"/>
                </a:cubicBezTo>
                <a:cubicBezTo>
                  <a:pt x="2836" y="1330"/>
                  <a:pt x="2836" y="1329"/>
                  <a:pt x="2836" y="1329"/>
                </a:cubicBezTo>
                <a:cubicBezTo>
                  <a:pt x="2836" y="1328"/>
                  <a:pt x="2836" y="1327"/>
                  <a:pt x="2836" y="1327"/>
                </a:cubicBezTo>
                <a:cubicBezTo>
                  <a:pt x="2835" y="1326"/>
                  <a:pt x="2834" y="1326"/>
                  <a:pt x="2833" y="1326"/>
                </a:cubicBezTo>
                <a:cubicBezTo>
                  <a:pt x="2833" y="1326"/>
                  <a:pt x="2832" y="1326"/>
                  <a:pt x="2832" y="1325"/>
                </a:cubicBezTo>
                <a:cubicBezTo>
                  <a:pt x="2832" y="1324"/>
                  <a:pt x="2833" y="1324"/>
                  <a:pt x="2834" y="1324"/>
                </a:cubicBezTo>
                <a:cubicBezTo>
                  <a:pt x="2835" y="1325"/>
                  <a:pt x="2835" y="1325"/>
                  <a:pt x="2836" y="1324"/>
                </a:cubicBezTo>
                <a:cubicBezTo>
                  <a:pt x="2837" y="1323"/>
                  <a:pt x="2837" y="1323"/>
                  <a:pt x="2838" y="1323"/>
                </a:cubicBezTo>
                <a:cubicBezTo>
                  <a:pt x="2839" y="1323"/>
                  <a:pt x="2839" y="1323"/>
                  <a:pt x="2840" y="1322"/>
                </a:cubicBezTo>
                <a:cubicBezTo>
                  <a:pt x="2840" y="1321"/>
                  <a:pt x="2840" y="1320"/>
                  <a:pt x="2840" y="1320"/>
                </a:cubicBezTo>
                <a:cubicBezTo>
                  <a:pt x="2840" y="1319"/>
                  <a:pt x="2841" y="1319"/>
                  <a:pt x="2841" y="1318"/>
                </a:cubicBezTo>
                <a:cubicBezTo>
                  <a:pt x="2841" y="1317"/>
                  <a:pt x="2841" y="1316"/>
                  <a:pt x="2840" y="1316"/>
                </a:cubicBezTo>
                <a:cubicBezTo>
                  <a:pt x="2839" y="1316"/>
                  <a:pt x="2838" y="1317"/>
                  <a:pt x="2838" y="1317"/>
                </a:cubicBezTo>
                <a:cubicBezTo>
                  <a:pt x="2837" y="1318"/>
                  <a:pt x="2836" y="1318"/>
                  <a:pt x="2836" y="1318"/>
                </a:cubicBezTo>
                <a:cubicBezTo>
                  <a:pt x="2835" y="1318"/>
                  <a:pt x="2834" y="1320"/>
                  <a:pt x="2833" y="1320"/>
                </a:cubicBezTo>
                <a:cubicBezTo>
                  <a:pt x="2832" y="1320"/>
                  <a:pt x="2831" y="1320"/>
                  <a:pt x="2830" y="1321"/>
                </a:cubicBezTo>
                <a:cubicBezTo>
                  <a:pt x="2830" y="1321"/>
                  <a:pt x="2830" y="1322"/>
                  <a:pt x="2830" y="1322"/>
                </a:cubicBezTo>
                <a:cubicBezTo>
                  <a:pt x="2830" y="1323"/>
                  <a:pt x="2829" y="1325"/>
                  <a:pt x="2829" y="1326"/>
                </a:cubicBezTo>
                <a:cubicBezTo>
                  <a:pt x="2830" y="1327"/>
                  <a:pt x="2831" y="1328"/>
                  <a:pt x="2831" y="1329"/>
                </a:cubicBezTo>
                <a:cubicBezTo>
                  <a:pt x="2831" y="1330"/>
                  <a:pt x="2830" y="1332"/>
                  <a:pt x="2830" y="1333"/>
                </a:cubicBezTo>
                <a:cubicBezTo>
                  <a:pt x="2829" y="1334"/>
                  <a:pt x="2828" y="1335"/>
                  <a:pt x="2827" y="1336"/>
                </a:cubicBezTo>
                <a:cubicBezTo>
                  <a:pt x="2827" y="1336"/>
                  <a:pt x="2826" y="1337"/>
                  <a:pt x="2826" y="1337"/>
                </a:cubicBezTo>
                <a:cubicBezTo>
                  <a:pt x="2825" y="1338"/>
                  <a:pt x="2825" y="1338"/>
                  <a:pt x="2824" y="1339"/>
                </a:cubicBezTo>
                <a:cubicBezTo>
                  <a:pt x="2824" y="1341"/>
                  <a:pt x="2823" y="1341"/>
                  <a:pt x="2822" y="1342"/>
                </a:cubicBezTo>
                <a:cubicBezTo>
                  <a:pt x="2821" y="1343"/>
                  <a:pt x="2820" y="1344"/>
                  <a:pt x="2820" y="1344"/>
                </a:cubicBezTo>
                <a:cubicBezTo>
                  <a:pt x="2819" y="1345"/>
                  <a:pt x="2819" y="1346"/>
                  <a:pt x="2818" y="1347"/>
                </a:cubicBezTo>
                <a:cubicBezTo>
                  <a:pt x="2817" y="1348"/>
                  <a:pt x="2816" y="1349"/>
                  <a:pt x="2816" y="1350"/>
                </a:cubicBezTo>
                <a:cubicBezTo>
                  <a:pt x="2816" y="1351"/>
                  <a:pt x="2816" y="1352"/>
                  <a:pt x="2816" y="1353"/>
                </a:cubicBezTo>
                <a:cubicBezTo>
                  <a:pt x="2816" y="1354"/>
                  <a:pt x="2816" y="1355"/>
                  <a:pt x="2816" y="1355"/>
                </a:cubicBezTo>
                <a:cubicBezTo>
                  <a:pt x="2816" y="1356"/>
                  <a:pt x="2817" y="1356"/>
                  <a:pt x="2817" y="1357"/>
                </a:cubicBezTo>
                <a:cubicBezTo>
                  <a:pt x="2817" y="1359"/>
                  <a:pt x="2815" y="1358"/>
                  <a:pt x="2814" y="1359"/>
                </a:cubicBezTo>
                <a:cubicBezTo>
                  <a:pt x="2812" y="1360"/>
                  <a:pt x="2812" y="1362"/>
                  <a:pt x="2811" y="1362"/>
                </a:cubicBezTo>
                <a:cubicBezTo>
                  <a:pt x="2810" y="1363"/>
                  <a:pt x="2809" y="1363"/>
                  <a:pt x="2808" y="1363"/>
                </a:cubicBezTo>
                <a:cubicBezTo>
                  <a:pt x="2807" y="1363"/>
                  <a:pt x="2807" y="1363"/>
                  <a:pt x="2807" y="1362"/>
                </a:cubicBezTo>
                <a:cubicBezTo>
                  <a:pt x="2806" y="1362"/>
                  <a:pt x="2805" y="1362"/>
                  <a:pt x="2804" y="1362"/>
                </a:cubicBezTo>
                <a:cubicBezTo>
                  <a:pt x="2804" y="1362"/>
                  <a:pt x="2804" y="1363"/>
                  <a:pt x="2803" y="1363"/>
                </a:cubicBezTo>
                <a:cubicBezTo>
                  <a:pt x="2802" y="1363"/>
                  <a:pt x="2802" y="1363"/>
                  <a:pt x="2801" y="1362"/>
                </a:cubicBezTo>
                <a:cubicBezTo>
                  <a:pt x="2801" y="1361"/>
                  <a:pt x="2800" y="1361"/>
                  <a:pt x="2800" y="1360"/>
                </a:cubicBezTo>
                <a:cubicBezTo>
                  <a:pt x="2800" y="1359"/>
                  <a:pt x="2803" y="1358"/>
                  <a:pt x="2802" y="1357"/>
                </a:cubicBezTo>
                <a:cubicBezTo>
                  <a:pt x="2801" y="1356"/>
                  <a:pt x="2798" y="1356"/>
                  <a:pt x="2797" y="1357"/>
                </a:cubicBezTo>
                <a:cubicBezTo>
                  <a:pt x="2796" y="1358"/>
                  <a:pt x="2796" y="1359"/>
                  <a:pt x="2794" y="1360"/>
                </a:cubicBezTo>
                <a:cubicBezTo>
                  <a:pt x="2792" y="1360"/>
                  <a:pt x="2791" y="1359"/>
                  <a:pt x="2789" y="1359"/>
                </a:cubicBezTo>
                <a:cubicBezTo>
                  <a:pt x="2788" y="1360"/>
                  <a:pt x="2787" y="1361"/>
                  <a:pt x="2785" y="1361"/>
                </a:cubicBezTo>
                <a:cubicBezTo>
                  <a:pt x="2783" y="1360"/>
                  <a:pt x="2781" y="1360"/>
                  <a:pt x="2779" y="1360"/>
                </a:cubicBezTo>
                <a:cubicBezTo>
                  <a:pt x="2776" y="1360"/>
                  <a:pt x="2773" y="1361"/>
                  <a:pt x="2769" y="1361"/>
                </a:cubicBezTo>
                <a:cubicBezTo>
                  <a:pt x="2768" y="1361"/>
                  <a:pt x="2766" y="1360"/>
                  <a:pt x="2765" y="1361"/>
                </a:cubicBezTo>
                <a:cubicBezTo>
                  <a:pt x="2762" y="1362"/>
                  <a:pt x="2760" y="1362"/>
                  <a:pt x="2757" y="1362"/>
                </a:cubicBezTo>
                <a:cubicBezTo>
                  <a:pt x="2756" y="1362"/>
                  <a:pt x="2755" y="1364"/>
                  <a:pt x="2753" y="1364"/>
                </a:cubicBezTo>
                <a:cubicBezTo>
                  <a:pt x="2752" y="1364"/>
                  <a:pt x="2750" y="1363"/>
                  <a:pt x="2750" y="1364"/>
                </a:cubicBezTo>
                <a:cubicBezTo>
                  <a:pt x="2749" y="1366"/>
                  <a:pt x="2750" y="1367"/>
                  <a:pt x="2749" y="1368"/>
                </a:cubicBezTo>
                <a:cubicBezTo>
                  <a:pt x="2747" y="1369"/>
                  <a:pt x="2746" y="1369"/>
                  <a:pt x="2744" y="1370"/>
                </a:cubicBezTo>
                <a:cubicBezTo>
                  <a:pt x="2743" y="1371"/>
                  <a:pt x="2742" y="1373"/>
                  <a:pt x="2741" y="1374"/>
                </a:cubicBezTo>
                <a:cubicBezTo>
                  <a:pt x="2739" y="1374"/>
                  <a:pt x="2738" y="1375"/>
                  <a:pt x="2736" y="1376"/>
                </a:cubicBezTo>
                <a:cubicBezTo>
                  <a:pt x="2735" y="1377"/>
                  <a:pt x="2734" y="1378"/>
                  <a:pt x="2732" y="1379"/>
                </a:cubicBezTo>
                <a:cubicBezTo>
                  <a:pt x="2731" y="1380"/>
                  <a:pt x="2730" y="1381"/>
                  <a:pt x="2728" y="1382"/>
                </a:cubicBezTo>
                <a:cubicBezTo>
                  <a:pt x="2727" y="1382"/>
                  <a:pt x="2725" y="1384"/>
                  <a:pt x="2725" y="1385"/>
                </a:cubicBezTo>
                <a:cubicBezTo>
                  <a:pt x="2724" y="1387"/>
                  <a:pt x="2723" y="1387"/>
                  <a:pt x="2721" y="1387"/>
                </a:cubicBezTo>
                <a:cubicBezTo>
                  <a:pt x="2720" y="1387"/>
                  <a:pt x="2720" y="1388"/>
                  <a:pt x="2719" y="1387"/>
                </a:cubicBezTo>
                <a:cubicBezTo>
                  <a:pt x="2718" y="1387"/>
                  <a:pt x="2718" y="1386"/>
                  <a:pt x="2718" y="1386"/>
                </a:cubicBezTo>
                <a:cubicBezTo>
                  <a:pt x="2716" y="1385"/>
                  <a:pt x="2715" y="1387"/>
                  <a:pt x="2715" y="1388"/>
                </a:cubicBezTo>
                <a:cubicBezTo>
                  <a:pt x="2713" y="1390"/>
                  <a:pt x="2716" y="1390"/>
                  <a:pt x="2715" y="1391"/>
                </a:cubicBezTo>
                <a:cubicBezTo>
                  <a:pt x="2715" y="1392"/>
                  <a:pt x="2714" y="1392"/>
                  <a:pt x="2714" y="1393"/>
                </a:cubicBezTo>
                <a:cubicBezTo>
                  <a:pt x="2714" y="1394"/>
                  <a:pt x="2714" y="1394"/>
                  <a:pt x="2715" y="1395"/>
                </a:cubicBezTo>
                <a:cubicBezTo>
                  <a:pt x="2715" y="1396"/>
                  <a:pt x="2714" y="1398"/>
                  <a:pt x="2716" y="1398"/>
                </a:cubicBezTo>
                <a:cubicBezTo>
                  <a:pt x="2717" y="1397"/>
                  <a:pt x="2718" y="1397"/>
                  <a:pt x="2720" y="1397"/>
                </a:cubicBezTo>
                <a:cubicBezTo>
                  <a:pt x="2721" y="1397"/>
                  <a:pt x="2723" y="1396"/>
                  <a:pt x="2724" y="1396"/>
                </a:cubicBezTo>
                <a:cubicBezTo>
                  <a:pt x="2726" y="1397"/>
                  <a:pt x="2727" y="1398"/>
                  <a:pt x="2728" y="1397"/>
                </a:cubicBezTo>
                <a:cubicBezTo>
                  <a:pt x="2729" y="1396"/>
                  <a:pt x="2730" y="1396"/>
                  <a:pt x="2730" y="1396"/>
                </a:cubicBezTo>
                <a:cubicBezTo>
                  <a:pt x="2731" y="1396"/>
                  <a:pt x="2732" y="1396"/>
                  <a:pt x="2732" y="1396"/>
                </a:cubicBezTo>
                <a:cubicBezTo>
                  <a:pt x="2733" y="1397"/>
                  <a:pt x="2734" y="1397"/>
                  <a:pt x="2735" y="1397"/>
                </a:cubicBezTo>
                <a:cubicBezTo>
                  <a:pt x="2736" y="1397"/>
                  <a:pt x="2736" y="1398"/>
                  <a:pt x="2737" y="1398"/>
                </a:cubicBezTo>
                <a:cubicBezTo>
                  <a:pt x="2737" y="1398"/>
                  <a:pt x="2737" y="1399"/>
                  <a:pt x="2738" y="1399"/>
                </a:cubicBezTo>
                <a:cubicBezTo>
                  <a:pt x="2739" y="1399"/>
                  <a:pt x="2739" y="1397"/>
                  <a:pt x="2739" y="1396"/>
                </a:cubicBezTo>
                <a:cubicBezTo>
                  <a:pt x="2739" y="1396"/>
                  <a:pt x="2740" y="1395"/>
                  <a:pt x="2740" y="1395"/>
                </a:cubicBezTo>
                <a:cubicBezTo>
                  <a:pt x="2740" y="1394"/>
                  <a:pt x="2740" y="1393"/>
                  <a:pt x="2740" y="1393"/>
                </a:cubicBezTo>
                <a:cubicBezTo>
                  <a:pt x="2740" y="1392"/>
                  <a:pt x="2741" y="1392"/>
                  <a:pt x="2741" y="1391"/>
                </a:cubicBezTo>
                <a:cubicBezTo>
                  <a:pt x="2742" y="1390"/>
                  <a:pt x="2742" y="1390"/>
                  <a:pt x="2742" y="1389"/>
                </a:cubicBezTo>
                <a:cubicBezTo>
                  <a:pt x="2742" y="1388"/>
                  <a:pt x="2745" y="1388"/>
                  <a:pt x="2746" y="1389"/>
                </a:cubicBezTo>
                <a:cubicBezTo>
                  <a:pt x="2746" y="1389"/>
                  <a:pt x="2746" y="1390"/>
                  <a:pt x="2747" y="1390"/>
                </a:cubicBezTo>
                <a:cubicBezTo>
                  <a:pt x="2748" y="1391"/>
                  <a:pt x="2748" y="1391"/>
                  <a:pt x="2749" y="1391"/>
                </a:cubicBezTo>
                <a:cubicBezTo>
                  <a:pt x="2749" y="1392"/>
                  <a:pt x="2750" y="1392"/>
                  <a:pt x="2751" y="1392"/>
                </a:cubicBezTo>
                <a:cubicBezTo>
                  <a:pt x="2752" y="1392"/>
                  <a:pt x="2752" y="1391"/>
                  <a:pt x="2753" y="1391"/>
                </a:cubicBezTo>
                <a:cubicBezTo>
                  <a:pt x="2754" y="1391"/>
                  <a:pt x="2754" y="1391"/>
                  <a:pt x="2755" y="1391"/>
                </a:cubicBezTo>
                <a:cubicBezTo>
                  <a:pt x="2757" y="1391"/>
                  <a:pt x="2757" y="1390"/>
                  <a:pt x="2758" y="1389"/>
                </a:cubicBezTo>
                <a:cubicBezTo>
                  <a:pt x="2760" y="1389"/>
                  <a:pt x="2761" y="1388"/>
                  <a:pt x="2762" y="1387"/>
                </a:cubicBezTo>
                <a:cubicBezTo>
                  <a:pt x="2763" y="1387"/>
                  <a:pt x="2764" y="1385"/>
                  <a:pt x="2765" y="1385"/>
                </a:cubicBezTo>
                <a:cubicBezTo>
                  <a:pt x="2767" y="1385"/>
                  <a:pt x="2768" y="1386"/>
                  <a:pt x="2769" y="1386"/>
                </a:cubicBezTo>
                <a:cubicBezTo>
                  <a:pt x="2771" y="1386"/>
                  <a:pt x="2772" y="1387"/>
                  <a:pt x="2773" y="1386"/>
                </a:cubicBezTo>
                <a:cubicBezTo>
                  <a:pt x="2774" y="1386"/>
                  <a:pt x="2774" y="1385"/>
                  <a:pt x="2774" y="1384"/>
                </a:cubicBezTo>
                <a:cubicBezTo>
                  <a:pt x="2774" y="1384"/>
                  <a:pt x="2775" y="1383"/>
                  <a:pt x="2775" y="1383"/>
                </a:cubicBezTo>
                <a:cubicBezTo>
                  <a:pt x="2776" y="1383"/>
                  <a:pt x="2776" y="1382"/>
                  <a:pt x="2777" y="1382"/>
                </a:cubicBezTo>
                <a:cubicBezTo>
                  <a:pt x="2777" y="1381"/>
                  <a:pt x="2778" y="1381"/>
                  <a:pt x="2779" y="1380"/>
                </a:cubicBezTo>
                <a:cubicBezTo>
                  <a:pt x="2780" y="1380"/>
                  <a:pt x="2782" y="1380"/>
                  <a:pt x="2783" y="1380"/>
                </a:cubicBezTo>
                <a:cubicBezTo>
                  <a:pt x="2785" y="1381"/>
                  <a:pt x="2786" y="1381"/>
                  <a:pt x="2788" y="1380"/>
                </a:cubicBezTo>
                <a:cubicBezTo>
                  <a:pt x="2791" y="1380"/>
                  <a:pt x="2794" y="1380"/>
                  <a:pt x="2797" y="1380"/>
                </a:cubicBezTo>
                <a:cubicBezTo>
                  <a:pt x="2798" y="1380"/>
                  <a:pt x="2800" y="1381"/>
                  <a:pt x="2801" y="1381"/>
                </a:cubicBezTo>
                <a:cubicBezTo>
                  <a:pt x="2802" y="1381"/>
                  <a:pt x="2803" y="1381"/>
                  <a:pt x="2803" y="1381"/>
                </a:cubicBezTo>
                <a:cubicBezTo>
                  <a:pt x="2804" y="1380"/>
                  <a:pt x="2805" y="1380"/>
                  <a:pt x="2805" y="1381"/>
                </a:cubicBezTo>
                <a:cubicBezTo>
                  <a:pt x="2805" y="1382"/>
                  <a:pt x="2804" y="1382"/>
                  <a:pt x="2804" y="1383"/>
                </a:cubicBezTo>
                <a:cubicBezTo>
                  <a:pt x="2804" y="1384"/>
                  <a:pt x="2803" y="1384"/>
                  <a:pt x="2803" y="1385"/>
                </a:cubicBezTo>
                <a:cubicBezTo>
                  <a:pt x="2802" y="1385"/>
                  <a:pt x="2801" y="1386"/>
                  <a:pt x="2800" y="1387"/>
                </a:cubicBezTo>
                <a:cubicBezTo>
                  <a:pt x="2799" y="1388"/>
                  <a:pt x="2798" y="1388"/>
                  <a:pt x="2798" y="1389"/>
                </a:cubicBezTo>
                <a:cubicBezTo>
                  <a:pt x="2798" y="1390"/>
                  <a:pt x="2798" y="1391"/>
                  <a:pt x="2798" y="1392"/>
                </a:cubicBezTo>
                <a:cubicBezTo>
                  <a:pt x="2798" y="1392"/>
                  <a:pt x="2798" y="1392"/>
                  <a:pt x="2798" y="1393"/>
                </a:cubicBezTo>
                <a:cubicBezTo>
                  <a:pt x="2798" y="1393"/>
                  <a:pt x="2798" y="1394"/>
                  <a:pt x="2798" y="1394"/>
                </a:cubicBezTo>
                <a:cubicBezTo>
                  <a:pt x="2798" y="1395"/>
                  <a:pt x="2796" y="1397"/>
                  <a:pt x="2798" y="1398"/>
                </a:cubicBezTo>
                <a:cubicBezTo>
                  <a:pt x="2798" y="1399"/>
                  <a:pt x="2799" y="1399"/>
                  <a:pt x="2799" y="1399"/>
                </a:cubicBezTo>
                <a:cubicBezTo>
                  <a:pt x="2800" y="1400"/>
                  <a:pt x="2800" y="1400"/>
                  <a:pt x="2801" y="1401"/>
                </a:cubicBezTo>
                <a:cubicBezTo>
                  <a:pt x="2801" y="1401"/>
                  <a:pt x="2804" y="1402"/>
                  <a:pt x="2802" y="1403"/>
                </a:cubicBezTo>
                <a:cubicBezTo>
                  <a:pt x="2802" y="1405"/>
                  <a:pt x="2805" y="1406"/>
                  <a:pt x="2806" y="1406"/>
                </a:cubicBezTo>
                <a:cubicBezTo>
                  <a:pt x="2807" y="1406"/>
                  <a:pt x="2808" y="1406"/>
                  <a:pt x="2808" y="1407"/>
                </a:cubicBezTo>
                <a:cubicBezTo>
                  <a:pt x="2809" y="1408"/>
                  <a:pt x="2809" y="1409"/>
                  <a:pt x="2811" y="1408"/>
                </a:cubicBezTo>
                <a:cubicBezTo>
                  <a:pt x="2812" y="1408"/>
                  <a:pt x="2812" y="1406"/>
                  <a:pt x="2813" y="1405"/>
                </a:cubicBezTo>
                <a:cubicBezTo>
                  <a:pt x="2815" y="1404"/>
                  <a:pt x="2817" y="1403"/>
                  <a:pt x="2818" y="1400"/>
                </a:cubicBezTo>
                <a:cubicBezTo>
                  <a:pt x="2818" y="1399"/>
                  <a:pt x="2819" y="1398"/>
                  <a:pt x="2820" y="1397"/>
                </a:cubicBezTo>
                <a:cubicBezTo>
                  <a:pt x="2821" y="1396"/>
                  <a:pt x="2822" y="1395"/>
                  <a:pt x="2823" y="1393"/>
                </a:cubicBezTo>
                <a:cubicBezTo>
                  <a:pt x="2824" y="1391"/>
                  <a:pt x="2827" y="1389"/>
                  <a:pt x="2830" y="1389"/>
                </a:cubicBezTo>
                <a:cubicBezTo>
                  <a:pt x="2831" y="1389"/>
                  <a:pt x="2831" y="1390"/>
                  <a:pt x="2832" y="1390"/>
                </a:cubicBezTo>
                <a:cubicBezTo>
                  <a:pt x="2833" y="1390"/>
                  <a:pt x="2833" y="1390"/>
                  <a:pt x="2833" y="1389"/>
                </a:cubicBezTo>
                <a:cubicBezTo>
                  <a:pt x="2832" y="1388"/>
                  <a:pt x="2831" y="1387"/>
                  <a:pt x="2830" y="1386"/>
                </a:cubicBezTo>
                <a:cubicBezTo>
                  <a:pt x="2829" y="1384"/>
                  <a:pt x="2829" y="1383"/>
                  <a:pt x="2828" y="1382"/>
                </a:cubicBezTo>
                <a:cubicBezTo>
                  <a:pt x="2826" y="1381"/>
                  <a:pt x="2826" y="1380"/>
                  <a:pt x="2827" y="1379"/>
                </a:cubicBezTo>
                <a:cubicBezTo>
                  <a:pt x="2827" y="1378"/>
                  <a:pt x="2828" y="1378"/>
                  <a:pt x="2828" y="1377"/>
                </a:cubicBezTo>
                <a:cubicBezTo>
                  <a:pt x="2829" y="1376"/>
                  <a:pt x="2828" y="1375"/>
                  <a:pt x="2829" y="1374"/>
                </a:cubicBezTo>
                <a:cubicBezTo>
                  <a:pt x="2829" y="1374"/>
                  <a:pt x="2832" y="1372"/>
                  <a:pt x="2832" y="1372"/>
                </a:cubicBezTo>
                <a:cubicBezTo>
                  <a:pt x="2833" y="1373"/>
                  <a:pt x="2832" y="1374"/>
                  <a:pt x="2832" y="1374"/>
                </a:cubicBezTo>
                <a:cubicBezTo>
                  <a:pt x="2831" y="1375"/>
                  <a:pt x="2831" y="1375"/>
                  <a:pt x="2831" y="1376"/>
                </a:cubicBezTo>
                <a:cubicBezTo>
                  <a:pt x="2832" y="1377"/>
                  <a:pt x="2832" y="1377"/>
                  <a:pt x="2832" y="1378"/>
                </a:cubicBezTo>
                <a:cubicBezTo>
                  <a:pt x="2832" y="1379"/>
                  <a:pt x="2832" y="1380"/>
                  <a:pt x="2833" y="1380"/>
                </a:cubicBezTo>
                <a:cubicBezTo>
                  <a:pt x="2833" y="1379"/>
                  <a:pt x="2833" y="1379"/>
                  <a:pt x="2833" y="1379"/>
                </a:cubicBezTo>
                <a:cubicBezTo>
                  <a:pt x="2833" y="1379"/>
                  <a:pt x="2833" y="1377"/>
                  <a:pt x="2833" y="1377"/>
                </a:cubicBezTo>
                <a:cubicBezTo>
                  <a:pt x="2834" y="1376"/>
                  <a:pt x="2834" y="1377"/>
                  <a:pt x="2835" y="1377"/>
                </a:cubicBezTo>
                <a:cubicBezTo>
                  <a:pt x="2835" y="1378"/>
                  <a:pt x="2835" y="1379"/>
                  <a:pt x="2836" y="1379"/>
                </a:cubicBezTo>
                <a:cubicBezTo>
                  <a:pt x="2836" y="1379"/>
                  <a:pt x="2837" y="1379"/>
                  <a:pt x="2837" y="1380"/>
                </a:cubicBezTo>
                <a:cubicBezTo>
                  <a:pt x="2838" y="1380"/>
                  <a:pt x="2838" y="1381"/>
                  <a:pt x="2837" y="1382"/>
                </a:cubicBezTo>
                <a:cubicBezTo>
                  <a:pt x="2837" y="1382"/>
                  <a:pt x="2835" y="1381"/>
                  <a:pt x="2835" y="1382"/>
                </a:cubicBezTo>
                <a:cubicBezTo>
                  <a:pt x="2834" y="1383"/>
                  <a:pt x="2838" y="1383"/>
                  <a:pt x="2839" y="1383"/>
                </a:cubicBezTo>
                <a:cubicBezTo>
                  <a:pt x="2839" y="1383"/>
                  <a:pt x="2840" y="1382"/>
                  <a:pt x="2840" y="1382"/>
                </a:cubicBezTo>
                <a:cubicBezTo>
                  <a:pt x="2841" y="1382"/>
                  <a:pt x="2842" y="1382"/>
                  <a:pt x="2843" y="1382"/>
                </a:cubicBezTo>
                <a:cubicBezTo>
                  <a:pt x="2844" y="1381"/>
                  <a:pt x="2844" y="1382"/>
                  <a:pt x="2845" y="1382"/>
                </a:cubicBezTo>
                <a:cubicBezTo>
                  <a:pt x="2846" y="1381"/>
                  <a:pt x="2846" y="1381"/>
                  <a:pt x="2847" y="1381"/>
                </a:cubicBezTo>
                <a:cubicBezTo>
                  <a:pt x="2848" y="1381"/>
                  <a:pt x="2850" y="1381"/>
                  <a:pt x="2852" y="1380"/>
                </a:cubicBezTo>
                <a:cubicBezTo>
                  <a:pt x="2854" y="1380"/>
                  <a:pt x="2856" y="1381"/>
                  <a:pt x="2858" y="1380"/>
                </a:cubicBezTo>
                <a:cubicBezTo>
                  <a:pt x="2859" y="1379"/>
                  <a:pt x="2859" y="1379"/>
                  <a:pt x="2861" y="1379"/>
                </a:cubicBezTo>
                <a:cubicBezTo>
                  <a:pt x="2862" y="1379"/>
                  <a:pt x="2862" y="1377"/>
                  <a:pt x="2863" y="1376"/>
                </a:cubicBezTo>
                <a:cubicBezTo>
                  <a:pt x="2863" y="1375"/>
                  <a:pt x="2865" y="1375"/>
                  <a:pt x="2865" y="1373"/>
                </a:cubicBezTo>
                <a:cubicBezTo>
                  <a:pt x="2866" y="1371"/>
                  <a:pt x="2867" y="1371"/>
                  <a:pt x="2868" y="1371"/>
                </a:cubicBezTo>
                <a:cubicBezTo>
                  <a:pt x="2869" y="1371"/>
                  <a:pt x="2870" y="1371"/>
                  <a:pt x="2871" y="1371"/>
                </a:cubicBezTo>
                <a:cubicBezTo>
                  <a:pt x="2871" y="1371"/>
                  <a:pt x="2871" y="1372"/>
                  <a:pt x="2871" y="1372"/>
                </a:cubicBezTo>
                <a:cubicBezTo>
                  <a:pt x="2871" y="1372"/>
                  <a:pt x="2871" y="1372"/>
                  <a:pt x="2872" y="1373"/>
                </a:cubicBezTo>
                <a:cubicBezTo>
                  <a:pt x="2872" y="1373"/>
                  <a:pt x="2873" y="1373"/>
                  <a:pt x="2872" y="1374"/>
                </a:cubicBezTo>
                <a:cubicBezTo>
                  <a:pt x="2872" y="1374"/>
                  <a:pt x="2871" y="1374"/>
                  <a:pt x="2871" y="1375"/>
                </a:cubicBezTo>
                <a:cubicBezTo>
                  <a:pt x="2870" y="1376"/>
                  <a:pt x="2870" y="1376"/>
                  <a:pt x="2870" y="1377"/>
                </a:cubicBezTo>
                <a:cubicBezTo>
                  <a:pt x="2870" y="1378"/>
                  <a:pt x="2870" y="1379"/>
                  <a:pt x="2870" y="1379"/>
                </a:cubicBezTo>
                <a:cubicBezTo>
                  <a:pt x="2870" y="1380"/>
                  <a:pt x="2869" y="1380"/>
                  <a:pt x="2869" y="1381"/>
                </a:cubicBezTo>
                <a:cubicBezTo>
                  <a:pt x="2869" y="1382"/>
                  <a:pt x="2870" y="1382"/>
                  <a:pt x="2871" y="1382"/>
                </a:cubicBezTo>
                <a:cubicBezTo>
                  <a:pt x="2871" y="1383"/>
                  <a:pt x="2871" y="1384"/>
                  <a:pt x="2871" y="1384"/>
                </a:cubicBezTo>
                <a:cubicBezTo>
                  <a:pt x="2872" y="1385"/>
                  <a:pt x="2874" y="1383"/>
                  <a:pt x="2874" y="1382"/>
                </a:cubicBezTo>
                <a:cubicBezTo>
                  <a:pt x="2875" y="1381"/>
                  <a:pt x="2875" y="1380"/>
                  <a:pt x="2876" y="1379"/>
                </a:cubicBezTo>
                <a:cubicBezTo>
                  <a:pt x="2876" y="1379"/>
                  <a:pt x="2877" y="1378"/>
                  <a:pt x="2877" y="1377"/>
                </a:cubicBezTo>
                <a:cubicBezTo>
                  <a:pt x="2877" y="1377"/>
                  <a:pt x="2877" y="1376"/>
                  <a:pt x="2877" y="1375"/>
                </a:cubicBezTo>
                <a:cubicBezTo>
                  <a:pt x="2877" y="1375"/>
                  <a:pt x="2876" y="1374"/>
                  <a:pt x="2876" y="1373"/>
                </a:cubicBezTo>
                <a:cubicBezTo>
                  <a:pt x="2876" y="1372"/>
                  <a:pt x="2877" y="1372"/>
                  <a:pt x="2877" y="1372"/>
                </a:cubicBezTo>
                <a:cubicBezTo>
                  <a:pt x="2878" y="1371"/>
                  <a:pt x="2877" y="1369"/>
                  <a:pt x="2879" y="1368"/>
                </a:cubicBezTo>
                <a:cubicBezTo>
                  <a:pt x="2880" y="1367"/>
                  <a:pt x="2881" y="1367"/>
                  <a:pt x="2883" y="1367"/>
                </a:cubicBezTo>
                <a:cubicBezTo>
                  <a:pt x="2884" y="1367"/>
                  <a:pt x="2885" y="1367"/>
                  <a:pt x="2886" y="1368"/>
                </a:cubicBezTo>
                <a:cubicBezTo>
                  <a:pt x="2886" y="1369"/>
                  <a:pt x="2887" y="1371"/>
                  <a:pt x="2887" y="1370"/>
                </a:cubicBezTo>
                <a:cubicBezTo>
                  <a:pt x="2887" y="1370"/>
                  <a:pt x="2887" y="1369"/>
                  <a:pt x="2887" y="1369"/>
                </a:cubicBezTo>
                <a:cubicBezTo>
                  <a:pt x="2887" y="1369"/>
                  <a:pt x="2888" y="1368"/>
                  <a:pt x="2888" y="1368"/>
                </a:cubicBezTo>
                <a:cubicBezTo>
                  <a:pt x="2888" y="1367"/>
                  <a:pt x="2888" y="1367"/>
                  <a:pt x="2887" y="1366"/>
                </a:cubicBezTo>
                <a:cubicBezTo>
                  <a:pt x="2887" y="1366"/>
                  <a:pt x="2886" y="1365"/>
                  <a:pt x="2887" y="1364"/>
                </a:cubicBezTo>
                <a:cubicBezTo>
                  <a:pt x="2887" y="1364"/>
                  <a:pt x="2888" y="1363"/>
                  <a:pt x="2889" y="1363"/>
                </a:cubicBezTo>
                <a:cubicBezTo>
                  <a:pt x="2889" y="1363"/>
                  <a:pt x="2890" y="1363"/>
                  <a:pt x="2890" y="1362"/>
                </a:cubicBezTo>
                <a:cubicBezTo>
                  <a:pt x="2891" y="1361"/>
                  <a:pt x="2890" y="1361"/>
                  <a:pt x="2891" y="1360"/>
                </a:cubicBezTo>
                <a:cubicBezTo>
                  <a:pt x="2891" y="1360"/>
                  <a:pt x="2892" y="1360"/>
                  <a:pt x="2893" y="1360"/>
                </a:cubicBezTo>
                <a:cubicBezTo>
                  <a:pt x="2894" y="1361"/>
                  <a:pt x="2894" y="1361"/>
                  <a:pt x="2895" y="1361"/>
                </a:cubicBezTo>
                <a:cubicBezTo>
                  <a:pt x="2896" y="1361"/>
                  <a:pt x="2896" y="1362"/>
                  <a:pt x="2894" y="1363"/>
                </a:cubicBezTo>
                <a:cubicBezTo>
                  <a:pt x="2894" y="1363"/>
                  <a:pt x="2893" y="1363"/>
                  <a:pt x="2893" y="1363"/>
                </a:cubicBezTo>
                <a:cubicBezTo>
                  <a:pt x="2892" y="1364"/>
                  <a:pt x="2893" y="1365"/>
                  <a:pt x="2892" y="1365"/>
                </a:cubicBezTo>
                <a:cubicBezTo>
                  <a:pt x="2891" y="1366"/>
                  <a:pt x="2891" y="1365"/>
                  <a:pt x="2890" y="1366"/>
                </a:cubicBezTo>
                <a:cubicBezTo>
                  <a:pt x="2890" y="1366"/>
                  <a:pt x="2891" y="1367"/>
                  <a:pt x="2891" y="1367"/>
                </a:cubicBezTo>
                <a:cubicBezTo>
                  <a:pt x="2892" y="1368"/>
                  <a:pt x="2891" y="1368"/>
                  <a:pt x="2891" y="1369"/>
                </a:cubicBezTo>
                <a:cubicBezTo>
                  <a:pt x="2891" y="1370"/>
                  <a:pt x="2891" y="1370"/>
                  <a:pt x="2891" y="1371"/>
                </a:cubicBezTo>
                <a:cubicBezTo>
                  <a:pt x="2891" y="1371"/>
                  <a:pt x="2891" y="1372"/>
                  <a:pt x="2891" y="1373"/>
                </a:cubicBezTo>
                <a:cubicBezTo>
                  <a:pt x="2891" y="1374"/>
                  <a:pt x="2891" y="1374"/>
                  <a:pt x="2892" y="1374"/>
                </a:cubicBezTo>
                <a:cubicBezTo>
                  <a:pt x="2892" y="1375"/>
                  <a:pt x="2892" y="1376"/>
                  <a:pt x="2893" y="1376"/>
                </a:cubicBezTo>
                <a:cubicBezTo>
                  <a:pt x="2893" y="1376"/>
                  <a:pt x="2894" y="1375"/>
                  <a:pt x="2895" y="1375"/>
                </a:cubicBezTo>
                <a:cubicBezTo>
                  <a:pt x="2896" y="1374"/>
                  <a:pt x="2896" y="1373"/>
                  <a:pt x="2898" y="1372"/>
                </a:cubicBezTo>
                <a:cubicBezTo>
                  <a:pt x="2899" y="1372"/>
                  <a:pt x="2900" y="1371"/>
                  <a:pt x="2900" y="1370"/>
                </a:cubicBezTo>
                <a:cubicBezTo>
                  <a:pt x="2901" y="1369"/>
                  <a:pt x="2901" y="1369"/>
                  <a:pt x="2901" y="1368"/>
                </a:cubicBezTo>
                <a:cubicBezTo>
                  <a:pt x="2902" y="1367"/>
                  <a:pt x="2902" y="1365"/>
                  <a:pt x="2903" y="1363"/>
                </a:cubicBezTo>
                <a:cubicBezTo>
                  <a:pt x="2903" y="1363"/>
                  <a:pt x="2904" y="1362"/>
                  <a:pt x="2904" y="1362"/>
                </a:cubicBezTo>
                <a:cubicBezTo>
                  <a:pt x="2904" y="1360"/>
                  <a:pt x="2905" y="1360"/>
                  <a:pt x="2907" y="1360"/>
                </a:cubicBezTo>
                <a:cubicBezTo>
                  <a:pt x="2908" y="1360"/>
                  <a:pt x="2908" y="1359"/>
                  <a:pt x="2910" y="1358"/>
                </a:cubicBezTo>
                <a:cubicBezTo>
                  <a:pt x="2910" y="1358"/>
                  <a:pt x="2911" y="1358"/>
                  <a:pt x="2912" y="1358"/>
                </a:cubicBezTo>
                <a:cubicBezTo>
                  <a:pt x="2912" y="1357"/>
                  <a:pt x="2911" y="1356"/>
                  <a:pt x="2911" y="1356"/>
                </a:cubicBezTo>
                <a:cubicBezTo>
                  <a:pt x="2910" y="1356"/>
                  <a:pt x="2909" y="1355"/>
                  <a:pt x="2908" y="1354"/>
                </a:cubicBezTo>
                <a:cubicBezTo>
                  <a:pt x="2908" y="1353"/>
                  <a:pt x="2908" y="1352"/>
                  <a:pt x="2907" y="1352"/>
                </a:cubicBezTo>
                <a:cubicBezTo>
                  <a:pt x="2907" y="1351"/>
                  <a:pt x="2906" y="1351"/>
                  <a:pt x="2906" y="1351"/>
                </a:cubicBezTo>
                <a:cubicBezTo>
                  <a:pt x="2905" y="1350"/>
                  <a:pt x="2905" y="1348"/>
                  <a:pt x="2905" y="1347"/>
                </a:cubicBezTo>
                <a:cubicBezTo>
                  <a:pt x="2906" y="1345"/>
                  <a:pt x="2906" y="1344"/>
                  <a:pt x="2907" y="1343"/>
                </a:cubicBezTo>
                <a:cubicBezTo>
                  <a:pt x="2908" y="1342"/>
                  <a:pt x="2907" y="1340"/>
                  <a:pt x="2908" y="1339"/>
                </a:cubicBezTo>
                <a:cubicBezTo>
                  <a:pt x="2908" y="1338"/>
                  <a:pt x="2909" y="1337"/>
                  <a:pt x="2909" y="1335"/>
                </a:cubicBezTo>
                <a:cubicBezTo>
                  <a:pt x="2909" y="1334"/>
                  <a:pt x="2909" y="1332"/>
                  <a:pt x="2910" y="1331"/>
                </a:cubicBezTo>
                <a:cubicBezTo>
                  <a:pt x="2911" y="1331"/>
                  <a:pt x="2911" y="1331"/>
                  <a:pt x="2912" y="1330"/>
                </a:cubicBezTo>
                <a:cubicBezTo>
                  <a:pt x="2913" y="1330"/>
                  <a:pt x="2913" y="1329"/>
                  <a:pt x="2914" y="1328"/>
                </a:cubicBezTo>
                <a:cubicBezTo>
                  <a:pt x="2914" y="1326"/>
                  <a:pt x="2914" y="1324"/>
                  <a:pt x="2914" y="1323"/>
                </a:cubicBezTo>
                <a:cubicBezTo>
                  <a:pt x="2914" y="1322"/>
                  <a:pt x="2913" y="1321"/>
                  <a:pt x="2913" y="1319"/>
                </a:cubicBezTo>
                <a:cubicBezTo>
                  <a:pt x="2912" y="1316"/>
                  <a:pt x="2913" y="1314"/>
                  <a:pt x="2912" y="1311"/>
                </a:cubicBezTo>
                <a:cubicBezTo>
                  <a:pt x="2912" y="1309"/>
                  <a:pt x="2912" y="1308"/>
                  <a:pt x="2912" y="1307"/>
                </a:cubicBezTo>
                <a:cubicBezTo>
                  <a:pt x="2912" y="1305"/>
                  <a:pt x="2912" y="1304"/>
                  <a:pt x="2913" y="1302"/>
                </a:cubicBezTo>
                <a:cubicBezTo>
                  <a:pt x="2913" y="1302"/>
                  <a:pt x="2913" y="1301"/>
                  <a:pt x="2914" y="1301"/>
                </a:cubicBezTo>
                <a:cubicBezTo>
                  <a:pt x="2914" y="1300"/>
                  <a:pt x="2914" y="1300"/>
                  <a:pt x="2915" y="1299"/>
                </a:cubicBezTo>
                <a:cubicBezTo>
                  <a:pt x="2915" y="1298"/>
                  <a:pt x="2916" y="1299"/>
                  <a:pt x="2918" y="1298"/>
                </a:cubicBezTo>
                <a:cubicBezTo>
                  <a:pt x="2919" y="1298"/>
                  <a:pt x="2919" y="1296"/>
                  <a:pt x="2920" y="1297"/>
                </a:cubicBezTo>
                <a:cubicBezTo>
                  <a:pt x="2921" y="1297"/>
                  <a:pt x="2922" y="1297"/>
                  <a:pt x="2922" y="1298"/>
                </a:cubicBezTo>
                <a:cubicBezTo>
                  <a:pt x="2923" y="1299"/>
                  <a:pt x="2924" y="1300"/>
                  <a:pt x="2924" y="1299"/>
                </a:cubicBezTo>
                <a:cubicBezTo>
                  <a:pt x="2924" y="1298"/>
                  <a:pt x="2923" y="1297"/>
                  <a:pt x="2923" y="1296"/>
                </a:cubicBezTo>
                <a:cubicBezTo>
                  <a:pt x="2923" y="1294"/>
                  <a:pt x="2924" y="1293"/>
                  <a:pt x="2924" y="1291"/>
                </a:cubicBezTo>
                <a:cubicBezTo>
                  <a:pt x="2923" y="1289"/>
                  <a:pt x="2924" y="1288"/>
                  <a:pt x="2924" y="1286"/>
                </a:cubicBezTo>
                <a:cubicBezTo>
                  <a:pt x="2925" y="1285"/>
                  <a:pt x="2927" y="1284"/>
                  <a:pt x="2928" y="1283"/>
                </a:cubicBezTo>
                <a:cubicBezTo>
                  <a:pt x="2929" y="1282"/>
                  <a:pt x="2930" y="1281"/>
                  <a:pt x="2931" y="1280"/>
                </a:cubicBezTo>
                <a:cubicBezTo>
                  <a:pt x="2933" y="1279"/>
                  <a:pt x="2933" y="1277"/>
                  <a:pt x="2933" y="1276"/>
                </a:cubicBezTo>
                <a:cubicBezTo>
                  <a:pt x="2934" y="1274"/>
                  <a:pt x="2934" y="1273"/>
                  <a:pt x="2934" y="1272"/>
                </a:cubicBezTo>
                <a:cubicBezTo>
                  <a:pt x="2935" y="1270"/>
                  <a:pt x="2934" y="1269"/>
                  <a:pt x="2934" y="1267"/>
                </a:cubicBezTo>
                <a:cubicBezTo>
                  <a:pt x="2933" y="1265"/>
                  <a:pt x="2933" y="1263"/>
                  <a:pt x="2932" y="1261"/>
                </a:cubicBezTo>
                <a:close/>
                <a:moveTo>
                  <a:pt x="2665" y="2043"/>
                </a:moveTo>
                <a:cubicBezTo>
                  <a:pt x="2664" y="2044"/>
                  <a:pt x="2664" y="2045"/>
                  <a:pt x="2663" y="2046"/>
                </a:cubicBezTo>
                <a:cubicBezTo>
                  <a:pt x="2662" y="2047"/>
                  <a:pt x="2661" y="2048"/>
                  <a:pt x="2662" y="2049"/>
                </a:cubicBezTo>
                <a:cubicBezTo>
                  <a:pt x="2663" y="2050"/>
                  <a:pt x="2663" y="2050"/>
                  <a:pt x="2663" y="2051"/>
                </a:cubicBezTo>
                <a:cubicBezTo>
                  <a:pt x="2664" y="2051"/>
                  <a:pt x="2663" y="2052"/>
                  <a:pt x="2663" y="2053"/>
                </a:cubicBezTo>
                <a:cubicBezTo>
                  <a:pt x="2664" y="2055"/>
                  <a:pt x="2666" y="2052"/>
                  <a:pt x="2666" y="2052"/>
                </a:cubicBezTo>
                <a:cubicBezTo>
                  <a:pt x="2667" y="2051"/>
                  <a:pt x="2669" y="2051"/>
                  <a:pt x="2669" y="2050"/>
                </a:cubicBezTo>
                <a:cubicBezTo>
                  <a:pt x="2670" y="2048"/>
                  <a:pt x="2670" y="2047"/>
                  <a:pt x="2670" y="2045"/>
                </a:cubicBezTo>
                <a:cubicBezTo>
                  <a:pt x="2670" y="2044"/>
                  <a:pt x="2670" y="2042"/>
                  <a:pt x="2669" y="2041"/>
                </a:cubicBezTo>
                <a:cubicBezTo>
                  <a:pt x="2669" y="2039"/>
                  <a:pt x="2667" y="2041"/>
                  <a:pt x="2666" y="2042"/>
                </a:cubicBezTo>
                <a:cubicBezTo>
                  <a:pt x="2666" y="2042"/>
                  <a:pt x="2665" y="2043"/>
                  <a:pt x="2665" y="2043"/>
                </a:cubicBezTo>
                <a:close/>
                <a:moveTo>
                  <a:pt x="2660" y="2124"/>
                </a:moveTo>
                <a:cubicBezTo>
                  <a:pt x="2660" y="2124"/>
                  <a:pt x="2659" y="2124"/>
                  <a:pt x="2658" y="2124"/>
                </a:cubicBezTo>
                <a:cubicBezTo>
                  <a:pt x="2658" y="2123"/>
                  <a:pt x="2657" y="2123"/>
                  <a:pt x="2656" y="2122"/>
                </a:cubicBezTo>
                <a:cubicBezTo>
                  <a:pt x="2655" y="2121"/>
                  <a:pt x="2655" y="2120"/>
                  <a:pt x="2653" y="2120"/>
                </a:cubicBezTo>
                <a:cubicBezTo>
                  <a:pt x="2652" y="2119"/>
                  <a:pt x="2650" y="2120"/>
                  <a:pt x="2649" y="2120"/>
                </a:cubicBezTo>
                <a:cubicBezTo>
                  <a:pt x="2648" y="2120"/>
                  <a:pt x="2647" y="2120"/>
                  <a:pt x="2647" y="2121"/>
                </a:cubicBezTo>
                <a:cubicBezTo>
                  <a:pt x="2646" y="2122"/>
                  <a:pt x="2646" y="2123"/>
                  <a:pt x="2646" y="2124"/>
                </a:cubicBezTo>
                <a:cubicBezTo>
                  <a:pt x="2646" y="2125"/>
                  <a:pt x="2645" y="2126"/>
                  <a:pt x="2646" y="2126"/>
                </a:cubicBezTo>
                <a:cubicBezTo>
                  <a:pt x="2647" y="2127"/>
                  <a:pt x="2648" y="2127"/>
                  <a:pt x="2648" y="2126"/>
                </a:cubicBezTo>
                <a:cubicBezTo>
                  <a:pt x="2650" y="2126"/>
                  <a:pt x="2651" y="2126"/>
                  <a:pt x="2653" y="2126"/>
                </a:cubicBezTo>
                <a:cubicBezTo>
                  <a:pt x="2653" y="2126"/>
                  <a:pt x="2654" y="2126"/>
                  <a:pt x="2655" y="2126"/>
                </a:cubicBezTo>
                <a:cubicBezTo>
                  <a:pt x="2655" y="2126"/>
                  <a:pt x="2656" y="2125"/>
                  <a:pt x="2657" y="2125"/>
                </a:cubicBezTo>
                <a:cubicBezTo>
                  <a:pt x="2658" y="2125"/>
                  <a:pt x="2661" y="2126"/>
                  <a:pt x="2660" y="2124"/>
                </a:cubicBezTo>
                <a:close/>
                <a:moveTo>
                  <a:pt x="2684" y="1387"/>
                </a:moveTo>
                <a:cubicBezTo>
                  <a:pt x="2685" y="1387"/>
                  <a:pt x="2684" y="1386"/>
                  <a:pt x="2685" y="1386"/>
                </a:cubicBezTo>
                <a:cubicBezTo>
                  <a:pt x="2685" y="1385"/>
                  <a:pt x="2685" y="1384"/>
                  <a:pt x="2686" y="1383"/>
                </a:cubicBezTo>
                <a:cubicBezTo>
                  <a:pt x="2686" y="1382"/>
                  <a:pt x="2687" y="1381"/>
                  <a:pt x="2686" y="1381"/>
                </a:cubicBezTo>
                <a:cubicBezTo>
                  <a:pt x="2685" y="1379"/>
                  <a:pt x="2684" y="1383"/>
                  <a:pt x="2683" y="1384"/>
                </a:cubicBezTo>
                <a:cubicBezTo>
                  <a:pt x="2683" y="1385"/>
                  <a:pt x="2683" y="1385"/>
                  <a:pt x="2682" y="1386"/>
                </a:cubicBezTo>
                <a:cubicBezTo>
                  <a:pt x="2682" y="1386"/>
                  <a:pt x="2681" y="1387"/>
                  <a:pt x="2682" y="1388"/>
                </a:cubicBezTo>
                <a:cubicBezTo>
                  <a:pt x="2682" y="1388"/>
                  <a:pt x="2683" y="1387"/>
                  <a:pt x="2684" y="1387"/>
                </a:cubicBezTo>
                <a:close/>
                <a:moveTo>
                  <a:pt x="2681" y="1393"/>
                </a:moveTo>
                <a:cubicBezTo>
                  <a:pt x="2682" y="1393"/>
                  <a:pt x="2682" y="1392"/>
                  <a:pt x="2683" y="1391"/>
                </a:cubicBezTo>
                <a:cubicBezTo>
                  <a:pt x="2683" y="1391"/>
                  <a:pt x="2683" y="1392"/>
                  <a:pt x="2684" y="1391"/>
                </a:cubicBezTo>
                <a:cubicBezTo>
                  <a:pt x="2684" y="1391"/>
                  <a:pt x="2683" y="1390"/>
                  <a:pt x="2683" y="1390"/>
                </a:cubicBezTo>
                <a:cubicBezTo>
                  <a:pt x="2682" y="1389"/>
                  <a:pt x="2682" y="1389"/>
                  <a:pt x="2682" y="1388"/>
                </a:cubicBezTo>
                <a:cubicBezTo>
                  <a:pt x="2682" y="1388"/>
                  <a:pt x="2681" y="1389"/>
                  <a:pt x="2681" y="1389"/>
                </a:cubicBezTo>
                <a:cubicBezTo>
                  <a:pt x="2681" y="1389"/>
                  <a:pt x="2681" y="1390"/>
                  <a:pt x="2681" y="1390"/>
                </a:cubicBezTo>
                <a:cubicBezTo>
                  <a:pt x="2681" y="1391"/>
                  <a:pt x="2680" y="1393"/>
                  <a:pt x="2681" y="1393"/>
                </a:cubicBezTo>
                <a:close/>
                <a:moveTo>
                  <a:pt x="2680" y="1417"/>
                </a:moveTo>
                <a:cubicBezTo>
                  <a:pt x="2680" y="1416"/>
                  <a:pt x="2679" y="1416"/>
                  <a:pt x="2679" y="1416"/>
                </a:cubicBezTo>
                <a:cubicBezTo>
                  <a:pt x="2678" y="1417"/>
                  <a:pt x="2677" y="1419"/>
                  <a:pt x="2678" y="1420"/>
                </a:cubicBezTo>
                <a:cubicBezTo>
                  <a:pt x="2678" y="1420"/>
                  <a:pt x="2678" y="1420"/>
                  <a:pt x="2678" y="1420"/>
                </a:cubicBezTo>
                <a:cubicBezTo>
                  <a:pt x="2678" y="1420"/>
                  <a:pt x="2678" y="1421"/>
                  <a:pt x="2678" y="1421"/>
                </a:cubicBezTo>
                <a:cubicBezTo>
                  <a:pt x="2678" y="1422"/>
                  <a:pt x="2679" y="1423"/>
                  <a:pt x="2679" y="1422"/>
                </a:cubicBezTo>
                <a:cubicBezTo>
                  <a:pt x="2680" y="1422"/>
                  <a:pt x="2680" y="1421"/>
                  <a:pt x="2679" y="1420"/>
                </a:cubicBezTo>
                <a:cubicBezTo>
                  <a:pt x="2679" y="1420"/>
                  <a:pt x="2679" y="1419"/>
                  <a:pt x="2679" y="1419"/>
                </a:cubicBezTo>
                <a:cubicBezTo>
                  <a:pt x="2679" y="1418"/>
                  <a:pt x="2680" y="1418"/>
                  <a:pt x="2680" y="1417"/>
                </a:cubicBezTo>
                <a:close/>
                <a:moveTo>
                  <a:pt x="2704" y="2151"/>
                </a:moveTo>
                <a:cubicBezTo>
                  <a:pt x="2703" y="2151"/>
                  <a:pt x="2702" y="2151"/>
                  <a:pt x="2701" y="2151"/>
                </a:cubicBezTo>
                <a:cubicBezTo>
                  <a:pt x="2700" y="2151"/>
                  <a:pt x="2699" y="2151"/>
                  <a:pt x="2697" y="2151"/>
                </a:cubicBezTo>
                <a:cubicBezTo>
                  <a:pt x="2696" y="2151"/>
                  <a:pt x="2695" y="2150"/>
                  <a:pt x="2693" y="2150"/>
                </a:cubicBezTo>
                <a:cubicBezTo>
                  <a:pt x="2692" y="2149"/>
                  <a:pt x="2691" y="2148"/>
                  <a:pt x="2690" y="2148"/>
                </a:cubicBezTo>
                <a:cubicBezTo>
                  <a:pt x="2689" y="2147"/>
                  <a:pt x="2687" y="2147"/>
                  <a:pt x="2685" y="2147"/>
                </a:cubicBezTo>
                <a:cubicBezTo>
                  <a:pt x="2685" y="2148"/>
                  <a:pt x="2684" y="2149"/>
                  <a:pt x="2684" y="2149"/>
                </a:cubicBezTo>
                <a:cubicBezTo>
                  <a:pt x="2683" y="2150"/>
                  <a:pt x="2682" y="2150"/>
                  <a:pt x="2681" y="2150"/>
                </a:cubicBezTo>
                <a:cubicBezTo>
                  <a:pt x="2681" y="2150"/>
                  <a:pt x="2679" y="2150"/>
                  <a:pt x="2679" y="2150"/>
                </a:cubicBezTo>
                <a:cubicBezTo>
                  <a:pt x="2678" y="2149"/>
                  <a:pt x="2679" y="2148"/>
                  <a:pt x="2679" y="2148"/>
                </a:cubicBezTo>
                <a:cubicBezTo>
                  <a:pt x="2678" y="2146"/>
                  <a:pt x="2676" y="2148"/>
                  <a:pt x="2675" y="2148"/>
                </a:cubicBezTo>
                <a:cubicBezTo>
                  <a:pt x="2672" y="2150"/>
                  <a:pt x="2669" y="2148"/>
                  <a:pt x="2667" y="2148"/>
                </a:cubicBezTo>
                <a:cubicBezTo>
                  <a:pt x="2666" y="2149"/>
                  <a:pt x="2665" y="2149"/>
                  <a:pt x="2664" y="2149"/>
                </a:cubicBezTo>
                <a:cubicBezTo>
                  <a:pt x="2664" y="2149"/>
                  <a:pt x="2663" y="2148"/>
                  <a:pt x="2662" y="2148"/>
                </a:cubicBezTo>
                <a:cubicBezTo>
                  <a:pt x="2661" y="2148"/>
                  <a:pt x="2660" y="2148"/>
                  <a:pt x="2660" y="2149"/>
                </a:cubicBezTo>
                <a:cubicBezTo>
                  <a:pt x="2659" y="2150"/>
                  <a:pt x="2659" y="2151"/>
                  <a:pt x="2659" y="2151"/>
                </a:cubicBezTo>
                <a:cubicBezTo>
                  <a:pt x="2658" y="2152"/>
                  <a:pt x="2658" y="2152"/>
                  <a:pt x="2657" y="2153"/>
                </a:cubicBezTo>
                <a:cubicBezTo>
                  <a:pt x="2707" y="2153"/>
                  <a:pt x="2707" y="2153"/>
                  <a:pt x="2707" y="2153"/>
                </a:cubicBezTo>
                <a:cubicBezTo>
                  <a:pt x="2706" y="2152"/>
                  <a:pt x="2706" y="2152"/>
                  <a:pt x="2706" y="2152"/>
                </a:cubicBezTo>
                <a:cubicBezTo>
                  <a:pt x="2705" y="2151"/>
                  <a:pt x="2704" y="2151"/>
                  <a:pt x="2704" y="2151"/>
                </a:cubicBezTo>
                <a:close/>
                <a:moveTo>
                  <a:pt x="2650" y="2057"/>
                </a:moveTo>
                <a:cubicBezTo>
                  <a:pt x="2649" y="2059"/>
                  <a:pt x="2648" y="2061"/>
                  <a:pt x="2647" y="2062"/>
                </a:cubicBezTo>
                <a:cubicBezTo>
                  <a:pt x="2647" y="2063"/>
                  <a:pt x="2647" y="2064"/>
                  <a:pt x="2647" y="2064"/>
                </a:cubicBezTo>
                <a:cubicBezTo>
                  <a:pt x="2647" y="2065"/>
                  <a:pt x="2647" y="2067"/>
                  <a:pt x="2647" y="2067"/>
                </a:cubicBezTo>
                <a:cubicBezTo>
                  <a:pt x="2646" y="2069"/>
                  <a:pt x="2645" y="2070"/>
                  <a:pt x="2646" y="2071"/>
                </a:cubicBezTo>
                <a:cubicBezTo>
                  <a:pt x="2646" y="2072"/>
                  <a:pt x="2647" y="2073"/>
                  <a:pt x="2648" y="2074"/>
                </a:cubicBezTo>
                <a:cubicBezTo>
                  <a:pt x="2650" y="2075"/>
                  <a:pt x="2649" y="2076"/>
                  <a:pt x="2649" y="2078"/>
                </a:cubicBezTo>
                <a:cubicBezTo>
                  <a:pt x="2648" y="2079"/>
                  <a:pt x="2649" y="2081"/>
                  <a:pt x="2649" y="2082"/>
                </a:cubicBezTo>
                <a:cubicBezTo>
                  <a:pt x="2649" y="2084"/>
                  <a:pt x="2651" y="2084"/>
                  <a:pt x="2651" y="2086"/>
                </a:cubicBezTo>
                <a:cubicBezTo>
                  <a:pt x="2652" y="2087"/>
                  <a:pt x="2651" y="2088"/>
                  <a:pt x="2651" y="2090"/>
                </a:cubicBezTo>
                <a:cubicBezTo>
                  <a:pt x="2651" y="2090"/>
                  <a:pt x="2651" y="2091"/>
                  <a:pt x="2651" y="2092"/>
                </a:cubicBezTo>
                <a:cubicBezTo>
                  <a:pt x="2651" y="2093"/>
                  <a:pt x="2651" y="2093"/>
                  <a:pt x="2651" y="2094"/>
                </a:cubicBezTo>
                <a:cubicBezTo>
                  <a:pt x="2651" y="2095"/>
                  <a:pt x="2650" y="2097"/>
                  <a:pt x="2651" y="2098"/>
                </a:cubicBezTo>
                <a:cubicBezTo>
                  <a:pt x="2651" y="2100"/>
                  <a:pt x="2653" y="2100"/>
                  <a:pt x="2654" y="2101"/>
                </a:cubicBezTo>
                <a:cubicBezTo>
                  <a:pt x="2656" y="2102"/>
                  <a:pt x="2656" y="2103"/>
                  <a:pt x="2657" y="2104"/>
                </a:cubicBezTo>
                <a:cubicBezTo>
                  <a:pt x="2657" y="2106"/>
                  <a:pt x="2659" y="2106"/>
                  <a:pt x="2660" y="2107"/>
                </a:cubicBezTo>
                <a:cubicBezTo>
                  <a:pt x="2661" y="2107"/>
                  <a:pt x="2661" y="2108"/>
                  <a:pt x="2661" y="2108"/>
                </a:cubicBezTo>
                <a:cubicBezTo>
                  <a:pt x="2662" y="2108"/>
                  <a:pt x="2663" y="2108"/>
                  <a:pt x="2663" y="2108"/>
                </a:cubicBezTo>
                <a:cubicBezTo>
                  <a:pt x="2664" y="2109"/>
                  <a:pt x="2664" y="2109"/>
                  <a:pt x="2664" y="2110"/>
                </a:cubicBezTo>
                <a:cubicBezTo>
                  <a:pt x="2665" y="2110"/>
                  <a:pt x="2666" y="2111"/>
                  <a:pt x="2666" y="2110"/>
                </a:cubicBezTo>
                <a:cubicBezTo>
                  <a:pt x="2666" y="2108"/>
                  <a:pt x="2664" y="2107"/>
                  <a:pt x="2664" y="2106"/>
                </a:cubicBezTo>
                <a:cubicBezTo>
                  <a:pt x="2663" y="2106"/>
                  <a:pt x="2663" y="2105"/>
                  <a:pt x="2663" y="2104"/>
                </a:cubicBezTo>
                <a:cubicBezTo>
                  <a:pt x="2662" y="2103"/>
                  <a:pt x="2662" y="2103"/>
                  <a:pt x="2661" y="2102"/>
                </a:cubicBezTo>
                <a:cubicBezTo>
                  <a:pt x="2660" y="2101"/>
                  <a:pt x="2660" y="2099"/>
                  <a:pt x="2659" y="2098"/>
                </a:cubicBezTo>
                <a:cubicBezTo>
                  <a:pt x="2658" y="2096"/>
                  <a:pt x="2657" y="2095"/>
                  <a:pt x="2656" y="2094"/>
                </a:cubicBezTo>
                <a:cubicBezTo>
                  <a:pt x="2656" y="2093"/>
                  <a:pt x="2656" y="2093"/>
                  <a:pt x="2656" y="2092"/>
                </a:cubicBezTo>
                <a:cubicBezTo>
                  <a:pt x="2656" y="2091"/>
                  <a:pt x="2656" y="2091"/>
                  <a:pt x="2656" y="2090"/>
                </a:cubicBezTo>
                <a:cubicBezTo>
                  <a:pt x="2657" y="2088"/>
                  <a:pt x="2655" y="2087"/>
                  <a:pt x="2656" y="2085"/>
                </a:cubicBezTo>
                <a:cubicBezTo>
                  <a:pt x="2656" y="2084"/>
                  <a:pt x="2657" y="2083"/>
                  <a:pt x="2658" y="2084"/>
                </a:cubicBezTo>
                <a:cubicBezTo>
                  <a:pt x="2660" y="2084"/>
                  <a:pt x="2661" y="2084"/>
                  <a:pt x="2662" y="2084"/>
                </a:cubicBezTo>
                <a:cubicBezTo>
                  <a:pt x="2664" y="2085"/>
                  <a:pt x="2666" y="2084"/>
                  <a:pt x="2668" y="2086"/>
                </a:cubicBezTo>
                <a:cubicBezTo>
                  <a:pt x="2668" y="2086"/>
                  <a:pt x="2668" y="2086"/>
                  <a:pt x="2669" y="2087"/>
                </a:cubicBezTo>
                <a:cubicBezTo>
                  <a:pt x="2670" y="2087"/>
                  <a:pt x="2671" y="2087"/>
                  <a:pt x="2671" y="2087"/>
                </a:cubicBezTo>
                <a:cubicBezTo>
                  <a:pt x="2672" y="2087"/>
                  <a:pt x="2675" y="2089"/>
                  <a:pt x="2675" y="2088"/>
                </a:cubicBezTo>
                <a:cubicBezTo>
                  <a:pt x="2676" y="2087"/>
                  <a:pt x="2674" y="2085"/>
                  <a:pt x="2673" y="2085"/>
                </a:cubicBezTo>
                <a:cubicBezTo>
                  <a:pt x="2672" y="2084"/>
                  <a:pt x="2671" y="2083"/>
                  <a:pt x="2670" y="2082"/>
                </a:cubicBezTo>
                <a:cubicBezTo>
                  <a:pt x="2669" y="2081"/>
                  <a:pt x="2667" y="2080"/>
                  <a:pt x="2666" y="2080"/>
                </a:cubicBezTo>
                <a:cubicBezTo>
                  <a:pt x="2665" y="2079"/>
                  <a:pt x="2663" y="2079"/>
                  <a:pt x="2663" y="2078"/>
                </a:cubicBezTo>
                <a:cubicBezTo>
                  <a:pt x="2663" y="2077"/>
                  <a:pt x="2664" y="2075"/>
                  <a:pt x="2665" y="2074"/>
                </a:cubicBezTo>
                <a:cubicBezTo>
                  <a:pt x="2666" y="2073"/>
                  <a:pt x="2668" y="2073"/>
                  <a:pt x="2669" y="2073"/>
                </a:cubicBezTo>
                <a:cubicBezTo>
                  <a:pt x="2671" y="2072"/>
                  <a:pt x="2671" y="2070"/>
                  <a:pt x="2672" y="2069"/>
                </a:cubicBezTo>
                <a:cubicBezTo>
                  <a:pt x="2672" y="2067"/>
                  <a:pt x="2673" y="2066"/>
                  <a:pt x="2672" y="2064"/>
                </a:cubicBezTo>
                <a:cubicBezTo>
                  <a:pt x="2672" y="2064"/>
                  <a:pt x="2672" y="2064"/>
                  <a:pt x="2672" y="2064"/>
                </a:cubicBezTo>
                <a:cubicBezTo>
                  <a:pt x="2672" y="2063"/>
                  <a:pt x="2672" y="2063"/>
                  <a:pt x="2672" y="2062"/>
                </a:cubicBezTo>
                <a:cubicBezTo>
                  <a:pt x="2672" y="2062"/>
                  <a:pt x="2670" y="2062"/>
                  <a:pt x="2670" y="2062"/>
                </a:cubicBezTo>
                <a:cubicBezTo>
                  <a:pt x="2669" y="2062"/>
                  <a:pt x="2668" y="2062"/>
                  <a:pt x="2668" y="2062"/>
                </a:cubicBezTo>
                <a:cubicBezTo>
                  <a:pt x="2667" y="2063"/>
                  <a:pt x="2666" y="2063"/>
                  <a:pt x="2666" y="2063"/>
                </a:cubicBezTo>
                <a:cubicBezTo>
                  <a:pt x="2664" y="2063"/>
                  <a:pt x="2663" y="2065"/>
                  <a:pt x="2662" y="2065"/>
                </a:cubicBezTo>
                <a:cubicBezTo>
                  <a:pt x="2661" y="2066"/>
                  <a:pt x="2661" y="2066"/>
                  <a:pt x="2660" y="2066"/>
                </a:cubicBezTo>
                <a:cubicBezTo>
                  <a:pt x="2659" y="2066"/>
                  <a:pt x="2658" y="2067"/>
                  <a:pt x="2659" y="2068"/>
                </a:cubicBezTo>
                <a:cubicBezTo>
                  <a:pt x="2659" y="2068"/>
                  <a:pt x="2660" y="2068"/>
                  <a:pt x="2661" y="2069"/>
                </a:cubicBezTo>
                <a:cubicBezTo>
                  <a:pt x="2661" y="2070"/>
                  <a:pt x="2661" y="2070"/>
                  <a:pt x="2660" y="2070"/>
                </a:cubicBezTo>
                <a:cubicBezTo>
                  <a:pt x="2659" y="2071"/>
                  <a:pt x="2657" y="2070"/>
                  <a:pt x="2656" y="2072"/>
                </a:cubicBezTo>
                <a:cubicBezTo>
                  <a:pt x="2656" y="2073"/>
                  <a:pt x="2656" y="2073"/>
                  <a:pt x="2656" y="2074"/>
                </a:cubicBezTo>
                <a:cubicBezTo>
                  <a:pt x="2656" y="2075"/>
                  <a:pt x="2655" y="2076"/>
                  <a:pt x="2655" y="2076"/>
                </a:cubicBezTo>
                <a:cubicBezTo>
                  <a:pt x="2653" y="2077"/>
                  <a:pt x="2652" y="2076"/>
                  <a:pt x="2652" y="2075"/>
                </a:cubicBezTo>
                <a:cubicBezTo>
                  <a:pt x="2652" y="2073"/>
                  <a:pt x="2652" y="2072"/>
                  <a:pt x="2653" y="2071"/>
                </a:cubicBezTo>
                <a:cubicBezTo>
                  <a:pt x="2655" y="2070"/>
                  <a:pt x="2657" y="2069"/>
                  <a:pt x="2657" y="2067"/>
                </a:cubicBezTo>
                <a:cubicBezTo>
                  <a:pt x="2658" y="2066"/>
                  <a:pt x="2658" y="2064"/>
                  <a:pt x="2658" y="2063"/>
                </a:cubicBezTo>
                <a:cubicBezTo>
                  <a:pt x="2658" y="2062"/>
                  <a:pt x="2658" y="2061"/>
                  <a:pt x="2657" y="2060"/>
                </a:cubicBezTo>
                <a:cubicBezTo>
                  <a:pt x="2657" y="2059"/>
                  <a:pt x="2657" y="2059"/>
                  <a:pt x="2657" y="2058"/>
                </a:cubicBezTo>
                <a:cubicBezTo>
                  <a:pt x="2657" y="2057"/>
                  <a:pt x="2655" y="2056"/>
                  <a:pt x="2655" y="2055"/>
                </a:cubicBezTo>
                <a:cubicBezTo>
                  <a:pt x="2656" y="2054"/>
                  <a:pt x="2656" y="2053"/>
                  <a:pt x="2656" y="2053"/>
                </a:cubicBezTo>
                <a:cubicBezTo>
                  <a:pt x="2657" y="2052"/>
                  <a:pt x="2658" y="2052"/>
                  <a:pt x="2658" y="2051"/>
                </a:cubicBezTo>
                <a:cubicBezTo>
                  <a:pt x="2659" y="2051"/>
                  <a:pt x="2659" y="2049"/>
                  <a:pt x="2658" y="2049"/>
                </a:cubicBezTo>
                <a:cubicBezTo>
                  <a:pt x="2657" y="2049"/>
                  <a:pt x="2657" y="2050"/>
                  <a:pt x="2656" y="2051"/>
                </a:cubicBezTo>
                <a:cubicBezTo>
                  <a:pt x="2654" y="2053"/>
                  <a:pt x="2651" y="2055"/>
                  <a:pt x="2650" y="2057"/>
                </a:cubicBezTo>
                <a:close/>
                <a:moveTo>
                  <a:pt x="2670" y="1425"/>
                </a:moveTo>
                <a:cubicBezTo>
                  <a:pt x="2670" y="1427"/>
                  <a:pt x="2672" y="1427"/>
                  <a:pt x="2672" y="1426"/>
                </a:cubicBezTo>
                <a:cubicBezTo>
                  <a:pt x="2673" y="1426"/>
                  <a:pt x="2673" y="1426"/>
                  <a:pt x="2674" y="1426"/>
                </a:cubicBezTo>
                <a:cubicBezTo>
                  <a:pt x="2675" y="1426"/>
                  <a:pt x="2675" y="1426"/>
                  <a:pt x="2675" y="1425"/>
                </a:cubicBezTo>
                <a:cubicBezTo>
                  <a:pt x="2674" y="1425"/>
                  <a:pt x="2674" y="1425"/>
                  <a:pt x="2674" y="1424"/>
                </a:cubicBezTo>
                <a:cubicBezTo>
                  <a:pt x="2673" y="1424"/>
                  <a:pt x="2674" y="1422"/>
                  <a:pt x="2673" y="1422"/>
                </a:cubicBezTo>
                <a:cubicBezTo>
                  <a:pt x="2672" y="1423"/>
                  <a:pt x="2670" y="1425"/>
                  <a:pt x="2670" y="1425"/>
                </a:cubicBezTo>
                <a:close/>
                <a:moveTo>
                  <a:pt x="2655" y="1379"/>
                </a:moveTo>
                <a:cubicBezTo>
                  <a:pt x="2655" y="1380"/>
                  <a:pt x="2656" y="1380"/>
                  <a:pt x="2656" y="1380"/>
                </a:cubicBezTo>
                <a:cubicBezTo>
                  <a:pt x="2657" y="1380"/>
                  <a:pt x="2657" y="1382"/>
                  <a:pt x="2658" y="1381"/>
                </a:cubicBezTo>
                <a:cubicBezTo>
                  <a:pt x="2659" y="1381"/>
                  <a:pt x="2658" y="1379"/>
                  <a:pt x="2658" y="1378"/>
                </a:cubicBezTo>
                <a:cubicBezTo>
                  <a:pt x="2658" y="1378"/>
                  <a:pt x="2658" y="1377"/>
                  <a:pt x="2657" y="1377"/>
                </a:cubicBezTo>
                <a:cubicBezTo>
                  <a:pt x="2657" y="1377"/>
                  <a:pt x="2657" y="1377"/>
                  <a:pt x="2656" y="1376"/>
                </a:cubicBezTo>
                <a:cubicBezTo>
                  <a:pt x="2656" y="1376"/>
                  <a:pt x="2656" y="1375"/>
                  <a:pt x="2655" y="1375"/>
                </a:cubicBezTo>
                <a:cubicBezTo>
                  <a:pt x="2654" y="1376"/>
                  <a:pt x="2655" y="1376"/>
                  <a:pt x="2655" y="1377"/>
                </a:cubicBezTo>
                <a:cubicBezTo>
                  <a:pt x="2655" y="1377"/>
                  <a:pt x="2654" y="1379"/>
                  <a:pt x="2655" y="1379"/>
                </a:cubicBezTo>
                <a:close/>
                <a:moveTo>
                  <a:pt x="2671" y="1375"/>
                </a:moveTo>
                <a:cubicBezTo>
                  <a:pt x="2671" y="1375"/>
                  <a:pt x="2671" y="1375"/>
                  <a:pt x="2670" y="1375"/>
                </a:cubicBezTo>
                <a:cubicBezTo>
                  <a:pt x="2670" y="1375"/>
                  <a:pt x="2669" y="1375"/>
                  <a:pt x="2669" y="1375"/>
                </a:cubicBezTo>
                <a:cubicBezTo>
                  <a:pt x="2668" y="1375"/>
                  <a:pt x="2669" y="1376"/>
                  <a:pt x="2668" y="1376"/>
                </a:cubicBezTo>
                <a:cubicBezTo>
                  <a:pt x="2668" y="1377"/>
                  <a:pt x="2667" y="1376"/>
                  <a:pt x="2667" y="1377"/>
                </a:cubicBezTo>
                <a:cubicBezTo>
                  <a:pt x="2667" y="1378"/>
                  <a:pt x="2667" y="1378"/>
                  <a:pt x="2668" y="1379"/>
                </a:cubicBezTo>
                <a:cubicBezTo>
                  <a:pt x="2668" y="1379"/>
                  <a:pt x="2668" y="1379"/>
                  <a:pt x="2668" y="1379"/>
                </a:cubicBezTo>
                <a:cubicBezTo>
                  <a:pt x="2669" y="1379"/>
                  <a:pt x="2669" y="1380"/>
                  <a:pt x="2669" y="1380"/>
                </a:cubicBezTo>
                <a:cubicBezTo>
                  <a:pt x="2670" y="1380"/>
                  <a:pt x="2670" y="1380"/>
                  <a:pt x="2670" y="1380"/>
                </a:cubicBezTo>
                <a:cubicBezTo>
                  <a:pt x="2670" y="1379"/>
                  <a:pt x="2670" y="1378"/>
                  <a:pt x="2670" y="1378"/>
                </a:cubicBezTo>
                <a:cubicBezTo>
                  <a:pt x="2671" y="1377"/>
                  <a:pt x="2672" y="1377"/>
                  <a:pt x="2672" y="1376"/>
                </a:cubicBezTo>
                <a:cubicBezTo>
                  <a:pt x="2672" y="1375"/>
                  <a:pt x="2672" y="1374"/>
                  <a:pt x="2671" y="1375"/>
                </a:cubicBezTo>
                <a:close/>
                <a:moveTo>
                  <a:pt x="2693" y="1400"/>
                </a:moveTo>
                <a:cubicBezTo>
                  <a:pt x="2692" y="1399"/>
                  <a:pt x="2691" y="1400"/>
                  <a:pt x="2691" y="1401"/>
                </a:cubicBezTo>
                <a:cubicBezTo>
                  <a:pt x="2691" y="1401"/>
                  <a:pt x="2693" y="1401"/>
                  <a:pt x="2693" y="1400"/>
                </a:cubicBezTo>
                <a:close/>
                <a:moveTo>
                  <a:pt x="2698" y="1435"/>
                </a:moveTo>
                <a:cubicBezTo>
                  <a:pt x="2699" y="1435"/>
                  <a:pt x="2699" y="1434"/>
                  <a:pt x="2699" y="1433"/>
                </a:cubicBezTo>
                <a:cubicBezTo>
                  <a:pt x="2700" y="1433"/>
                  <a:pt x="2700" y="1433"/>
                  <a:pt x="2701" y="1432"/>
                </a:cubicBezTo>
                <a:cubicBezTo>
                  <a:pt x="2701" y="1432"/>
                  <a:pt x="2701" y="1431"/>
                  <a:pt x="2701" y="1430"/>
                </a:cubicBezTo>
                <a:cubicBezTo>
                  <a:pt x="2700" y="1429"/>
                  <a:pt x="2701" y="1429"/>
                  <a:pt x="2700" y="1428"/>
                </a:cubicBezTo>
                <a:cubicBezTo>
                  <a:pt x="2699" y="1428"/>
                  <a:pt x="2697" y="1428"/>
                  <a:pt x="2697" y="1430"/>
                </a:cubicBezTo>
                <a:cubicBezTo>
                  <a:pt x="2697" y="1430"/>
                  <a:pt x="2698" y="1431"/>
                  <a:pt x="2698" y="1432"/>
                </a:cubicBezTo>
                <a:cubicBezTo>
                  <a:pt x="2698" y="1432"/>
                  <a:pt x="2697" y="1436"/>
                  <a:pt x="2698" y="1435"/>
                </a:cubicBezTo>
                <a:close/>
                <a:moveTo>
                  <a:pt x="2788" y="1397"/>
                </a:moveTo>
                <a:cubicBezTo>
                  <a:pt x="2788" y="1396"/>
                  <a:pt x="2787" y="1394"/>
                  <a:pt x="2788" y="1393"/>
                </a:cubicBezTo>
                <a:cubicBezTo>
                  <a:pt x="2788" y="1392"/>
                  <a:pt x="2789" y="1392"/>
                  <a:pt x="2789" y="1391"/>
                </a:cubicBezTo>
                <a:cubicBezTo>
                  <a:pt x="2789" y="1390"/>
                  <a:pt x="2788" y="1390"/>
                  <a:pt x="2787" y="1391"/>
                </a:cubicBezTo>
                <a:cubicBezTo>
                  <a:pt x="2787" y="1391"/>
                  <a:pt x="2787" y="1391"/>
                  <a:pt x="2786" y="1392"/>
                </a:cubicBezTo>
                <a:cubicBezTo>
                  <a:pt x="2785" y="1392"/>
                  <a:pt x="2784" y="1391"/>
                  <a:pt x="2784" y="1391"/>
                </a:cubicBezTo>
                <a:cubicBezTo>
                  <a:pt x="2782" y="1390"/>
                  <a:pt x="2781" y="1390"/>
                  <a:pt x="2779" y="1390"/>
                </a:cubicBezTo>
                <a:cubicBezTo>
                  <a:pt x="2778" y="1389"/>
                  <a:pt x="2776" y="1387"/>
                  <a:pt x="2774" y="1388"/>
                </a:cubicBezTo>
                <a:cubicBezTo>
                  <a:pt x="2773" y="1388"/>
                  <a:pt x="2772" y="1390"/>
                  <a:pt x="2770" y="1390"/>
                </a:cubicBezTo>
                <a:cubicBezTo>
                  <a:pt x="2769" y="1390"/>
                  <a:pt x="2769" y="1389"/>
                  <a:pt x="2768" y="1390"/>
                </a:cubicBezTo>
                <a:cubicBezTo>
                  <a:pt x="2767" y="1390"/>
                  <a:pt x="2768" y="1391"/>
                  <a:pt x="2768" y="1391"/>
                </a:cubicBezTo>
                <a:cubicBezTo>
                  <a:pt x="2769" y="1392"/>
                  <a:pt x="2770" y="1392"/>
                  <a:pt x="2770" y="1393"/>
                </a:cubicBezTo>
                <a:cubicBezTo>
                  <a:pt x="2769" y="1394"/>
                  <a:pt x="2768" y="1393"/>
                  <a:pt x="2768" y="1394"/>
                </a:cubicBezTo>
                <a:cubicBezTo>
                  <a:pt x="2767" y="1395"/>
                  <a:pt x="2766" y="1396"/>
                  <a:pt x="2765" y="1396"/>
                </a:cubicBezTo>
                <a:cubicBezTo>
                  <a:pt x="2764" y="1396"/>
                  <a:pt x="2763" y="1396"/>
                  <a:pt x="2763" y="1397"/>
                </a:cubicBezTo>
                <a:cubicBezTo>
                  <a:pt x="2762" y="1397"/>
                  <a:pt x="2761" y="1398"/>
                  <a:pt x="2760" y="1398"/>
                </a:cubicBezTo>
                <a:cubicBezTo>
                  <a:pt x="2759" y="1398"/>
                  <a:pt x="2759" y="1397"/>
                  <a:pt x="2758" y="1397"/>
                </a:cubicBezTo>
                <a:cubicBezTo>
                  <a:pt x="2757" y="1396"/>
                  <a:pt x="2757" y="1397"/>
                  <a:pt x="2756" y="1396"/>
                </a:cubicBezTo>
                <a:cubicBezTo>
                  <a:pt x="2756" y="1395"/>
                  <a:pt x="2756" y="1395"/>
                  <a:pt x="2756" y="1394"/>
                </a:cubicBezTo>
                <a:cubicBezTo>
                  <a:pt x="2754" y="1392"/>
                  <a:pt x="2754" y="1394"/>
                  <a:pt x="2753" y="1395"/>
                </a:cubicBezTo>
                <a:cubicBezTo>
                  <a:pt x="2753" y="1396"/>
                  <a:pt x="2752" y="1396"/>
                  <a:pt x="2751" y="1397"/>
                </a:cubicBezTo>
                <a:cubicBezTo>
                  <a:pt x="2751" y="1397"/>
                  <a:pt x="2751" y="1398"/>
                  <a:pt x="2751" y="1399"/>
                </a:cubicBezTo>
                <a:cubicBezTo>
                  <a:pt x="2751" y="1401"/>
                  <a:pt x="2749" y="1401"/>
                  <a:pt x="2748" y="1402"/>
                </a:cubicBezTo>
                <a:cubicBezTo>
                  <a:pt x="2747" y="1403"/>
                  <a:pt x="2745" y="1404"/>
                  <a:pt x="2744" y="1405"/>
                </a:cubicBezTo>
                <a:cubicBezTo>
                  <a:pt x="2743" y="1406"/>
                  <a:pt x="2742" y="1407"/>
                  <a:pt x="2741" y="1408"/>
                </a:cubicBezTo>
                <a:cubicBezTo>
                  <a:pt x="2740" y="1409"/>
                  <a:pt x="2738" y="1409"/>
                  <a:pt x="2738" y="1411"/>
                </a:cubicBezTo>
                <a:cubicBezTo>
                  <a:pt x="2740" y="1411"/>
                  <a:pt x="2742" y="1406"/>
                  <a:pt x="2744" y="1408"/>
                </a:cubicBezTo>
                <a:cubicBezTo>
                  <a:pt x="2744" y="1409"/>
                  <a:pt x="2744" y="1410"/>
                  <a:pt x="2744" y="1410"/>
                </a:cubicBezTo>
                <a:cubicBezTo>
                  <a:pt x="2744" y="1411"/>
                  <a:pt x="2745" y="1411"/>
                  <a:pt x="2745" y="1412"/>
                </a:cubicBezTo>
                <a:cubicBezTo>
                  <a:pt x="2745" y="1412"/>
                  <a:pt x="2745" y="1413"/>
                  <a:pt x="2745" y="1413"/>
                </a:cubicBezTo>
                <a:cubicBezTo>
                  <a:pt x="2745" y="1413"/>
                  <a:pt x="2745" y="1414"/>
                  <a:pt x="2745" y="1414"/>
                </a:cubicBezTo>
                <a:cubicBezTo>
                  <a:pt x="2746" y="1415"/>
                  <a:pt x="2745" y="1416"/>
                  <a:pt x="2745" y="1416"/>
                </a:cubicBezTo>
                <a:cubicBezTo>
                  <a:pt x="2745" y="1417"/>
                  <a:pt x="2746" y="1417"/>
                  <a:pt x="2746" y="1418"/>
                </a:cubicBezTo>
                <a:cubicBezTo>
                  <a:pt x="2746" y="1419"/>
                  <a:pt x="2746" y="1420"/>
                  <a:pt x="2746" y="1420"/>
                </a:cubicBezTo>
                <a:cubicBezTo>
                  <a:pt x="2747" y="1421"/>
                  <a:pt x="2747" y="1420"/>
                  <a:pt x="2748" y="1420"/>
                </a:cubicBezTo>
                <a:cubicBezTo>
                  <a:pt x="2749" y="1420"/>
                  <a:pt x="2749" y="1421"/>
                  <a:pt x="2750" y="1422"/>
                </a:cubicBezTo>
                <a:cubicBezTo>
                  <a:pt x="2750" y="1424"/>
                  <a:pt x="2752" y="1422"/>
                  <a:pt x="2753" y="1423"/>
                </a:cubicBezTo>
                <a:cubicBezTo>
                  <a:pt x="2754" y="1424"/>
                  <a:pt x="2754" y="1424"/>
                  <a:pt x="2755" y="1425"/>
                </a:cubicBezTo>
                <a:cubicBezTo>
                  <a:pt x="2756" y="1425"/>
                  <a:pt x="2756" y="1424"/>
                  <a:pt x="2756" y="1424"/>
                </a:cubicBezTo>
                <a:cubicBezTo>
                  <a:pt x="2756" y="1423"/>
                  <a:pt x="2756" y="1422"/>
                  <a:pt x="2756" y="1421"/>
                </a:cubicBezTo>
                <a:cubicBezTo>
                  <a:pt x="2756" y="1420"/>
                  <a:pt x="2756" y="1420"/>
                  <a:pt x="2756" y="1419"/>
                </a:cubicBezTo>
                <a:cubicBezTo>
                  <a:pt x="2757" y="1418"/>
                  <a:pt x="2758" y="1416"/>
                  <a:pt x="2759" y="1415"/>
                </a:cubicBezTo>
                <a:cubicBezTo>
                  <a:pt x="2760" y="1414"/>
                  <a:pt x="2762" y="1413"/>
                  <a:pt x="2763" y="1412"/>
                </a:cubicBezTo>
                <a:cubicBezTo>
                  <a:pt x="2764" y="1412"/>
                  <a:pt x="2765" y="1411"/>
                  <a:pt x="2765" y="1411"/>
                </a:cubicBezTo>
                <a:cubicBezTo>
                  <a:pt x="2766" y="1410"/>
                  <a:pt x="2766" y="1409"/>
                  <a:pt x="2766" y="1409"/>
                </a:cubicBezTo>
                <a:cubicBezTo>
                  <a:pt x="2768" y="1407"/>
                  <a:pt x="2770" y="1406"/>
                  <a:pt x="2772" y="1407"/>
                </a:cubicBezTo>
                <a:cubicBezTo>
                  <a:pt x="2774" y="1407"/>
                  <a:pt x="2774" y="1408"/>
                  <a:pt x="2775" y="1409"/>
                </a:cubicBezTo>
                <a:cubicBezTo>
                  <a:pt x="2776" y="1409"/>
                  <a:pt x="2777" y="1409"/>
                  <a:pt x="2777" y="1410"/>
                </a:cubicBezTo>
                <a:cubicBezTo>
                  <a:pt x="2778" y="1410"/>
                  <a:pt x="2778" y="1411"/>
                  <a:pt x="2778" y="1412"/>
                </a:cubicBezTo>
                <a:cubicBezTo>
                  <a:pt x="2778" y="1413"/>
                  <a:pt x="2779" y="1413"/>
                  <a:pt x="2780" y="1412"/>
                </a:cubicBezTo>
                <a:cubicBezTo>
                  <a:pt x="2780" y="1412"/>
                  <a:pt x="2780" y="1411"/>
                  <a:pt x="2780" y="1410"/>
                </a:cubicBezTo>
                <a:cubicBezTo>
                  <a:pt x="2780" y="1408"/>
                  <a:pt x="2781" y="1408"/>
                  <a:pt x="2782" y="1406"/>
                </a:cubicBezTo>
                <a:cubicBezTo>
                  <a:pt x="2783" y="1405"/>
                  <a:pt x="2785" y="1404"/>
                  <a:pt x="2786" y="1403"/>
                </a:cubicBezTo>
                <a:cubicBezTo>
                  <a:pt x="2786" y="1402"/>
                  <a:pt x="2788" y="1401"/>
                  <a:pt x="2789" y="1400"/>
                </a:cubicBezTo>
                <a:cubicBezTo>
                  <a:pt x="2790" y="1400"/>
                  <a:pt x="2790" y="1399"/>
                  <a:pt x="2790" y="1399"/>
                </a:cubicBezTo>
                <a:cubicBezTo>
                  <a:pt x="2790" y="1397"/>
                  <a:pt x="2789" y="1398"/>
                  <a:pt x="2788" y="1397"/>
                </a:cubicBezTo>
                <a:close/>
                <a:moveTo>
                  <a:pt x="2736" y="1418"/>
                </a:moveTo>
                <a:cubicBezTo>
                  <a:pt x="2736" y="1418"/>
                  <a:pt x="2736" y="1417"/>
                  <a:pt x="2736" y="1416"/>
                </a:cubicBezTo>
                <a:cubicBezTo>
                  <a:pt x="2736" y="1414"/>
                  <a:pt x="2735" y="1413"/>
                  <a:pt x="2734" y="1413"/>
                </a:cubicBezTo>
                <a:cubicBezTo>
                  <a:pt x="2733" y="1413"/>
                  <a:pt x="2732" y="1413"/>
                  <a:pt x="2731" y="1413"/>
                </a:cubicBezTo>
                <a:cubicBezTo>
                  <a:pt x="2730" y="1413"/>
                  <a:pt x="2730" y="1412"/>
                  <a:pt x="2729" y="1412"/>
                </a:cubicBezTo>
                <a:cubicBezTo>
                  <a:pt x="2729" y="1411"/>
                  <a:pt x="2728" y="1412"/>
                  <a:pt x="2728" y="1411"/>
                </a:cubicBezTo>
                <a:cubicBezTo>
                  <a:pt x="2728" y="1409"/>
                  <a:pt x="2729" y="1410"/>
                  <a:pt x="2729" y="1409"/>
                </a:cubicBezTo>
                <a:cubicBezTo>
                  <a:pt x="2730" y="1409"/>
                  <a:pt x="2730" y="1408"/>
                  <a:pt x="2730" y="1408"/>
                </a:cubicBezTo>
                <a:cubicBezTo>
                  <a:pt x="2730" y="1407"/>
                  <a:pt x="2730" y="1406"/>
                  <a:pt x="2730" y="1405"/>
                </a:cubicBezTo>
                <a:cubicBezTo>
                  <a:pt x="2730" y="1404"/>
                  <a:pt x="2730" y="1402"/>
                  <a:pt x="2728" y="1403"/>
                </a:cubicBezTo>
                <a:cubicBezTo>
                  <a:pt x="2726" y="1403"/>
                  <a:pt x="2726" y="1405"/>
                  <a:pt x="2725" y="1405"/>
                </a:cubicBezTo>
                <a:cubicBezTo>
                  <a:pt x="2724" y="1406"/>
                  <a:pt x="2722" y="1406"/>
                  <a:pt x="2721" y="1405"/>
                </a:cubicBezTo>
                <a:cubicBezTo>
                  <a:pt x="2720" y="1404"/>
                  <a:pt x="2720" y="1403"/>
                  <a:pt x="2720" y="1403"/>
                </a:cubicBezTo>
                <a:cubicBezTo>
                  <a:pt x="2719" y="1402"/>
                  <a:pt x="2718" y="1403"/>
                  <a:pt x="2718" y="1402"/>
                </a:cubicBezTo>
                <a:cubicBezTo>
                  <a:pt x="2716" y="1401"/>
                  <a:pt x="2717" y="1399"/>
                  <a:pt x="2716" y="1398"/>
                </a:cubicBezTo>
                <a:cubicBezTo>
                  <a:pt x="2716" y="1398"/>
                  <a:pt x="2715" y="1398"/>
                  <a:pt x="2714" y="1398"/>
                </a:cubicBezTo>
                <a:cubicBezTo>
                  <a:pt x="2713" y="1398"/>
                  <a:pt x="2713" y="1398"/>
                  <a:pt x="2712" y="1398"/>
                </a:cubicBezTo>
                <a:cubicBezTo>
                  <a:pt x="2711" y="1398"/>
                  <a:pt x="2711" y="1398"/>
                  <a:pt x="2710" y="1398"/>
                </a:cubicBezTo>
                <a:cubicBezTo>
                  <a:pt x="2709" y="1398"/>
                  <a:pt x="2708" y="1399"/>
                  <a:pt x="2707" y="1399"/>
                </a:cubicBezTo>
                <a:cubicBezTo>
                  <a:pt x="2706" y="1400"/>
                  <a:pt x="2707" y="1400"/>
                  <a:pt x="2706" y="1401"/>
                </a:cubicBezTo>
                <a:cubicBezTo>
                  <a:pt x="2706" y="1402"/>
                  <a:pt x="2705" y="1402"/>
                  <a:pt x="2705" y="1402"/>
                </a:cubicBezTo>
                <a:cubicBezTo>
                  <a:pt x="2704" y="1402"/>
                  <a:pt x="2703" y="1403"/>
                  <a:pt x="2703" y="1403"/>
                </a:cubicBezTo>
                <a:cubicBezTo>
                  <a:pt x="2702" y="1403"/>
                  <a:pt x="2701" y="1403"/>
                  <a:pt x="2700" y="1404"/>
                </a:cubicBezTo>
                <a:cubicBezTo>
                  <a:pt x="2699" y="1404"/>
                  <a:pt x="2699" y="1406"/>
                  <a:pt x="2698" y="1407"/>
                </a:cubicBezTo>
                <a:cubicBezTo>
                  <a:pt x="2697" y="1407"/>
                  <a:pt x="2696" y="1407"/>
                  <a:pt x="2696" y="1407"/>
                </a:cubicBezTo>
                <a:cubicBezTo>
                  <a:pt x="2695" y="1406"/>
                  <a:pt x="2695" y="1405"/>
                  <a:pt x="2694" y="1406"/>
                </a:cubicBezTo>
                <a:cubicBezTo>
                  <a:pt x="2693" y="1406"/>
                  <a:pt x="2694" y="1409"/>
                  <a:pt x="2693" y="1410"/>
                </a:cubicBezTo>
                <a:cubicBezTo>
                  <a:pt x="2693" y="1411"/>
                  <a:pt x="2692" y="1411"/>
                  <a:pt x="2692" y="1411"/>
                </a:cubicBezTo>
                <a:cubicBezTo>
                  <a:pt x="2691" y="1411"/>
                  <a:pt x="2691" y="1410"/>
                  <a:pt x="2690" y="1410"/>
                </a:cubicBezTo>
                <a:cubicBezTo>
                  <a:pt x="2688" y="1408"/>
                  <a:pt x="2689" y="1411"/>
                  <a:pt x="2689" y="1412"/>
                </a:cubicBezTo>
                <a:cubicBezTo>
                  <a:pt x="2689" y="1413"/>
                  <a:pt x="2689" y="1414"/>
                  <a:pt x="2690" y="1414"/>
                </a:cubicBezTo>
                <a:cubicBezTo>
                  <a:pt x="2690" y="1415"/>
                  <a:pt x="2691" y="1415"/>
                  <a:pt x="2691" y="1416"/>
                </a:cubicBezTo>
                <a:cubicBezTo>
                  <a:pt x="2691" y="1417"/>
                  <a:pt x="2690" y="1417"/>
                  <a:pt x="2690" y="1418"/>
                </a:cubicBezTo>
                <a:cubicBezTo>
                  <a:pt x="2690" y="1418"/>
                  <a:pt x="2690" y="1419"/>
                  <a:pt x="2690" y="1420"/>
                </a:cubicBezTo>
                <a:cubicBezTo>
                  <a:pt x="2691" y="1420"/>
                  <a:pt x="2691" y="1420"/>
                  <a:pt x="2691" y="1421"/>
                </a:cubicBezTo>
                <a:cubicBezTo>
                  <a:pt x="2692" y="1422"/>
                  <a:pt x="2692" y="1423"/>
                  <a:pt x="2693" y="1423"/>
                </a:cubicBezTo>
                <a:cubicBezTo>
                  <a:pt x="2693" y="1424"/>
                  <a:pt x="2694" y="1424"/>
                  <a:pt x="2694" y="1424"/>
                </a:cubicBezTo>
                <a:cubicBezTo>
                  <a:pt x="2694" y="1425"/>
                  <a:pt x="2693" y="1426"/>
                  <a:pt x="2693" y="1427"/>
                </a:cubicBezTo>
                <a:cubicBezTo>
                  <a:pt x="2694" y="1427"/>
                  <a:pt x="2694" y="1425"/>
                  <a:pt x="2695" y="1425"/>
                </a:cubicBezTo>
                <a:cubicBezTo>
                  <a:pt x="2696" y="1425"/>
                  <a:pt x="2696" y="1425"/>
                  <a:pt x="2697" y="1425"/>
                </a:cubicBezTo>
                <a:cubicBezTo>
                  <a:pt x="2698" y="1425"/>
                  <a:pt x="2698" y="1424"/>
                  <a:pt x="2699" y="1424"/>
                </a:cubicBezTo>
                <a:cubicBezTo>
                  <a:pt x="2699" y="1424"/>
                  <a:pt x="2702" y="1423"/>
                  <a:pt x="2701" y="1425"/>
                </a:cubicBezTo>
                <a:cubicBezTo>
                  <a:pt x="2701" y="1425"/>
                  <a:pt x="2700" y="1425"/>
                  <a:pt x="2700" y="1426"/>
                </a:cubicBezTo>
                <a:cubicBezTo>
                  <a:pt x="2699" y="1426"/>
                  <a:pt x="2700" y="1427"/>
                  <a:pt x="2700" y="1427"/>
                </a:cubicBezTo>
                <a:cubicBezTo>
                  <a:pt x="2701" y="1425"/>
                  <a:pt x="2703" y="1427"/>
                  <a:pt x="2703" y="1425"/>
                </a:cubicBezTo>
                <a:cubicBezTo>
                  <a:pt x="2703" y="1424"/>
                  <a:pt x="2703" y="1423"/>
                  <a:pt x="2702" y="1423"/>
                </a:cubicBezTo>
                <a:cubicBezTo>
                  <a:pt x="2702" y="1422"/>
                  <a:pt x="2701" y="1423"/>
                  <a:pt x="2700" y="1422"/>
                </a:cubicBezTo>
                <a:cubicBezTo>
                  <a:pt x="2699" y="1421"/>
                  <a:pt x="2702" y="1420"/>
                  <a:pt x="2701" y="1419"/>
                </a:cubicBezTo>
                <a:cubicBezTo>
                  <a:pt x="2701" y="1418"/>
                  <a:pt x="2700" y="1418"/>
                  <a:pt x="2700" y="1417"/>
                </a:cubicBezTo>
                <a:cubicBezTo>
                  <a:pt x="2700" y="1417"/>
                  <a:pt x="2701" y="1417"/>
                  <a:pt x="2701" y="1416"/>
                </a:cubicBezTo>
                <a:cubicBezTo>
                  <a:pt x="2701" y="1416"/>
                  <a:pt x="2701" y="1416"/>
                  <a:pt x="2701" y="1415"/>
                </a:cubicBezTo>
                <a:cubicBezTo>
                  <a:pt x="2701" y="1415"/>
                  <a:pt x="2701" y="1414"/>
                  <a:pt x="2702" y="1414"/>
                </a:cubicBezTo>
                <a:cubicBezTo>
                  <a:pt x="2703" y="1414"/>
                  <a:pt x="2703" y="1415"/>
                  <a:pt x="2704" y="1415"/>
                </a:cubicBezTo>
                <a:cubicBezTo>
                  <a:pt x="2704" y="1416"/>
                  <a:pt x="2704" y="1416"/>
                  <a:pt x="2704" y="1416"/>
                </a:cubicBezTo>
                <a:cubicBezTo>
                  <a:pt x="2704" y="1416"/>
                  <a:pt x="2705" y="1416"/>
                  <a:pt x="2705" y="1417"/>
                </a:cubicBezTo>
                <a:cubicBezTo>
                  <a:pt x="2705" y="1417"/>
                  <a:pt x="2706" y="1418"/>
                  <a:pt x="2706" y="1418"/>
                </a:cubicBezTo>
                <a:cubicBezTo>
                  <a:pt x="2706" y="1419"/>
                  <a:pt x="2706" y="1419"/>
                  <a:pt x="2707" y="1420"/>
                </a:cubicBezTo>
                <a:cubicBezTo>
                  <a:pt x="2707" y="1421"/>
                  <a:pt x="2707" y="1421"/>
                  <a:pt x="2707" y="1422"/>
                </a:cubicBezTo>
                <a:cubicBezTo>
                  <a:pt x="2708" y="1422"/>
                  <a:pt x="2709" y="1423"/>
                  <a:pt x="2708" y="1424"/>
                </a:cubicBezTo>
                <a:cubicBezTo>
                  <a:pt x="2707" y="1425"/>
                  <a:pt x="2706" y="1426"/>
                  <a:pt x="2708" y="1426"/>
                </a:cubicBezTo>
                <a:cubicBezTo>
                  <a:pt x="2710" y="1426"/>
                  <a:pt x="2710" y="1426"/>
                  <a:pt x="2709" y="1428"/>
                </a:cubicBezTo>
                <a:cubicBezTo>
                  <a:pt x="2708" y="1428"/>
                  <a:pt x="2708" y="1429"/>
                  <a:pt x="2708" y="1429"/>
                </a:cubicBezTo>
                <a:cubicBezTo>
                  <a:pt x="2708" y="1430"/>
                  <a:pt x="2708" y="1431"/>
                  <a:pt x="2707" y="1431"/>
                </a:cubicBezTo>
                <a:cubicBezTo>
                  <a:pt x="2707" y="1432"/>
                  <a:pt x="2706" y="1432"/>
                  <a:pt x="2706" y="1433"/>
                </a:cubicBezTo>
                <a:cubicBezTo>
                  <a:pt x="2705" y="1433"/>
                  <a:pt x="2705" y="1434"/>
                  <a:pt x="2705" y="1434"/>
                </a:cubicBezTo>
                <a:cubicBezTo>
                  <a:pt x="2704" y="1436"/>
                  <a:pt x="2704" y="1437"/>
                  <a:pt x="2702" y="1437"/>
                </a:cubicBezTo>
                <a:cubicBezTo>
                  <a:pt x="2700" y="1439"/>
                  <a:pt x="2700" y="1441"/>
                  <a:pt x="2700" y="1444"/>
                </a:cubicBezTo>
                <a:cubicBezTo>
                  <a:pt x="2700" y="1445"/>
                  <a:pt x="2701" y="1445"/>
                  <a:pt x="2701" y="1446"/>
                </a:cubicBezTo>
                <a:cubicBezTo>
                  <a:pt x="2702" y="1447"/>
                  <a:pt x="2702" y="1448"/>
                  <a:pt x="2702" y="1449"/>
                </a:cubicBezTo>
                <a:cubicBezTo>
                  <a:pt x="2702" y="1450"/>
                  <a:pt x="2703" y="1451"/>
                  <a:pt x="2703" y="1452"/>
                </a:cubicBezTo>
                <a:cubicBezTo>
                  <a:pt x="2702" y="1455"/>
                  <a:pt x="2701" y="1451"/>
                  <a:pt x="2700" y="1452"/>
                </a:cubicBezTo>
                <a:cubicBezTo>
                  <a:pt x="2699" y="1454"/>
                  <a:pt x="2701" y="1455"/>
                  <a:pt x="2702" y="1455"/>
                </a:cubicBezTo>
                <a:cubicBezTo>
                  <a:pt x="2703" y="1456"/>
                  <a:pt x="2704" y="1456"/>
                  <a:pt x="2704" y="1456"/>
                </a:cubicBezTo>
                <a:cubicBezTo>
                  <a:pt x="2705" y="1457"/>
                  <a:pt x="2706" y="1456"/>
                  <a:pt x="2706" y="1457"/>
                </a:cubicBezTo>
                <a:cubicBezTo>
                  <a:pt x="2707" y="1457"/>
                  <a:pt x="2707" y="1458"/>
                  <a:pt x="2708" y="1458"/>
                </a:cubicBezTo>
                <a:cubicBezTo>
                  <a:pt x="2709" y="1460"/>
                  <a:pt x="2710" y="1456"/>
                  <a:pt x="2710" y="1455"/>
                </a:cubicBezTo>
                <a:cubicBezTo>
                  <a:pt x="2709" y="1454"/>
                  <a:pt x="2709" y="1454"/>
                  <a:pt x="2708" y="1454"/>
                </a:cubicBezTo>
                <a:cubicBezTo>
                  <a:pt x="2708" y="1453"/>
                  <a:pt x="2708" y="1453"/>
                  <a:pt x="2708" y="1452"/>
                </a:cubicBezTo>
                <a:cubicBezTo>
                  <a:pt x="2707" y="1451"/>
                  <a:pt x="2708" y="1449"/>
                  <a:pt x="2709" y="1448"/>
                </a:cubicBezTo>
                <a:cubicBezTo>
                  <a:pt x="2709" y="1448"/>
                  <a:pt x="2710" y="1448"/>
                  <a:pt x="2710" y="1447"/>
                </a:cubicBezTo>
                <a:cubicBezTo>
                  <a:pt x="2711" y="1447"/>
                  <a:pt x="2710" y="1446"/>
                  <a:pt x="2711" y="1446"/>
                </a:cubicBezTo>
                <a:cubicBezTo>
                  <a:pt x="2712" y="1445"/>
                  <a:pt x="2713" y="1448"/>
                  <a:pt x="2712" y="1449"/>
                </a:cubicBezTo>
                <a:cubicBezTo>
                  <a:pt x="2712" y="1449"/>
                  <a:pt x="2711" y="1449"/>
                  <a:pt x="2711" y="1450"/>
                </a:cubicBezTo>
                <a:cubicBezTo>
                  <a:pt x="2711" y="1451"/>
                  <a:pt x="2712" y="1452"/>
                  <a:pt x="2712" y="1452"/>
                </a:cubicBezTo>
                <a:cubicBezTo>
                  <a:pt x="2712" y="1454"/>
                  <a:pt x="2712" y="1456"/>
                  <a:pt x="2712" y="1457"/>
                </a:cubicBezTo>
                <a:cubicBezTo>
                  <a:pt x="2712" y="1458"/>
                  <a:pt x="2712" y="1459"/>
                  <a:pt x="2711" y="1459"/>
                </a:cubicBezTo>
                <a:cubicBezTo>
                  <a:pt x="2711" y="1460"/>
                  <a:pt x="2710" y="1460"/>
                  <a:pt x="2711" y="1461"/>
                </a:cubicBezTo>
                <a:cubicBezTo>
                  <a:pt x="2712" y="1461"/>
                  <a:pt x="2712" y="1460"/>
                  <a:pt x="2713" y="1459"/>
                </a:cubicBezTo>
                <a:cubicBezTo>
                  <a:pt x="2713" y="1459"/>
                  <a:pt x="2714" y="1459"/>
                  <a:pt x="2715" y="1458"/>
                </a:cubicBezTo>
                <a:cubicBezTo>
                  <a:pt x="2716" y="1458"/>
                  <a:pt x="2717" y="1457"/>
                  <a:pt x="2718" y="1457"/>
                </a:cubicBezTo>
                <a:cubicBezTo>
                  <a:pt x="2720" y="1456"/>
                  <a:pt x="2719" y="1455"/>
                  <a:pt x="2719" y="1454"/>
                </a:cubicBezTo>
                <a:cubicBezTo>
                  <a:pt x="2719" y="1451"/>
                  <a:pt x="2720" y="1452"/>
                  <a:pt x="2722" y="1452"/>
                </a:cubicBezTo>
                <a:cubicBezTo>
                  <a:pt x="2723" y="1452"/>
                  <a:pt x="2724" y="1453"/>
                  <a:pt x="2724" y="1452"/>
                </a:cubicBezTo>
                <a:cubicBezTo>
                  <a:pt x="2725" y="1450"/>
                  <a:pt x="2726" y="1448"/>
                  <a:pt x="2726" y="1447"/>
                </a:cubicBezTo>
                <a:cubicBezTo>
                  <a:pt x="2726" y="1445"/>
                  <a:pt x="2727" y="1444"/>
                  <a:pt x="2727" y="1442"/>
                </a:cubicBezTo>
                <a:cubicBezTo>
                  <a:pt x="2728" y="1441"/>
                  <a:pt x="2729" y="1439"/>
                  <a:pt x="2729" y="1438"/>
                </a:cubicBezTo>
                <a:cubicBezTo>
                  <a:pt x="2729" y="1436"/>
                  <a:pt x="2729" y="1434"/>
                  <a:pt x="2730" y="1433"/>
                </a:cubicBezTo>
                <a:cubicBezTo>
                  <a:pt x="2730" y="1432"/>
                  <a:pt x="2731" y="1432"/>
                  <a:pt x="2731" y="1431"/>
                </a:cubicBezTo>
                <a:cubicBezTo>
                  <a:pt x="2731" y="1431"/>
                  <a:pt x="2731" y="1430"/>
                  <a:pt x="2731" y="1430"/>
                </a:cubicBezTo>
                <a:cubicBezTo>
                  <a:pt x="2732" y="1428"/>
                  <a:pt x="2733" y="1426"/>
                  <a:pt x="2734" y="1425"/>
                </a:cubicBezTo>
                <a:cubicBezTo>
                  <a:pt x="2734" y="1424"/>
                  <a:pt x="2734" y="1423"/>
                  <a:pt x="2735" y="1423"/>
                </a:cubicBezTo>
                <a:cubicBezTo>
                  <a:pt x="2735" y="1422"/>
                  <a:pt x="2737" y="1421"/>
                  <a:pt x="2737" y="1419"/>
                </a:cubicBezTo>
                <a:cubicBezTo>
                  <a:pt x="2737" y="1419"/>
                  <a:pt x="2737" y="1419"/>
                  <a:pt x="2736" y="1418"/>
                </a:cubicBezTo>
                <a:close/>
                <a:moveTo>
                  <a:pt x="2694" y="1420"/>
                </a:moveTo>
                <a:cubicBezTo>
                  <a:pt x="2694" y="1419"/>
                  <a:pt x="2694" y="1419"/>
                  <a:pt x="2694" y="1419"/>
                </a:cubicBezTo>
                <a:cubicBezTo>
                  <a:pt x="2695" y="1419"/>
                  <a:pt x="2695" y="1419"/>
                  <a:pt x="2695" y="1419"/>
                </a:cubicBezTo>
                <a:cubicBezTo>
                  <a:pt x="2695" y="1419"/>
                  <a:pt x="2695" y="1420"/>
                  <a:pt x="2695" y="1420"/>
                </a:cubicBezTo>
                <a:cubicBezTo>
                  <a:pt x="2695" y="1420"/>
                  <a:pt x="2696" y="1420"/>
                  <a:pt x="2696" y="1421"/>
                </a:cubicBezTo>
                <a:cubicBezTo>
                  <a:pt x="2695" y="1421"/>
                  <a:pt x="2694" y="1420"/>
                  <a:pt x="2694" y="1420"/>
                </a:cubicBezTo>
                <a:close/>
                <a:moveTo>
                  <a:pt x="2792" y="1387"/>
                </a:moveTo>
                <a:cubicBezTo>
                  <a:pt x="2791" y="1388"/>
                  <a:pt x="2789" y="1389"/>
                  <a:pt x="2790" y="1390"/>
                </a:cubicBezTo>
                <a:cubicBezTo>
                  <a:pt x="2790" y="1391"/>
                  <a:pt x="2791" y="1391"/>
                  <a:pt x="2791" y="1392"/>
                </a:cubicBezTo>
                <a:cubicBezTo>
                  <a:pt x="2791" y="1392"/>
                  <a:pt x="2791" y="1393"/>
                  <a:pt x="2791" y="1392"/>
                </a:cubicBezTo>
                <a:cubicBezTo>
                  <a:pt x="2792" y="1392"/>
                  <a:pt x="2792" y="1392"/>
                  <a:pt x="2792" y="1391"/>
                </a:cubicBezTo>
                <a:cubicBezTo>
                  <a:pt x="2793" y="1391"/>
                  <a:pt x="2793" y="1391"/>
                  <a:pt x="2793" y="1390"/>
                </a:cubicBezTo>
                <a:cubicBezTo>
                  <a:pt x="2795" y="1389"/>
                  <a:pt x="2793" y="1389"/>
                  <a:pt x="2793" y="1388"/>
                </a:cubicBezTo>
                <a:cubicBezTo>
                  <a:pt x="2793" y="1387"/>
                  <a:pt x="2795" y="1386"/>
                  <a:pt x="2795" y="1385"/>
                </a:cubicBezTo>
                <a:cubicBezTo>
                  <a:pt x="2794" y="1385"/>
                  <a:pt x="2793" y="1387"/>
                  <a:pt x="2792" y="1387"/>
                </a:cubicBezTo>
                <a:close/>
                <a:moveTo>
                  <a:pt x="2808" y="2109"/>
                </a:moveTo>
                <a:cubicBezTo>
                  <a:pt x="2809" y="2109"/>
                  <a:pt x="2809" y="2110"/>
                  <a:pt x="2810" y="2109"/>
                </a:cubicBezTo>
                <a:cubicBezTo>
                  <a:pt x="2810" y="2109"/>
                  <a:pt x="2811" y="2107"/>
                  <a:pt x="2811" y="2108"/>
                </a:cubicBezTo>
                <a:cubicBezTo>
                  <a:pt x="2812" y="2108"/>
                  <a:pt x="2812" y="2110"/>
                  <a:pt x="2812" y="2110"/>
                </a:cubicBezTo>
                <a:cubicBezTo>
                  <a:pt x="2812" y="2111"/>
                  <a:pt x="2811" y="2113"/>
                  <a:pt x="2812" y="2114"/>
                </a:cubicBezTo>
                <a:cubicBezTo>
                  <a:pt x="2812" y="2115"/>
                  <a:pt x="2813" y="2115"/>
                  <a:pt x="2813" y="2115"/>
                </a:cubicBezTo>
                <a:cubicBezTo>
                  <a:pt x="2813" y="2116"/>
                  <a:pt x="2813" y="2116"/>
                  <a:pt x="2814" y="2117"/>
                </a:cubicBezTo>
                <a:cubicBezTo>
                  <a:pt x="2815" y="2117"/>
                  <a:pt x="2816" y="2117"/>
                  <a:pt x="2817" y="2116"/>
                </a:cubicBezTo>
                <a:cubicBezTo>
                  <a:pt x="2818" y="2116"/>
                  <a:pt x="2819" y="2116"/>
                  <a:pt x="2821" y="2116"/>
                </a:cubicBezTo>
                <a:cubicBezTo>
                  <a:pt x="2822" y="2116"/>
                  <a:pt x="2823" y="2115"/>
                  <a:pt x="2823" y="2114"/>
                </a:cubicBezTo>
                <a:cubicBezTo>
                  <a:pt x="2822" y="2114"/>
                  <a:pt x="2821" y="2114"/>
                  <a:pt x="2821" y="2114"/>
                </a:cubicBezTo>
                <a:cubicBezTo>
                  <a:pt x="2820" y="2114"/>
                  <a:pt x="2820" y="2113"/>
                  <a:pt x="2819" y="2113"/>
                </a:cubicBezTo>
                <a:cubicBezTo>
                  <a:pt x="2818" y="2113"/>
                  <a:pt x="2818" y="2113"/>
                  <a:pt x="2817" y="2112"/>
                </a:cubicBezTo>
                <a:cubicBezTo>
                  <a:pt x="2817" y="2111"/>
                  <a:pt x="2817" y="2110"/>
                  <a:pt x="2816" y="2110"/>
                </a:cubicBezTo>
                <a:cubicBezTo>
                  <a:pt x="2816" y="2109"/>
                  <a:pt x="2814" y="2107"/>
                  <a:pt x="2813" y="2107"/>
                </a:cubicBezTo>
                <a:cubicBezTo>
                  <a:pt x="2812" y="2106"/>
                  <a:pt x="2810" y="2107"/>
                  <a:pt x="2809" y="2106"/>
                </a:cubicBezTo>
                <a:cubicBezTo>
                  <a:pt x="2808" y="2106"/>
                  <a:pt x="2808" y="2105"/>
                  <a:pt x="2807" y="2105"/>
                </a:cubicBezTo>
                <a:cubicBezTo>
                  <a:pt x="2806" y="2105"/>
                  <a:pt x="2806" y="2105"/>
                  <a:pt x="2805" y="2105"/>
                </a:cubicBezTo>
                <a:cubicBezTo>
                  <a:pt x="2804" y="2105"/>
                  <a:pt x="2803" y="2105"/>
                  <a:pt x="2804" y="2106"/>
                </a:cubicBezTo>
                <a:cubicBezTo>
                  <a:pt x="2804" y="2107"/>
                  <a:pt x="2805" y="2108"/>
                  <a:pt x="2806" y="2108"/>
                </a:cubicBezTo>
                <a:cubicBezTo>
                  <a:pt x="2807" y="2108"/>
                  <a:pt x="2808" y="2108"/>
                  <a:pt x="2808" y="2109"/>
                </a:cubicBezTo>
                <a:close/>
                <a:moveTo>
                  <a:pt x="2721" y="2095"/>
                </a:moveTo>
                <a:cubicBezTo>
                  <a:pt x="2721" y="2094"/>
                  <a:pt x="2720" y="2094"/>
                  <a:pt x="2719" y="2094"/>
                </a:cubicBezTo>
                <a:cubicBezTo>
                  <a:pt x="2718" y="2094"/>
                  <a:pt x="2717" y="2093"/>
                  <a:pt x="2715" y="2093"/>
                </a:cubicBezTo>
                <a:cubicBezTo>
                  <a:pt x="2715" y="2092"/>
                  <a:pt x="2714" y="2092"/>
                  <a:pt x="2713" y="2092"/>
                </a:cubicBezTo>
                <a:cubicBezTo>
                  <a:pt x="2712" y="2093"/>
                  <a:pt x="2712" y="2093"/>
                  <a:pt x="2711" y="2093"/>
                </a:cubicBezTo>
                <a:cubicBezTo>
                  <a:pt x="2711" y="2093"/>
                  <a:pt x="2710" y="2092"/>
                  <a:pt x="2710" y="2093"/>
                </a:cubicBezTo>
                <a:cubicBezTo>
                  <a:pt x="2710" y="2094"/>
                  <a:pt x="2711" y="2094"/>
                  <a:pt x="2711" y="2095"/>
                </a:cubicBezTo>
                <a:cubicBezTo>
                  <a:pt x="2711" y="2095"/>
                  <a:pt x="2711" y="2095"/>
                  <a:pt x="2711" y="2096"/>
                </a:cubicBezTo>
                <a:cubicBezTo>
                  <a:pt x="2712" y="2096"/>
                  <a:pt x="2712" y="2096"/>
                  <a:pt x="2712" y="2096"/>
                </a:cubicBezTo>
                <a:cubicBezTo>
                  <a:pt x="2713" y="2096"/>
                  <a:pt x="2713" y="2097"/>
                  <a:pt x="2713" y="2098"/>
                </a:cubicBezTo>
                <a:cubicBezTo>
                  <a:pt x="2712" y="2098"/>
                  <a:pt x="2712" y="2098"/>
                  <a:pt x="2711" y="2097"/>
                </a:cubicBezTo>
                <a:cubicBezTo>
                  <a:pt x="2711" y="2097"/>
                  <a:pt x="2711" y="2097"/>
                  <a:pt x="2711" y="2096"/>
                </a:cubicBezTo>
                <a:cubicBezTo>
                  <a:pt x="2710" y="2096"/>
                  <a:pt x="2710" y="2096"/>
                  <a:pt x="2710" y="2096"/>
                </a:cubicBezTo>
                <a:cubicBezTo>
                  <a:pt x="2709" y="2096"/>
                  <a:pt x="2710" y="2095"/>
                  <a:pt x="2709" y="2094"/>
                </a:cubicBezTo>
                <a:cubicBezTo>
                  <a:pt x="2708" y="2094"/>
                  <a:pt x="2708" y="2094"/>
                  <a:pt x="2707" y="2094"/>
                </a:cubicBezTo>
                <a:cubicBezTo>
                  <a:pt x="2706" y="2095"/>
                  <a:pt x="2705" y="2096"/>
                  <a:pt x="2704" y="2096"/>
                </a:cubicBezTo>
                <a:cubicBezTo>
                  <a:pt x="2703" y="2096"/>
                  <a:pt x="2702" y="2095"/>
                  <a:pt x="2702" y="2096"/>
                </a:cubicBezTo>
                <a:cubicBezTo>
                  <a:pt x="2701" y="2096"/>
                  <a:pt x="2701" y="2096"/>
                  <a:pt x="2702" y="2097"/>
                </a:cubicBezTo>
                <a:cubicBezTo>
                  <a:pt x="2703" y="2097"/>
                  <a:pt x="2703" y="2098"/>
                  <a:pt x="2704" y="2098"/>
                </a:cubicBezTo>
                <a:cubicBezTo>
                  <a:pt x="2706" y="2098"/>
                  <a:pt x="2707" y="2097"/>
                  <a:pt x="2708" y="2099"/>
                </a:cubicBezTo>
                <a:cubicBezTo>
                  <a:pt x="2708" y="2100"/>
                  <a:pt x="2708" y="2101"/>
                  <a:pt x="2708" y="2101"/>
                </a:cubicBezTo>
                <a:cubicBezTo>
                  <a:pt x="2707" y="2102"/>
                  <a:pt x="2706" y="2102"/>
                  <a:pt x="2706" y="2103"/>
                </a:cubicBezTo>
                <a:cubicBezTo>
                  <a:pt x="2706" y="2103"/>
                  <a:pt x="2707" y="2103"/>
                  <a:pt x="2707" y="2102"/>
                </a:cubicBezTo>
                <a:cubicBezTo>
                  <a:pt x="2708" y="2102"/>
                  <a:pt x="2709" y="2102"/>
                  <a:pt x="2709" y="2102"/>
                </a:cubicBezTo>
                <a:cubicBezTo>
                  <a:pt x="2710" y="2101"/>
                  <a:pt x="2709" y="2100"/>
                  <a:pt x="2709" y="2100"/>
                </a:cubicBezTo>
                <a:cubicBezTo>
                  <a:pt x="2708" y="2099"/>
                  <a:pt x="2709" y="2099"/>
                  <a:pt x="2709" y="2098"/>
                </a:cubicBezTo>
                <a:cubicBezTo>
                  <a:pt x="2710" y="2098"/>
                  <a:pt x="2710" y="2099"/>
                  <a:pt x="2711" y="2100"/>
                </a:cubicBezTo>
                <a:cubicBezTo>
                  <a:pt x="2711" y="2100"/>
                  <a:pt x="2711" y="2100"/>
                  <a:pt x="2712" y="2101"/>
                </a:cubicBezTo>
                <a:cubicBezTo>
                  <a:pt x="2712" y="2101"/>
                  <a:pt x="2712" y="2102"/>
                  <a:pt x="2713" y="2102"/>
                </a:cubicBezTo>
                <a:cubicBezTo>
                  <a:pt x="2713" y="2102"/>
                  <a:pt x="2714" y="2102"/>
                  <a:pt x="2714" y="2102"/>
                </a:cubicBezTo>
                <a:cubicBezTo>
                  <a:pt x="2715" y="2101"/>
                  <a:pt x="2714" y="2100"/>
                  <a:pt x="2715" y="2100"/>
                </a:cubicBezTo>
                <a:cubicBezTo>
                  <a:pt x="2715" y="2099"/>
                  <a:pt x="2716" y="2099"/>
                  <a:pt x="2717" y="2100"/>
                </a:cubicBezTo>
                <a:cubicBezTo>
                  <a:pt x="2718" y="2100"/>
                  <a:pt x="2718" y="2100"/>
                  <a:pt x="2719" y="2099"/>
                </a:cubicBezTo>
                <a:cubicBezTo>
                  <a:pt x="2719" y="2099"/>
                  <a:pt x="2720" y="2099"/>
                  <a:pt x="2721" y="2099"/>
                </a:cubicBezTo>
                <a:cubicBezTo>
                  <a:pt x="2722" y="2100"/>
                  <a:pt x="2722" y="2100"/>
                  <a:pt x="2723" y="2100"/>
                </a:cubicBezTo>
                <a:cubicBezTo>
                  <a:pt x="2724" y="2100"/>
                  <a:pt x="2723" y="2097"/>
                  <a:pt x="2723" y="2096"/>
                </a:cubicBezTo>
                <a:cubicBezTo>
                  <a:pt x="2722" y="2096"/>
                  <a:pt x="2722" y="2095"/>
                  <a:pt x="2721" y="2095"/>
                </a:cubicBezTo>
                <a:close/>
                <a:moveTo>
                  <a:pt x="2691" y="2130"/>
                </a:moveTo>
                <a:cubicBezTo>
                  <a:pt x="2691" y="2130"/>
                  <a:pt x="2693" y="2130"/>
                  <a:pt x="2693" y="2130"/>
                </a:cubicBezTo>
                <a:cubicBezTo>
                  <a:pt x="2694" y="2130"/>
                  <a:pt x="2694" y="2131"/>
                  <a:pt x="2695" y="2131"/>
                </a:cubicBezTo>
                <a:cubicBezTo>
                  <a:pt x="2696" y="2132"/>
                  <a:pt x="2696" y="2132"/>
                  <a:pt x="2697" y="2132"/>
                </a:cubicBezTo>
                <a:cubicBezTo>
                  <a:pt x="2698" y="2132"/>
                  <a:pt x="2698" y="2133"/>
                  <a:pt x="2699" y="2133"/>
                </a:cubicBezTo>
                <a:cubicBezTo>
                  <a:pt x="2699" y="2134"/>
                  <a:pt x="2700" y="2134"/>
                  <a:pt x="2700" y="2134"/>
                </a:cubicBezTo>
                <a:cubicBezTo>
                  <a:pt x="2701" y="2134"/>
                  <a:pt x="2701" y="2133"/>
                  <a:pt x="2702" y="2132"/>
                </a:cubicBezTo>
                <a:cubicBezTo>
                  <a:pt x="2702" y="2132"/>
                  <a:pt x="2703" y="2132"/>
                  <a:pt x="2704" y="2132"/>
                </a:cubicBezTo>
                <a:cubicBezTo>
                  <a:pt x="2705" y="2132"/>
                  <a:pt x="2705" y="2131"/>
                  <a:pt x="2705" y="2130"/>
                </a:cubicBezTo>
                <a:cubicBezTo>
                  <a:pt x="2705" y="2130"/>
                  <a:pt x="2705" y="2130"/>
                  <a:pt x="2705" y="2129"/>
                </a:cubicBezTo>
                <a:cubicBezTo>
                  <a:pt x="2705" y="2129"/>
                  <a:pt x="2705" y="2129"/>
                  <a:pt x="2705" y="2129"/>
                </a:cubicBezTo>
                <a:cubicBezTo>
                  <a:pt x="2706" y="2128"/>
                  <a:pt x="2706" y="2128"/>
                  <a:pt x="2705" y="2127"/>
                </a:cubicBezTo>
                <a:cubicBezTo>
                  <a:pt x="2703" y="2126"/>
                  <a:pt x="2703" y="2123"/>
                  <a:pt x="2700" y="2125"/>
                </a:cubicBezTo>
                <a:cubicBezTo>
                  <a:pt x="2699" y="2126"/>
                  <a:pt x="2699" y="2127"/>
                  <a:pt x="2698" y="2127"/>
                </a:cubicBezTo>
                <a:cubicBezTo>
                  <a:pt x="2696" y="2128"/>
                  <a:pt x="2695" y="2128"/>
                  <a:pt x="2693" y="2129"/>
                </a:cubicBezTo>
                <a:cubicBezTo>
                  <a:pt x="2693" y="2129"/>
                  <a:pt x="2691" y="2129"/>
                  <a:pt x="2691" y="2130"/>
                </a:cubicBezTo>
                <a:close/>
                <a:moveTo>
                  <a:pt x="2717" y="1469"/>
                </a:moveTo>
                <a:cubicBezTo>
                  <a:pt x="2717" y="1469"/>
                  <a:pt x="2717" y="1468"/>
                  <a:pt x="2717" y="1468"/>
                </a:cubicBezTo>
                <a:cubicBezTo>
                  <a:pt x="2718" y="1467"/>
                  <a:pt x="2720" y="1465"/>
                  <a:pt x="2717" y="1466"/>
                </a:cubicBezTo>
                <a:cubicBezTo>
                  <a:pt x="2716" y="1466"/>
                  <a:pt x="2717" y="1468"/>
                  <a:pt x="2716" y="1469"/>
                </a:cubicBezTo>
                <a:cubicBezTo>
                  <a:pt x="2716" y="1470"/>
                  <a:pt x="2715" y="1470"/>
                  <a:pt x="2715" y="1471"/>
                </a:cubicBezTo>
                <a:cubicBezTo>
                  <a:pt x="2715" y="1472"/>
                  <a:pt x="2715" y="1473"/>
                  <a:pt x="2715" y="1473"/>
                </a:cubicBezTo>
                <a:cubicBezTo>
                  <a:pt x="2715" y="1474"/>
                  <a:pt x="2714" y="1475"/>
                  <a:pt x="2715" y="1475"/>
                </a:cubicBezTo>
                <a:cubicBezTo>
                  <a:pt x="2716" y="1475"/>
                  <a:pt x="2716" y="1474"/>
                  <a:pt x="2716" y="1473"/>
                </a:cubicBezTo>
                <a:cubicBezTo>
                  <a:pt x="2716" y="1472"/>
                  <a:pt x="2716" y="1472"/>
                  <a:pt x="2716" y="1471"/>
                </a:cubicBezTo>
                <a:cubicBezTo>
                  <a:pt x="2716" y="1470"/>
                  <a:pt x="2717" y="1470"/>
                  <a:pt x="2717" y="1469"/>
                </a:cubicBezTo>
                <a:close/>
                <a:moveTo>
                  <a:pt x="2709" y="1476"/>
                </a:moveTo>
                <a:cubicBezTo>
                  <a:pt x="2710" y="1475"/>
                  <a:pt x="2708" y="1474"/>
                  <a:pt x="2707" y="1474"/>
                </a:cubicBezTo>
                <a:cubicBezTo>
                  <a:pt x="2706" y="1474"/>
                  <a:pt x="2704" y="1475"/>
                  <a:pt x="2705" y="1476"/>
                </a:cubicBezTo>
                <a:cubicBezTo>
                  <a:pt x="2705" y="1477"/>
                  <a:pt x="2706" y="1476"/>
                  <a:pt x="2706" y="1477"/>
                </a:cubicBezTo>
                <a:cubicBezTo>
                  <a:pt x="2707" y="1477"/>
                  <a:pt x="2707" y="1478"/>
                  <a:pt x="2707" y="1478"/>
                </a:cubicBezTo>
                <a:cubicBezTo>
                  <a:pt x="2708" y="1479"/>
                  <a:pt x="2708" y="1479"/>
                  <a:pt x="2708" y="1478"/>
                </a:cubicBezTo>
                <a:cubicBezTo>
                  <a:pt x="2709" y="1477"/>
                  <a:pt x="2708" y="1477"/>
                  <a:pt x="2708" y="1477"/>
                </a:cubicBezTo>
                <a:cubicBezTo>
                  <a:pt x="2708" y="1476"/>
                  <a:pt x="2709" y="1476"/>
                  <a:pt x="2709" y="1476"/>
                </a:cubicBezTo>
                <a:close/>
                <a:moveTo>
                  <a:pt x="2919" y="1139"/>
                </a:moveTo>
                <a:cubicBezTo>
                  <a:pt x="2919" y="1139"/>
                  <a:pt x="2920" y="1138"/>
                  <a:pt x="2920" y="1138"/>
                </a:cubicBezTo>
                <a:cubicBezTo>
                  <a:pt x="2920" y="1137"/>
                  <a:pt x="2919" y="1136"/>
                  <a:pt x="2919" y="1136"/>
                </a:cubicBezTo>
                <a:cubicBezTo>
                  <a:pt x="2918" y="1135"/>
                  <a:pt x="2918" y="1135"/>
                  <a:pt x="2917" y="1136"/>
                </a:cubicBezTo>
                <a:cubicBezTo>
                  <a:pt x="2917" y="1137"/>
                  <a:pt x="2919" y="1140"/>
                  <a:pt x="2919" y="1139"/>
                </a:cubicBezTo>
                <a:close/>
                <a:moveTo>
                  <a:pt x="3756" y="973"/>
                </a:moveTo>
                <a:cubicBezTo>
                  <a:pt x="3754" y="974"/>
                  <a:pt x="3756" y="974"/>
                  <a:pt x="3757" y="973"/>
                </a:cubicBezTo>
                <a:cubicBezTo>
                  <a:pt x="3758" y="972"/>
                  <a:pt x="3756" y="973"/>
                  <a:pt x="3756" y="973"/>
                </a:cubicBezTo>
                <a:close/>
                <a:moveTo>
                  <a:pt x="3753" y="975"/>
                </a:moveTo>
                <a:cubicBezTo>
                  <a:pt x="3753" y="975"/>
                  <a:pt x="3753" y="974"/>
                  <a:pt x="3752" y="975"/>
                </a:cubicBezTo>
                <a:cubicBezTo>
                  <a:pt x="3751" y="976"/>
                  <a:pt x="3753" y="977"/>
                  <a:pt x="3753" y="976"/>
                </a:cubicBezTo>
                <a:cubicBezTo>
                  <a:pt x="3753" y="976"/>
                  <a:pt x="3755" y="976"/>
                  <a:pt x="3755" y="975"/>
                </a:cubicBezTo>
                <a:cubicBezTo>
                  <a:pt x="3756" y="974"/>
                  <a:pt x="3753" y="975"/>
                  <a:pt x="3753" y="975"/>
                </a:cubicBezTo>
                <a:close/>
                <a:moveTo>
                  <a:pt x="3752" y="974"/>
                </a:moveTo>
                <a:cubicBezTo>
                  <a:pt x="3753" y="974"/>
                  <a:pt x="3754" y="973"/>
                  <a:pt x="3755" y="972"/>
                </a:cubicBezTo>
                <a:cubicBezTo>
                  <a:pt x="3756" y="971"/>
                  <a:pt x="3754" y="971"/>
                  <a:pt x="3754" y="970"/>
                </a:cubicBezTo>
                <a:cubicBezTo>
                  <a:pt x="3753" y="969"/>
                  <a:pt x="3751" y="970"/>
                  <a:pt x="3750" y="971"/>
                </a:cubicBezTo>
                <a:cubicBezTo>
                  <a:pt x="3749" y="971"/>
                  <a:pt x="3750" y="971"/>
                  <a:pt x="3750" y="973"/>
                </a:cubicBezTo>
                <a:cubicBezTo>
                  <a:pt x="3751" y="974"/>
                  <a:pt x="3751" y="974"/>
                  <a:pt x="3752" y="974"/>
                </a:cubicBezTo>
                <a:close/>
                <a:moveTo>
                  <a:pt x="3733" y="975"/>
                </a:moveTo>
                <a:cubicBezTo>
                  <a:pt x="3732" y="975"/>
                  <a:pt x="3731" y="975"/>
                  <a:pt x="3731" y="975"/>
                </a:cubicBezTo>
                <a:cubicBezTo>
                  <a:pt x="3730" y="974"/>
                  <a:pt x="3729" y="976"/>
                  <a:pt x="3729" y="977"/>
                </a:cubicBezTo>
                <a:cubicBezTo>
                  <a:pt x="3730" y="977"/>
                  <a:pt x="3729" y="978"/>
                  <a:pt x="3729" y="979"/>
                </a:cubicBezTo>
                <a:cubicBezTo>
                  <a:pt x="3728" y="979"/>
                  <a:pt x="3725" y="980"/>
                  <a:pt x="3724" y="980"/>
                </a:cubicBezTo>
                <a:cubicBezTo>
                  <a:pt x="3723" y="980"/>
                  <a:pt x="3721" y="980"/>
                  <a:pt x="3721" y="981"/>
                </a:cubicBezTo>
                <a:cubicBezTo>
                  <a:pt x="3720" y="981"/>
                  <a:pt x="3719" y="982"/>
                  <a:pt x="3719" y="983"/>
                </a:cubicBezTo>
                <a:cubicBezTo>
                  <a:pt x="3719" y="984"/>
                  <a:pt x="3721" y="983"/>
                  <a:pt x="3722" y="982"/>
                </a:cubicBezTo>
                <a:cubicBezTo>
                  <a:pt x="3723" y="981"/>
                  <a:pt x="3724" y="981"/>
                  <a:pt x="3725" y="982"/>
                </a:cubicBezTo>
                <a:cubicBezTo>
                  <a:pt x="3726" y="982"/>
                  <a:pt x="3727" y="982"/>
                  <a:pt x="3727" y="982"/>
                </a:cubicBezTo>
                <a:cubicBezTo>
                  <a:pt x="3728" y="982"/>
                  <a:pt x="3729" y="982"/>
                  <a:pt x="3730" y="982"/>
                </a:cubicBezTo>
                <a:cubicBezTo>
                  <a:pt x="3731" y="981"/>
                  <a:pt x="3731" y="980"/>
                  <a:pt x="3731" y="978"/>
                </a:cubicBezTo>
                <a:cubicBezTo>
                  <a:pt x="3731" y="977"/>
                  <a:pt x="3733" y="977"/>
                  <a:pt x="3733" y="976"/>
                </a:cubicBezTo>
                <a:cubicBezTo>
                  <a:pt x="3734" y="976"/>
                  <a:pt x="3733" y="975"/>
                  <a:pt x="3733" y="975"/>
                </a:cubicBezTo>
                <a:close/>
                <a:moveTo>
                  <a:pt x="3760" y="973"/>
                </a:moveTo>
                <a:cubicBezTo>
                  <a:pt x="3759" y="974"/>
                  <a:pt x="3761" y="974"/>
                  <a:pt x="3762" y="974"/>
                </a:cubicBezTo>
                <a:cubicBezTo>
                  <a:pt x="3763" y="974"/>
                  <a:pt x="3763" y="974"/>
                  <a:pt x="3763" y="973"/>
                </a:cubicBezTo>
                <a:cubicBezTo>
                  <a:pt x="3762" y="972"/>
                  <a:pt x="3760" y="973"/>
                  <a:pt x="3760" y="973"/>
                </a:cubicBezTo>
                <a:close/>
                <a:moveTo>
                  <a:pt x="3727" y="975"/>
                </a:moveTo>
                <a:cubicBezTo>
                  <a:pt x="3727" y="975"/>
                  <a:pt x="3725" y="975"/>
                  <a:pt x="3725" y="976"/>
                </a:cubicBezTo>
                <a:cubicBezTo>
                  <a:pt x="3725" y="976"/>
                  <a:pt x="3724" y="978"/>
                  <a:pt x="3725" y="977"/>
                </a:cubicBezTo>
                <a:cubicBezTo>
                  <a:pt x="3726" y="977"/>
                  <a:pt x="3727" y="976"/>
                  <a:pt x="3727" y="975"/>
                </a:cubicBezTo>
                <a:close/>
                <a:moveTo>
                  <a:pt x="3742" y="977"/>
                </a:moveTo>
                <a:cubicBezTo>
                  <a:pt x="3741" y="977"/>
                  <a:pt x="3742" y="976"/>
                  <a:pt x="3742" y="976"/>
                </a:cubicBezTo>
                <a:cubicBezTo>
                  <a:pt x="3744" y="976"/>
                  <a:pt x="3743" y="974"/>
                  <a:pt x="3742" y="973"/>
                </a:cubicBezTo>
                <a:cubicBezTo>
                  <a:pt x="3741" y="973"/>
                  <a:pt x="3740" y="974"/>
                  <a:pt x="3739" y="975"/>
                </a:cubicBezTo>
                <a:cubicBezTo>
                  <a:pt x="3738" y="975"/>
                  <a:pt x="3739" y="976"/>
                  <a:pt x="3738" y="977"/>
                </a:cubicBezTo>
                <a:cubicBezTo>
                  <a:pt x="3738" y="978"/>
                  <a:pt x="3739" y="978"/>
                  <a:pt x="3738" y="979"/>
                </a:cubicBezTo>
                <a:cubicBezTo>
                  <a:pt x="3738" y="979"/>
                  <a:pt x="3737" y="978"/>
                  <a:pt x="3736" y="978"/>
                </a:cubicBezTo>
                <a:cubicBezTo>
                  <a:pt x="3735" y="978"/>
                  <a:pt x="3735" y="979"/>
                  <a:pt x="3736" y="980"/>
                </a:cubicBezTo>
                <a:cubicBezTo>
                  <a:pt x="3736" y="980"/>
                  <a:pt x="3736" y="981"/>
                  <a:pt x="3734" y="983"/>
                </a:cubicBezTo>
                <a:cubicBezTo>
                  <a:pt x="3733" y="984"/>
                  <a:pt x="3733" y="984"/>
                  <a:pt x="3734" y="985"/>
                </a:cubicBezTo>
                <a:cubicBezTo>
                  <a:pt x="3735" y="985"/>
                  <a:pt x="3736" y="984"/>
                  <a:pt x="3736" y="983"/>
                </a:cubicBezTo>
                <a:cubicBezTo>
                  <a:pt x="3737" y="982"/>
                  <a:pt x="3738" y="983"/>
                  <a:pt x="3738" y="984"/>
                </a:cubicBezTo>
                <a:cubicBezTo>
                  <a:pt x="3738" y="985"/>
                  <a:pt x="3739" y="984"/>
                  <a:pt x="3739" y="983"/>
                </a:cubicBezTo>
                <a:cubicBezTo>
                  <a:pt x="3740" y="982"/>
                  <a:pt x="3741" y="982"/>
                  <a:pt x="3742" y="982"/>
                </a:cubicBezTo>
                <a:cubicBezTo>
                  <a:pt x="3743" y="982"/>
                  <a:pt x="3743" y="981"/>
                  <a:pt x="3743" y="980"/>
                </a:cubicBezTo>
                <a:cubicBezTo>
                  <a:pt x="3743" y="980"/>
                  <a:pt x="3744" y="980"/>
                  <a:pt x="3745" y="980"/>
                </a:cubicBezTo>
                <a:cubicBezTo>
                  <a:pt x="3746" y="980"/>
                  <a:pt x="3745" y="978"/>
                  <a:pt x="3745" y="978"/>
                </a:cubicBezTo>
                <a:cubicBezTo>
                  <a:pt x="3744" y="977"/>
                  <a:pt x="3743" y="977"/>
                  <a:pt x="3742" y="977"/>
                </a:cubicBezTo>
                <a:close/>
                <a:moveTo>
                  <a:pt x="3752" y="978"/>
                </a:moveTo>
                <a:cubicBezTo>
                  <a:pt x="3751" y="978"/>
                  <a:pt x="3751" y="977"/>
                  <a:pt x="3750" y="976"/>
                </a:cubicBezTo>
                <a:cubicBezTo>
                  <a:pt x="3750" y="976"/>
                  <a:pt x="3749" y="978"/>
                  <a:pt x="3750" y="978"/>
                </a:cubicBezTo>
                <a:cubicBezTo>
                  <a:pt x="3750" y="978"/>
                  <a:pt x="3750" y="979"/>
                  <a:pt x="3751" y="980"/>
                </a:cubicBezTo>
                <a:cubicBezTo>
                  <a:pt x="3751" y="981"/>
                  <a:pt x="3752" y="979"/>
                  <a:pt x="3753" y="978"/>
                </a:cubicBezTo>
                <a:cubicBezTo>
                  <a:pt x="3754" y="978"/>
                  <a:pt x="3753" y="978"/>
                  <a:pt x="3752" y="978"/>
                </a:cubicBezTo>
                <a:close/>
                <a:moveTo>
                  <a:pt x="3766" y="968"/>
                </a:moveTo>
                <a:cubicBezTo>
                  <a:pt x="3766" y="967"/>
                  <a:pt x="3765" y="967"/>
                  <a:pt x="3765" y="967"/>
                </a:cubicBezTo>
                <a:cubicBezTo>
                  <a:pt x="3765" y="967"/>
                  <a:pt x="3764" y="968"/>
                  <a:pt x="3765" y="968"/>
                </a:cubicBezTo>
                <a:cubicBezTo>
                  <a:pt x="3765" y="968"/>
                  <a:pt x="3766" y="968"/>
                  <a:pt x="3766" y="968"/>
                </a:cubicBezTo>
                <a:close/>
                <a:moveTo>
                  <a:pt x="3748" y="977"/>
                </a:moveTo>
                <a:cubicBezTo>
                  <a:pt x="3748" y="976"/>
                  <a:pt x="3746" y="976"/>
                  <a:pt x="3746" y="977"/>
                </a:cubicBezTo>
                <a:cubicBezTo>
                  <a:pt x="3745" y="978"/>
                  <a:pt x="3746" y="979"/>
                  <a:pt x="3746" y="980"/>
                </a:cubicBezTo>
                <a:cubicBezTo>
                  <a:pt x="3746" y="981"/>
                  <a:pt x="3747" y="981"/>
                  <a:pt x="3748" y="981"/>
                </a:cubicBezTo>
                <a:cubicBezTo>
                  <a:pt x="3749" y="980"/>
                  <a:pt x="3748" y="980"/>
                  <a:pt x="3748" y="979"/>
                </a:cubicBezTo>
                <a:cubicBezTo>
                  <a:pt x="3748" y="979"/>
                  <a:pt x="3747" y="978"/>
                  <a:pt x="3748" y="978"/>
                </a:cubicBezTo>
                <a:cubicBezTo>
                  <a:pt x="3749" y="977"/>
                  <a:pt x="3748" y="977"/>
                  <a:pt x="3748" y="977"/>
                </a:cubicBezTo>
                <a:close/>
                <a:moveTo>
                  <a:pt x="3758" y="974"/>
                </a:moveTo>
                <a:cubicBezTo>
                  <a:pt x="3757" y="974"/>
                  <a:pt x="3757" y="974"/>
                  <a:pt x="3758" y="975"/>
                </a:cubicBezTo>
                <a:cubicBezTo>
                  <a:pt x="3758" y="976"/>
                  <a:pt x="3759" y="975"/>
                  <a:pt x="3759" y="975"/>
                </a:cubicBezTo>
                <a:cubicBezTo>
                  <a:pt x="3759" y="974"/>
                  <a:pt x="3758" y="974"/>
                  <a:pt x="3758" y="974"/>
                </a:cubicBezTo>
                <a:close/>
                <a:moveTo>
                  <a:pt x="3828" y="566"/>
                </a:moveTo>
                <a:cubicBezTo>
                  <a:pt x="3829" y="566"/>
                  <a:pt x="3829" y="565"/>
                  <a:pt x="3829" y="565"/>
                </a:cubicBezTo>
                <a:cubicBezTo>
                  <a:pt x="3830" y="566"/>
                  <a:pt x="3830" y="566"/>
                  <a:pt x="3831" y="567"/>
                </a:cubicBezTo>
                <a:cubicBezTo>
                  <a:pt x="3831" y="567"/>
                  <a:pt x="3832" y="567"/>
                  <a:pt x="3833" y="567"/>
                </a:cubicBezTo>
                <a:cubicBezTo>
                  <a:pt x="3834" y="568"/>
                  <a:pt x="3834" y="570"/>
                  <a:pt x="3835" y="570"/>
                </a:cubicBezTo>
                <a:cubicBezTo>
                  <a:pt x="3837" y="570"/>
                  <a:pt x="3838" y="570"/>
                  <a:pt x="3840" y="570"/>
                </a:cubicBezTo>
                <a:cubicBezTo>
                  <a:pt x="3842" y="524"/>
                  <a:pt x="3842" y="524"/>
                  <a:pt x="3842" y="524"/>
                </a:cubicBezTo>
                <a:cubicBezTo>
                  <a:pt x="3841" y="523"/>
                  <a:pt x="3839" y="523"/>
                  <a:pt x="3838" y="523"/>
                </a:cubicBezTo>
                <a:cubicBezTo>
                  <a:pt x="3837" y="523"/>
                  <a:pt x="3835" y="524"/>
                  <a:pt x="3834" y="523"/>
                </a:cubicBezTo>
                <a:cubicBezTo>
                  <a:pt x="3832" y="523"/>
                  <a:pt x="3831" y="523"/>
                  <a:pt x="3829" y="522"/>
                </a:cubicBezTo>
                <a:cubicBezTo>
                  <a:pt x="3828" y="522"/>
                  <a:pt x="3828" y="522"/>
                  <a:pt x="3827" y="522"/>
                </a:cubicBezTo>
                <a:cubicBezTo>
                  <a:pt x="3826" y="521"/>
                  <a:pt x="3826" y="522"/>
                  <a:pt x="3825" y="522"/>
                </a:cubicBezTo>
                <a:cubicBezTo>
                  <a:pt x="3824" y="521"/>
                  <a:pt x="3823" y="520"/>
                  <a:pt x="3821" y="520"/>
                </a:cubicBezTo>
                <a:cubicBezTo>
                  <a:pt x="3820" y="521"/>
                  <a:pt x="3821" y="521"/>
                  <a:pt x="3822" y="521"/>
                </a:cubicBezTo>
                <a:cubicBezTo>
                  <a:pt x="3822" y="522"/>
                  <a:pt x="3823" y="521"/>
                  <a:pt x="3824" y="522"/>
                </a:cubicBezTo>
                <a:cubicBezTo>
                  <a:pt x="3825" y="522"/>
                  <a:pt x="3826" y="523"/>
                  <a:pt x="3827" y="523"/>
                </a:cubicBezTo>
                <a:cubicBezTo>
                  <a:pt x="3828" y="523"/>
                  <a:pt x="3831" y="525"/>
                  <a:pt x="3829" y="525"/>
                </a:cubicBezTo>
                <a:cubicBezTo>
                  <a:pt x="3828" y="525"/>
                  <a:pt x="3827" y="525"/>
                  <a:pt x="3827" y="525"/>
                </a:cubicBezTo>
                <a:cubicBezTo>
                  <a:pt x="3826" y="525"/>
                  <a:pt x="3826" y="525"/>
                  <a:pt x="3825" y="524"/>
                </a:cubicBezTo>
                <a:cubicBezTo>
                  <a:pt x="3824" y="524"/>
                  <a:pt x="3824" y="524"/>
                  <a:pt x="3823" y="524"/>
                </a:cubicBezTo>
                <a:cubicBezTo>
                  <a:pt x="3822" y="523"/>
                  <a:pt x="3822" y="523"/>
                  <a:pt x="3821" y="523"/>
                </a:cubicBezTo>
                <a:cubicBezTo>
                  <a:pt x="3820" y="522"/>
                  <a:pt x="3817" y="522"/>
                  <a:pt x="3816" y="523"/>
                </a:cubicBezTo>
                <a:cubicBezTo>
                  <a:pt x="3815" y="524"/>
                  <a:pt x="3815" y="526"/>
                  <a:pt x="3814" y="527"/>
                </a:cubicBezTo>
                <a:cubicBezTo>
                  <a:pt x="3814" y="526"/>
                  <a:pt x="3814" y="526"/>
                  <a:pt x="3814" y="525"/>
                </a:cubicBezTo>
                <a:cubicBezTo>
                  <a:pt x="3814" y="525"/>
                  <a:pt x="3814" y="524"/>
                  <a:pt x="3814" y="524"/>
                </a:cubicBezTo>
                <a:cubicBezTo>
                  <a:pt x="3814" y="522"/>
                  <a:pt x="3814" y="522"/>
                  <a:pt x="3816" y="521"/>
                </a:cubicBezTo>
                <a:cubicBezTo>
                  <a:pt x="3816" y="521"/>
                  <a:pt x="3817" y="521"/>
                  <a:pt x="3817" y="521"/>
                </a:cubicBezTo>
                <a:cubicBezTo>
                  <a:pt x="3817" y="520"/>
                  <a:pt x="3816" y="520"/>
                  <a:pt x="3816" y="519"/>
                </a:cubicBezTo>
                <a:cubicBezTo>
                  <a:pt x="3815" y="519"/>
                  <a:pt x="3814" y="519"/>
                  <a:pt x="3813" y="519"/>
                </a:cubicBezTo>
                <a:cubicBezTo>
                  <a:pt x="3811" y="519"/>
                  <a:pt x="3810" y="519"/>
                  <a:pt x="3809" y="518"/>
                </a:cubicBezTo>
                <a:cubicBezTo>
                  <a:pt x="3808" y="518"/>
                  <a:pt x="3806" y="519"/>
                  <a:pt x="3805" y="519"/>
                </a:cubicBezTo>
                <a:cubicBezTo>
                  <a:pt x="3804" y="519"/>
                  <a:pt x="3802" y="519"/>
                  <a:pt x="3801" y="519"/>
                </a:cubicBezTo>
                <a:cubicBezTo>
                  <a:pt x="3799" y="519"/>
                  <a:pt x="3798" y="519"/>
                  <a:pt x="3797" y="519"/>
                </a:cubicBezTo>
                <a:cubicBezTo>
                  <a:pt x="3795" y="518"/>
                  <a:pt x="3787" y="518"/>
                  <a:pt x="3788" y="520"/>
                </a:cubicBezTo>
                <a:cubicBezTo>
                  <a:pt x="3788" y="521"/>
                  <a:pt x="3789" y="520"/>
                  <a:pt x="3789" y="521"/>
                </a:cubicBezTo>
                <a:cubicBezTo>
                  <a:pt x="3790" y="521"/>
                  <a:pt x="3790" y="521"/>
                  <a:pt x="3791" y="521"/>
                </a:cubicBezTo>
                <a:cubicBezTo>
                  <a:pt x="3792" y="520"/>
                  <a:pt x="3794" y="520"/>
                  <a:pt x="3795" y="521"/>
                </a:cubicBezTo>
                <a:cubicBezTo>
                  <a:pt x="3796" y="522"/>
                  <a:pt x="3793" y="523"/>
                  <a:pt x="3794" y="524"/>
                </a:cubicBezTo>
                <a:cubicBezTo>
                  <a:pt x="3795" y="524"/>
                  <a:pt x="3796" y="523"/>
                  <a:pt x="3796" y="523"/>
                </a:cubicBezTo>
                <a:cubicBezTo>
                  <a:pt x="3797" y="523"/>
                  <a:pt x="3797" y="523"/>
                  <a:pt x="3798" y="523"/>
                </a:cubicBezTo>
                <a:cubicBezTo>
                  <a:pt x="3798" y="524"/>
                  <a:pt x="3798" y="525"/>
                  <a:pt x="3799" y="526"/>
                </a:cubicBezTo>
                <a:cubicBezTo>
                  <a:pt x="3799" y="527"/>
                  <a:pt x="3800" y="527"/>
                  <a:pt x="3800" y="528"/>
                </a:cubicBezTo>
                <a:cubicBezTo>
                  <a:pt x="3800" y="529"/>
                  <a:pt x="3800" y="530"/>
                  <a:pt x="3800" y="531"/>
                </a:cubicBezTo>
                <a:cubicBezTo>
                  <a:pt x="3800" y="532"/>
                  <a:pt x="3800" y="532"/>
                  <a:pt x="3800" y="533"/>
                </a:cubicBezTo>
                <a:cubicBezTo>
                  <a:pt x="3800" y="534"/>
                  <a:pt x="3797" y="535"/>
                  <a:pt x="3796" y="535"/>
                </a:cubicBezTo>
                <a:cubicBezTo>
                  <a:pt x="3796" y="535"/>
                  <a:pt x="3795" y="535"/>
                  <a:pt x="3795" y="536"/>
                </a:cubicBezTo>
                <a:cubicBezTo>
                  <a:pt x="3794" y="537"/>
                  <a:pt x="3795" y="537"/>
                  <a:pt x="3796" y="537"/>
                </a:cubicBezTo>
                <a:cubicBezTo>
                  <a:pt x="3797" y="537"/>
                  <a:pt x="3797" y="537"/>
                  <a:pt x="3798" y="538"/>
                </a:cubicBezTo>
                <a:cubicBezTo>
                  <a:pt x="3799" y="538"/>
                  <a:pt x="3799" y="538"/>
                  <a:pt x="3800" y="539"/>
                </a:cubicBezTo>
                <a:cubicBezTo>
                  <a:pt x="3801" y="539"/>
                  <a:pt x="3801" y="539"/>
                  <a:pt x="3802" y="539"/>
                </a:cubicBezTo>
                <a:cubicBezTo>
                  <a:pt x="3802" y="540"/>
                  <a:pt x="3803" y="540"/>
                  <a:pt x="3803" y="540"/>
                </a:cubicBezTo>
                <a:cubicBezTo>
                  <a:pt x="3804" y="541"/>
                  <a:pt x="3804" y="541"/>
                  <a:pt x="3805" y="542"/>
                </a:cubicBezTo>
                <a:cubicBezTo>
                  <a:pt x="3805" y="543"/>
                  <a:pt x="3803" y="543"/>
                  <a:pt x="3802" y="544"/>
                </a:cubicBezTo>
                <a:cubicBezTo>
                  <a:pt x="3800" y="546"/>
                  <a:pt x="3801" y="544"/>
                  <a:pt x="3801" y="542"/>
                </a:cubicBezTo>
                <a:cubicBezTo>
                  <a:pt x="3801" y="541"/>
                  <a:pt x="3800" y="540"/>
                  <a:pt x="3799" y="540"/>
                </a:cubicBezTo>
                <a:cubicBezTo>
                  <a:pt x="3799" y="539"/>
                  <a:pt x="3796" y="539"/>
                  <a:pt x="3796" y="540"/>
                </a:cubicBezTo>
                <a:cubicBezTo>
                  <a:pt x="3795" y="540"/>
                  <a:pt x="3795" y="541"/>
                  <a:pt x="3795" y="542"/>
                </a:cubicBezTo>
                <a:cubicBezTo>
                  <a:pt x="3795" y="542"/>
                  <a:pt x="3794" y="542"/>
                  <a:pt x="3794" y="543"/>
                </a:cubicBezTo>
                <a:cubicBezTo>
                  <a:pt x="3793" y="543"/>
                  <a:pt x="3792" y="547"/>
                  <a:pt x="3791" y="544"/>
                </a:cubicBezTo>
                <a:cubicBezTo>
                  <a:pt x="3791" y="544"/>
                  <a:pt x="3792" y="543"/>
                  <a:pt x="3791" y="542"/>
                </a:cubicBezTo>
                <a:cubicBezTo>
                  <a:pt x="3791" y="541"/>
                  <a:pt x="3791" y="541"/>
                  <a:pt x="3791" y="540"/>
                </a:cubicBezTo>
                <a:cubicBezTo>
                  <a:pt x="3790" y="540"/>
                  <a:pt x="3790" y="539"/>
                  <a:pt x="3790" y="538"/>
                </a:cubicBezTo>
                <a:cubicBezTo>
                  <a:pt x="3790" y="537"/>
                  <a:pt x="3789" y="536"/>
                  <a:pt x="3788" y="536"/>
                </a:cubicBezTo>
                <a:cubicBezTo>
                  <a:pt x="3787" y="536"/>
                  <a:pt x="3787" y="536"/>
                  <a:pt x="3786" y="536"/>
                </a:cubicBezTo>
                <a:cubicBezTo>
                  <a:pt x="3786" y="535"/>
                  <a:pt x="3785" y="535"/>
                  <a:pt x="3785" y="535"/>
                </a:cubicBezTo>
                <a:cubicBezTo>
                  <a:pt x="3784" y="534"/>
                  <a:pt x="3783" y="535"/>
                  <a:pt x="3782" y="534"/>
                </a:cubicBezTo>
                <a:cubicBezTo>
                  <a:pt x="3781" y="533"/>
                  <a:pt x="3783" y="532"/>
                  <a:pt x="3784" y="532"/>
                </a:cubicBezTo>
                <a:cubicBezTo>
                  <a:pt x="3785" y="531"/>
                  <a:pt x="3786" y="530"/>
                  <a:pt x="3786" y="528"/>
                </a:cubicBezTo>
                <a:cubicBezTo>
                  <a:pt x="3786" y="527"/>
                  <a:pt x="3784" y="526"/>
                  <a:pt x="3784" y="524"/>
                </a:cubicBezTo>
                <a:cubicBezTo>
                  <a:pt x="3784" y="523"/>
                  <a:pt x="3783" y="522"/>
                  <a:pt x="3782" y="521"/>
                </a:cubicBezTo>
                <a:cubicBezTo>
                  <a:pt x="3782" y="519"/>
                  <a:pt x="3782" y="518"/>
                  <a:pt x="3782" y="516"/>
                </a:cubicBezTo>
                <a:cubicBezTo>
                  <a:pt x="3783" y="515"/>
                  <a:pt x="3784" y="514"/>
                  <a:pt x="3784" y="513"/>
                </a:cubicBezTo>
                <a:cubicBezTo>
                  <a:pt x="3784" y="511"/>
                  <a:pt x="3783" y="509"/>
                  <a:pt x="3782" y="508"/>
                </a:cubicBezTo>
                <a:cubicBezTo>
                  <a:pt x="3781" y="508"/>
                  <a:pt x="3779" y="505"/>
                  <a:pt x="3779" y="507"/>
                </a:cubicBezTo>
                <a:cubicBezTo>
                  <a:pt x="3779" y="507"/>
                  <a:pt x="3780" y="507"/>
                  <a:pt x="3780" y="508"/>
                </a:cubicBezTo>
                <a:cubicBezTo>
                  <a:pt x="3780" y="509"/>
                  <a:pt x="3779" y="509"/>
                  <a:pt x="3779" y="510"/>
                </a:cubicBezTo>
                <a:cubicBezTo>
                  <a:pt x="3777" y="510"/>
                  <a:pt x="3776" y="511"/>
                  <a:pt x="3775" y="511"/>
                </a:cubicBezTo>
                <a:cubicBezTo>
                  <a:pt x="3773" y="511"/>
                  <a:pt x="3774" y="510"/>
                  <a:pt x="3774" y="509"/>
                </a:cubicBezTo>
                <a:cubicBezTo>
                  <a:pt x="3775" y="508"/>
                  <a:pt x="3775" y="508"/>
                  <a:pt x="3775" y="507"/>
                </a:cubicBezTo>
                <a:cubicBezTo>
                  <a:pt x="3775" y="507"/>
                  <a:pt x="3775" y="506"/>
                  <a:pt x="3775" y="506"/>
                </a:cubicBezTo>
                <a:cubicBezTo>
                  <a:pt x="3775" y="505"/>
                  <a:pt x="3776" y="504"/>
                  <a:pt x="3776" y="503"/>
                </a:cubicBezTo>
                <a:cubicBezTo>
                  <a:pt x="3775" y="500"/>
                  <a:pt x="3773" y="500"/>
                  <a:pt x="3771" y="498"/>
                </a:cubicBezTo>
                <a:cubicBezTo>
                  <a:pt x="3770" y="497"/>
                  <a:pt x="3768" y="497"/>
                  <a:pt x="3767" y="496"/>
                </a:cubicBezTo>
                <a:cubicBezTo>
                  <a:pt x="3765" y="496"/>
                  <a:pt x="3763" y="495"/>
                  <a:pt x="3762" y="494"/>
                </a:cubicBezTo>
                <a:cubicBezTo>
                  <a:pt x="3761" y="493"/>
                  <a:pt x="3759" y="492"/>
                  <a:pt x="3758" y="491"/>
                </a:cubicBezTo>
                <a:cubicBezTo>
                  <a:pt x="3755" y="490"/>
                  <a:pt x="3752" y="490"/>
                  <a:pt x="3749" y="488"/>
                </a:cubicBezTo>
                <a:cubicBezTo>
                  <a:pt x="3746" y="486"/>
                  <a:pt x="3744" y="485"/>
                  <a:pt x="3741" y="483"/>
                </a:cubicBezTo>
                <a:cubicBezTo>
                  <a:pt x="3740" y="483"/>
                  <a:pt x="3739" y="482"/>
                  <a:pt x="3737" y="481"/>
                </a:cubicBezTo>
                <a:cubicBezTo>
                  <a:pt x="3736" y="481"/>
                  <a:pt x="3735" y="481"/>
                  <a:pt x="3733" y="481"/>
                </a:cubicBezTo>
                <a:cubicBezTo>
                  <a:pt x="3731" y="481"/>
                  <a:pt x="3731" y="480"/>
                  <a:pt x="3730" y="479"/>
                </a:cubicBezTo>
                <a:cubicBezTo>
                  <a:pt x="3729" y="478"/>
                  <a:pt x="3727" y="477"/>
                  <a:pt x="3726" y="476"/>
                </a:cubicBezTo>
                <a:cubicBezTo>
                  <a:pt x="3725" y="475"/>
                  <a:pt x="3723" y="474"/>
                  <a:pt x="3722" y="473"/>
                </a:cubicBezTo>
                <a:cubicBezTo>
                  <a:pt x="3721" y="473"/>
                  <a:pt x="3720" y="473"/>
                  <a:pt x="3718" y="472"/>
                </a:cubicBezTo>
                <a:cubicBezTo>
                  <a:pt x="3717" y="472"/>
                  <a:pt x="3716" y="471"/>
                  <a:pt x="3715" y="471"/>
                </a:cubicBezTo>
                <a:cubicBezTo>
                  <a:pt x="3715" y="471"/>
                  <a:pt x="3718" y="472"/>
                  <a:pt x="3718" y="473"/>
                </a:cubicBezTo>
                <a:cubicBezTo>
                  <a:pt x="3719" y="473"/>
                  <a:pt x="3721" y="474"/>
                  <a:pt x="3721" y="475"/>
                </a:cubicBezTo>
                <a:cubicBezTo>
                  <a:pt x="3720" y="475"/>
                  <a:pt x="3719" y="474"/>
                  <a:pt x="3718" y="474"/>
                </a:cubicBezTo>
                <a:cubicBezTo>
                  <a:pt x="3716" y="473"/>
                  <a:pt x="3715" y="473"/>
                  <a:pt x="3714" y="472"/>
                </a:cubicBezTo>
                <a:cubicBezTo>
                  <a:pt x="3712" y="470"/>
                  <a:pt x="3709" y="471"/>
                  <a:pt x="3707" y="469"/>
                </a:cubicBezTo>
                <a:cubicBezTo>
                  <a:pt x="3706" y="469"/>
                  <a:pt x="3705" y="467"/>
                  <a:pt x="3705" y="466"/>
                </a:cubicBezTo>
                <a:cubicBezTo>
                  <a:pt x="3704" y="465"/>
                  <a:pt x="3703" y="464"/>
                  <a:pt x="3702" y="463"/>
                </a:cubicBezTo>
                <a:cubicBezTo>
                  <a:pt x="3702" y="463"/>
                  <a:pt x="3701" y="463"/>
                  <a:pt x="3700" y="462"/>
                </a:cubicBezTo>
                <a:cubicBezTo>
                  <a:pt x="3699" y="461"/>
                  <a:pt x="3698" y="460"/>
                  <a:pt x="3696" y="459"/>
                </a:cubicBezTo>
                <a:cubicBezTo>
                  <a:pt x="3694" y="457"/>
                  <a:pt x="3691" y="456"/>
                  <a:pt x="3688" y="455"/>
                </a:cubicBezTo>
                <a:cubicBezTo>
                  <a:pt x="3687" y="455"/>
                  <a:pt x="3685" y="455"/>
                  <a:pt x="3684" y="455"/>
                </a:cubicBezTo>
                <a:cubicBezTo>
                  <a:pt x="3682" y="455"/>
                  <a:pt x="3681" y="454"/>
                  <a:pt x="3679" y="454"/>
                </a:cubicBezTo>
                <a:cubicBezTo>
                  <a:pt x="3676" y="452"/>
                  <a:pt x="3673" y="451"/>
                  <a:pt x="3669" y="449"/>
                </a:cubicBezTo>
                <a:cubicBezTo>
                  <a:pt x="3668" y="448"/>
                  <a:pt x="3668" y="448"/>
                  <a:pt x="3667" y="447"/>
                </a:cubicBezTo>
                <a:cubicBezTo>
                  <a:pt x="3665" y="447"/>
                  <a:pt x="3664" y="446"/>
                  <a:pt x="3663" y="446"/>
                </a:cubicBezTo>
                <a:cubicBezTo>
                  <a:pt x="3662" y="445"/>
                  <a:pt x="3662" y="445"/>
                  <a:pt x="3661" y="445"/>
                </a:cubicBezTo>
                <a:cubicBezTo>
                  <a:pt x="3659" y="444"/>
                  <a:pt x="3657" y="443"/>
                  <a:pt x="3655" y="441"/>
                </a:cubicBezTo>
                <a:cubicBezTo>
                  <a:pt x="3652" y="440"/>
                  <a:pt x="3648" y="438"/>
                  <a:pt x="3645" y="437"/>
                </a:cubicBezTo>
                <a:cubicBezTo>
                  <a:pt x="3642" y="436"/>
                  <a:pt x="3639" y="436"/>
                  <a:pt x="3635" y="435"/>
                </a:cubicBezTo>
                <a:cubicBezTo>
                  <a:pt x="3632" y="434"/>
                  <a:pt x="3628" y="434"/>
                  <a:pt x="3624" y="433"/>
                </a:cubicBezTo>
                <a:cubicBezTo>
                  <a:pt x="3623" y="433"/>
                  <a:pt x="3621" y="433"/>
                  <a:pt x="3620" y="432"/>
                </a:cubicBezTo>
                <a:cubicBezTo>
                  <a:pt x="3618" y="432"/>
                  <a:pt x="3617" y="431"/>
                  <a:pt x="3616" y="430"/>
                </a:cubicBezTo>
                <a:cubicBezTo>
                  <a:pt x="3614" y="430"/>
                  <a:pt x="3614" y="429"/>
                  <a:pt x="3613" y="428"/>
                </a:cubicBezTo>
                <a:cubicBezTo>
                  <a:pt x="3611" y="427"/>
                  <a:pt x="3610" y="426"/>
                  <a:pt x="3609" y="425"/>
                </a:cubicBezTo>
                <a:cubicBezTo>
                  <a:pt x="3608" y="425"/>
                  <a:pt x="3606" y="424"/>
                  <a:pt x="3605" y="424"/>
                </a:cubicBezTo>
                <a:cubicBezTo>
                  <a:pt x="3604" y="423"/>
                  <a:pt x="3603" y="423"/>
                  <a:pt x="3602" y="423"/>
                </a:cubicBezTo>
                <a:cubicBezTo>
                  <a:pt x="3601" y="423"/>
                  <a:pt x="3600" y="423"/>
                  <a:pt x="3599" y="423"/>
                </a:cubicBezTo>
                <a:cubicBezTo>
                  <a:pt x="3598" y="423"/>
                  <a:pt x="3596" y="423"/>
                  <a:pt x="3594" y="423"/>
                </a:cubicBezTo>
                <a:cubicBezTo>
                  <a:pt x="3592" y="423"/>
                  <a:pt x="3591" y="424"/>
                  <a:pt x="3589" y="424"/>
                </a:cubicBezTo>
                <a:cubicBezTo>
                  <a:pt x="3587" y="424"/>
                  <a:pt x="3585" y="424"/>
                  <a:pt x="3583" y="424"/>
                </a:cubicBezTo>
                <a:cubicBezTo>
                  <a:pt x="3581" y="424"/>
                  <a:pt x="3578" y="424"/>
                  <a:pt x="3576" y="424"/>
                </a:cubicBezTo>
                <a:cubicBezTo>
                  <a:pt x="3574" y="424"/>
                  <a:pt x="3572" y="423"/>
                  <a:pt x="3569" y="423"/>
                </a:cubicBezTo>
                <a:cubicBezTo>
                  <a:pt x="3566" y="423"/>
                  <a:pt x="3563" y="422"/>
                  <a:pt x="3559" y="422"/>
                </a:cubicBezTo>
                <a:cubicBezTo>
                  <a:pt x="3557" y="421"/>
                  <a:pt x="3555" y="422"/>
                  <a:pt x="3553" y="422"/>
                </a:cubicBezTo>
                <a:cubicBezTo>
                  <a:pt x="3552" y="422"/>
                  <a:pt x="3549" y="421"/>
                  <a:pt x="3548" y="422"/>
                </a:cubicBezTo>
                <a:cubicBezTo>
                  <a:pt x="3549" y="423"/>
                  <a:pt x="3549" y="423"/>
                  <a:pt x="3550" y="423"/>
                </a:cubicBezTo>
                <a:cubicBezTo>
                  <a:pt x="3551" y="423"/>
                  <a:pt x="3551" y="423"/>
                  <a:pt x="3551" y="424"/>
                </a:cubicBezTo>
                <a:cubicBezTo>
                  <a:pt x="3552" y="426"/>
                  <a:pt x="3550" y="425"/>
                  <a:pt x="3549" y="426"/>
                </a:cubicBezTo>
                <a:cubicBezTo>
                  <a:pt x="3549" y="427"/>
                  <a:pt x="3549" y="428"/>
                  <a:pt x="3548" y="427"/>
                </a:cubicBezTo>
                <a:cubicBezTo>
                  <a:pt x="3547" y="427"/>
                  <a:pt x="3547" y="426"/>
                  <a:pt x="3547" y="426"/>
                </a:cubicBezTo>
                <a:cubicBezTo>
                  <a:pt x="3546" y="425"/>
                  <a:pt x="3545" y="424"/>
                  <a:pt x="3544" y="424"/>
                </a:cubicBezTo>
                <a:cubicBezTo>
                  <a:pt x="3543" y="423"/>
                  <a:pt x="3542" y="422"/>
                  <a:pt x="3541" y="421"/>
                </a:cubicBezTo>
                <a:cubicBezTo>
                  <a:pt x="3540" y="421"/>
                  <a:pt x="3538" y="421"/>
                  <a:pt x="3537" y="421"/>
                </a:cubicBezTo>
                <a:cubicBezTo>
                  <a:pt x="3536" y="421"/>
                  <a:pt x="3534" y="420"/>
                  <a:pt x="3533" y="420"/>
                </a:cubicBezTo>
                <a:cubicBezTo>
                  <a:pt x="3531" y="420"/>
                  <a:pt x="3529" y="420"/>
                  <a:pt x="3527" y="420"/>
                </a:cubicBezTo>
                <a:cubicBezTo>
                  <a:pt x="3526" y="420"/>
                  <a:pt x="3525" y="419"/>
                  <a:pt x="3524" y="419"/>
                </a:cubicBezTo>
                <a:cubicBezTo>
                  <a:pt x="3522" y="419"/>
                  <a:pt x="3520" y="419"/>
                  <a:pt x="3517" y="419"/>
                </a:cubicBezTo>
                <a:cubicBezTo>
                  <a:pt x="3515" y="418"/>
                  <a:pt x="3513" y="418"/>
                  <a:pt x="3510" y="417"/>
                </a:cubicBezTo>
                <a:cubicBezTo>
                  <a:pt x="3509" y="417"/>
                  <a:pt x="3507" y="417"/>
                  <a:pt x="3506" y="417"/>
                </a:cubicBezTo>
                <a:cubicBezTo>
                  <a:pt x="3503" y="417"/>
                  <a:pt x="3500" y="416"/>
                  <a:pt x="3497" y="416"/>
                </a:cubicBezTo>
                <a:cubicBezTo>
                  <a:pt x="3496" y="416"/>
                  <a:pt x="3496" y="416"/>
                  <a:pt x="3495" y="416"/>
                </a:cubicBezTo>
                <a:cubicBezTo>
                  <a:pt x="3495" y="415"/>
                  <a:pt x="3494" y="415"/>
                  <a:pt x="3493" y="415"/>
                </a:cubicBezTo>
                <a:cubicBezTo>
                  <a:pt x="3492" y="415"/>
                  <a:pt x="3493" y="416"/>
                  <a:pt x="3494" y="416"/>
                </a:cubicBezTo>
                <a:cubicBezTo>
                  <a:pt x="3494" y="416"/>
                  <a:pt x="3495" y="416"/>
                  <a:pt x="3495" y="417"/>
                </a:cubicBezTo>
                <a:cubicBezTo>
                  <a:pt x="3496" y="418"/>
                  <a:pt x="3496" y="418"/>
                  <a:pt x="3496" y="420"/>
                </a:cubicBezTo>
                <a:cubicBezTo>
                  <a:pt x="3495" y="421"/>
                  <a:pt x="3495" y="422"/>
                  <a:pt x="3495" y="423"/>
                </a:cubicBezTo>
                <a:cubicBezTo>
                  <a:pt x="3496" y="424"/>
                  <a:pt x="3496" y="425"/>
                  <a:pt x="3495" y="426"/>
                </a:cubicBezTo>
                <a:cubicBezTo>
                  <a:pt x="3494" y="427"/>
                  <a:pt x="3486" y="432"/>
                  <a:pt x="3488" y="434"/>
                </a:cubicBezTo>
                <a:cubicBezTo>
                  <a:pt x="3488" y="434"/>
                  <a:pt x="3488" y="434"/>
                  <a:pt x="3489" y="434"/>
                </a:cubicBezTo>
                <a:cubicBezTo>
                  <a:pt x="3489" y="434"/>
                  <a:pt x="3489" y="434"/>
                  <a:pt x="3490" y="434"/>
                </a:cubicBezTo>
                <a:cubicBezTo>
                  <a:pt x="3490" y="435"/>
                  <a:pt x="3491" y="435"/>
                  <a:pt x="3492" y="435"/>
                </a:cubicBezTo>
                <a:cubicBezTo>
                  <a:pt x="3492" y="435"/>
                  <a:pt x="3493" y="434"/>
                  <a:pt x="3493" y="434"/>
                </a:cubicBezTo>
                <a:cubicBezTo>
                  <a:pt x="3494" y="433"/>
                  <a:pt x="3495" y="433"/>
                  <a:pt x="3495" y="433"/>
                </a:cubicBezTo>
                <a:cubicBezTo>
                  <a:pt x="3497" y="434"/>
                  <a:pt x="3497" y="435"/>
                  <a:pt x="3497" y="436"/>
                </a:cubicBezTo>
                <a:cubicBezTo>
                  <a:pt x="3498" y="438"/>
                  <a:pt x="3499" y="439"/>
                  <a:pt x="3500" y="440"/>
                </a:cubicBezTo>
                <a:cubicBezTo>
                  <a:pt x="3500" y="441"/>
                  <a:pt x="3500" y="442"/>
                  <a:pt x="3501" y="442"/>
                </a:cubicBezTo>
                <a:cubicBezTo>
                  <a:pt x="3501" y="443"/>
                  <a:pt x="3502" y="443"/>
                  <a:pt x="3502" y="444"/>
                </a:cubicBezTo>
                <a:cubicBezTo>
                  <a:pt x="3504" y="445"/>
                  <a:pt x="3503" y="446"/>
                  <a:pt x="3503" y="448"/>
                </a:cubicBezTo>
                <a:cubicBezTo>
                  <a:pt x="3502" y="449"/>
                  <a:pt x="3503" y="449"/>
                  <a:pt x="3504" y="450"/>
                </a:cubicBezTo>
                <a:cubicBezTo>
                  <a:pt x="3504" y="451"/>
                  <a:pt x="3504" y="453"/>
                  <a:pt x="3504" y="453"/>
                </a:cubicBezTo>
                <a:cubicBezTo>
                  <a:pt x="3503" y="454"/>
                  <a:pt x="3502" y="454"/>
                  <a:pt x="3501" y="455"/>
                </a:cubicBezTo>
                <a:cubicBezTo>
                  <a:pt x="3500" y="455"/>
                  <a:pt x="3499" y="457"/>
                  <a:pt x="3499" y="458"/>
                </a:cubicBezTo>
                <a:cubicBezTo>
                  <a:pt x="3499" y="458"/>
                  <a:pt x="3499" y="460"/>
                  <a:pt x="3498" y="461"/>
                </a:cubicBezTo>
                <a:cubicBezTo>
                  <a:pt x="3497" y="461"/>
                  <a:pt x="3497" y="460"/>
                  <a:pt x="3497" y="460"/>
                </a:cubicBezTo>
                <a:cubicBezTo>
                  <a:pt x="3496" y="459"/>
                  <a:pt x="3495" y="459"/>
                  <a:pt x="3495" y="459"/>
                </a:cubicBezTo>
                <a:cubicBezTo>
                  <a:pt x="3495" y="459"/>
                  <a:pt x="3494" y="460"/>
                  <a:pt x="3494" y="460"/>
                </a:cubicBezTo>
                <a:cubicBezTo>
                  <a:pt x="3494" y="460"/>
                  <a:pt x="3494" y="460"/>
                  <a:pt x="3494" y="461"/>
                </a:cubicBezTo>
                <a:cubicBezTo>
                  <a:pt x="3495" y="461"/>
                  <a:pt x="3495" y="461"/>
                  <a:pt x="3495" y="461"/>
                </a:cubicBezTo>
                <a:cubicBezTo>
                  <a:pt x="3495" y="462"/>
                  <a:pt x="3494" y="462"/>
                  <a:pt x="3494" y="462"/>
                </a:cubicBezTo>
                <a:cubicBezTo>
                  <a:pt x="3493" y="462"/>
                  <a:pt x="3493" y="461"/>
                  <a:pt x="3492" y="461"/>
                </a:cubicBezTo>
                <a:cubicBezTo>
                  <a:pt x="3491" y="461"/>
                  <a:pt x="3491" y="461"/>
                  <a:pt x="3490" y="461"/>
                </a:cubicBezTo>
                <a:cubicBezTo>
                  <a:pt x="3489" y="462"/>
                  <a:pt x="3488" y="461"/>
                  <a:pt x="3487" y="461"/>
                </a:cubicBezTo>
                <a:cubicBezTo>
                  <a:pt x="3486" y="461"/>
                  <a:pt x="3485" y="462"/>
                  <a:pt x="3484" y="462"/>
                </a:cubicBezTo>
                <a:cubicBezTo>
                  <a:pt x="3483" y="462"/>
                  <a:pt x="3481" y="462"/>
                  <a:pt x="3479" y="462"/>
                </a:cubicBezTo>
                <a:cubicBezTo>
                  <a:pt x="3478" y="462"/>
                  <a:pt x="3477" y="462"/>
                  <a:pt x="3475" y="461"/>
                </a:cubicBezTo>
                <a:cubicBezTo>
                  <a:pt x="3474" y="460"/>
                  <a:pt x="3474" y="458"/>
                  <a:pt x="3474" y="457"/>
                </a:cubicBezTo>
                <a:cubicBezTo>
                  <a:pt x="3473" y="456"/>
                  <a:pt x="3474" y="454"/>
                  <a:pt x="3473" y="453"/>
                </a:cubicBezTo>
                <a:cubicBezTo>
                  <a:pt x="3472" y="451"/>
                  <a:pt x="3471" y="451"/>
                  <a:pt x="3469" y="451"/>
                </a:cubicBezTo>
                <a:cubicBezTo>
                  <a:pt x="3468" y="450"/>
                  <a:pt x="3466" y="450"/>
                  <a:pt x="3465" y="449"/>
                </a:cubicBezTo>
                <a:cubicBezTo>
                  <a:pt x="3464" y="449"/>
                  <a:pt x="3463" y="448"/>
                  <a:pt x="3461" y="447"/>
                </a:cubicBezTo>
                <a:cubicBezTo>
                  <a:pt x="3459" y="447"/>
                  <a:pt x="3455" y="448"/>
                  <a:pt x="3453" y="446"/>
                </a:cubicBezTo>
                <a:cubicBezTo>
                  <a:pt x="3452" y="446"/>
                  <a:pt x="3451" y="445"/>
                  <a:pt x="3450" y="444"/>
                </a:cubicBezTo>
                <a:cubicBezTo>
                  <a:pt x="3450" y="443"/>
                  <a:pt x="3450" y="441"/>
                  <a:pt x="3450" y="440"/>
                </a:cubicBezTo>
                <a:cubicBezTo>
                  <a:pt x="3450" y="439"/>
                  <a:pt x="3451" y="438"/>
                  <a:pt x="3450" y="436"/>
                </a:cubicBezTo>
                <a:cubicBezTo>
                  <a:pt x="3450" y="435"/>
                  <a:pt x="3449" y="434"/>
                  <a:pt x="3447" y="434"/>
                </a:cubicBezTo>
                <a:cubicBezTo>
                  <a:pt x="3446" y="433"/>
                  <a:pt x="3445" y="433"/>
                  <a:pt x="3445" y="431"/>
                </a:cubicBezTo>
                <a:cubicBezTo>
                  <a:pt x="3445" y="431"/>
                  <a:pt x="3445" y="430"/>
                  <a:pt x="3444" y="429"/>
                </a:cubicBezTo>
                <a:cubicBezTo>
                  <a:pt x="3444" y="429"/>
                  <a:pt x="3443" y="429"/>
                  <a:pt x="3442" y="429"/>
                </a:cubicBezTo>
                <a:cubicBezTo>
                  <a:pt x="3441" y="428"/>
                  <a:pt x="3439" y="428"/>
                  <a:pt x="3438" y="429"/>
                </a:cubicBezTo>
                <a:cubicBezTo>
                  <a:pt x="3437" y="429"/>
                  <a:pt x="3436" y="430"/>
                  <a:pt x="3435" y="431"/>
                </a:cubicBezTo>
                <a:cubicBezTo>
                  <a:pt x="3435" y="431"/>
                  <a:pt x="3434" y="431"/>
                  <a:pt x="3434" y="431"/>
                </a:cubicBezTo>
                <a:cubicBezTo>
                  <a:pt x="3433" y="432"/>
                  <a:pt x="3433" y="432"/>
                  <a:pt x="3432" y="433"/>
                </a:cubicBezTo>
                <a:cubicBezTo>
                  <a:pt x="3432" y="433"/>
                  <a:pt x="3431" y="434"/>
                  <a:pt x="3431" y="434"/>
                </a:cubicBezTo>
                <a:cubicBezTo>
                  <a:pt x="3430" y="435"/>
                  <a:pt x="3428" y="435"/>
                  <a:pt x="3427" y="435"/>
                </a:cubicBezTo>
                <a:cubicBezTo>
                  <a:pt x="3426" y="435"/>
                  <a:pt x="3425" y="435"/>
                  <a:pt x="3424" y="435"/>
                </a:cubicBezTo>
                <a:cubicBezTo>
                  <a:pt x="3422" y="435"/>
                  <a:pt x="3420" y="435"/>
                  <a:pt x="3418" y="435"/>
                </a:cubicBezTo>
                <a:cubicBezTo>
                  <a:pt x="3415" y="435"/>
                  <a:pt x="3413" y="435"/>
                  <a:pt x="3410" y="435"/>
                </a:cubicBezTo>
                <a:cubicBezTo>
                  <a:pt x="3407" y="435"/>
                  <a:pt x="3405" y="435"/>
                  <a:pt x="3402" y="434"/>
                </a:cubicBezTo>
                <a:cubicBezTo>
                  <a:pt x="3398" y="434"/>
                  <a:pt x="3395" y="435"/>
                  <a:pt x="3391" y="434"/>
                </a:cubicBezTo>
                <a:cubicBezTo>
                  <a:pt x="3389" y="433"/>
                  <a:pt x="3388" y="433"/>
                  <a:pt x="3386" y="432"/>
                </a:cubicBezTo>
                <a:cubicBezTo>
                  <a:pt x="3384" y="432"/>
                  <a:pt x="3383" y="432"/>
                  <a:pt x="3381" y="431"/>
                </a:cubicBezTo>
                <a:cubicBezTo>
                  <a:pt x="3379" y="431"/>
                  <a:pt x="3377" y="431"/>
                  <a:pt x="3376" y="430"/>
                </a:cubicBezTo>
                <a:cubicBezTo>
                  <a:pt x="3375" y="430"/>
                  <a:pt x="3374" y="430"/>
                  <a:pt x="3373" y="429"/>
                </a:cubicBezTo>
                <a:cubicBezTo>
                  <a:pt x="3373" y="429"/>
                  <a:pt x="3372" y="430"/>
                  <a:pt x="3371" y="430"/>
                </a:cubicBezTo>
                <a:cubicBezTo>
                  <a:pt x="3370" y="429"/>
                  <a:pt x="3369" y="429"/>
                  <a:pt x="3369" y="428"/>
                </a:cubicBezTo>
                <a:cubicBezTo>
                  <a:pt x="3368" y="428"/>
                  <a:pt x="3367" y="428"/>
                  <a:pt x="3366" y="428"/>
                </a:cubicBezTo>
                <a:cubicBezTo>
                  <a:pt x="3366" y="429"/>
                  <a:pt x="3365" y="429"/>
                  <a:pt x="3365" y="429"/>
                </a:cubicBezTo>
                <a:cubicBezTo>
                  <a:pt x="3363" y="430"/>
                  <a:pt x="3362" y="429"/>
                  <a:pt x="3361" y="430"/>
                </a:cubicBezTo>
                <a:cubicBezTo>
                  <a:pt x="3360" y="430"/>
                  <a:pt x="3359" y="430"/>
                  <a:pt x="3358" y="430"/>
                </a:cubicBezTo>
                <a:cubicBezTo>
                  <a:pt x="3357" y="430"/>
                  <a:pt x="3356" y="430"/>
                  <a:pt x="3355" y="430"/>
                </a:cubicBezTo>
                <a:cubicBezTo>
                  <a:pt x="3353" y="431"/>
                  <a:pt x="3351" y="431"/>
                  <a:pt x="3348" y="431"/>
                </a:cubicBezTo>
                <a:cubicBezTo>
                  <a:pt x="3346" y="431"/>
                  <a:pt x="3343" y="430"/>
                  <a:pt x="3340" y="431"/>
                </a:cubicBezTo>
                <a:cubicBezTo>
                  <a:pt x="3338" y="431"/>
                  <a:pt x="3335" y="432"/>
                  <a:pt x="3333" y="432"/>
                </a:cubicBezTo>
                <a:cubicBezTo>
                  <a:pt x="3331" y="433"/>
                  <a:pt x="3329" y="433"/>
                  <a:pt x="3327" y="433"/>
                </a:cubicBezTo>
                <a:cubicBezTo>
                  <a:pt x="3325" y="433"/>
                  <a:pt x="3323" y="433"/>
                  <a:pt x="3321" y="433"/>
                </a:cubicBezTo>
                <a:cubicBezTo>
                  <a:pt x="3320" y="433"/>
                  <a:pt x="3318" y="434"/>
                  <a:pt x="3316" y="434"/>
                </a:cubicBezTo>
                <a:cubicBezTo>
                  <a:pt x="3314" y="434"/>
                  <a:pt x="3311" y="435"/>
                  <a:pt x="3308" y="435"/>
                </a:cubicBezTo>
                <a:cubicBezTo>
                  <a:pt x="3306" y="435"/>
                  <a:pt x="3304" y="435"/>
                  <a:pt x="3302" y="434"/>
                </a:cubicBezTo>
                <a:cubicBezTo>
                  <a:pt x="3299" y="433"/>
                  <a:pt x="3296" y="431"/>
                  <a:pt x="3293" y="431"/>
                </a:cubicBezTo>
                <a:cubicBezTo>
                  <a:pt x="3291" y="430"/>
                  <a:pt x="3290" y="430"/>
                  <a:pt x="3288" y="430"/>
                </a:cubicBezTo>
                <a:cubicBezTo>
                  <a:pt x="3287" y="430"/>
                  <a:pt x="3285" y="430"/>
                  <a:pt x="3284" y="428"/>
                </a:cubicBezTo>
                <a:cubicBezTo>
                  <a:pt x="3284" y="428"/>
                  <a:pt x="3284" y="427"/>
                  <a:pt x="3284" y="426"/>
                </a:cubicBezTo>
                <a:cubicBezTo>
                  <a:pt x="3284" y="425"/>
                  <a:pt x="3283" y="425"/>
                  <a:pt x="3283" y="425"/>
                </a:cubicBezTo>
                <a:cubicBezTo>
                  <a:pt x="3281" y="423"/>
                  <a:pt x="3283" y="423"/>
                  <a:pt x="3284" y="422"/>
                </a:cubicBezTo>
                <a:cubicBezTo>
                  <a:pt x="3285" y="420"/>
                  <a:pt x="3284" y="419"/>
                  <a:pt x="3284" y="418"/>
                </a:cubicBezTo>
                <a:cubicBezTo>
                  <a:pt x="3283" y="417"/>
                  <a:pt x="3283" y="415"/>
                  <a:pt x="3285" y="415"/>
                </a:cubicBezTo>
                <a:cubicBezTo>
                  <a:pt x="3286" y="415"/>
                  <a:pt x="3288" y="416"/>
                  <a:pt x="3288" y="414"/>
                </a:cubicBezTo>
                <a:cubicBezTo>
                  <a:pt x="3288" y="413"/>
                  <a:pt x="3288" y="413"/>
                  <a:pt x="3288" y="413"/>
                </a:cubicBezTo>
                <a:cubicBezTo>
                  <a:pt x="3288" y="412"/>
                  <a:pt x="3289" y="412"/>
                  <a:pt x="3289" y="412"/>
                </a:cubicBezTo>
                <a:cubicBezTo>
                  <a:pt x="3289" y="410"/>
                  <a:pt x="3288" y="409"/>
                  <a:pt x="3288" y="408"/>
                </a:cubicBezTo>
                <a:cubicBezTo>
                  <a:pt x="3288" y="407"/>
                  <a:pt x="3287" y="407"/>
                  <a:pt x="3287" y="406"/>
                </a:cubicBezTo>
                <a:cubicBezTo>
                  <a:pt x="3287" y="406"/>
                  <a:pt x="3287" y="405"/>
                  <a:pt x="3287" y="404"/>
                </a:cubicBezTo>
                <a:cubicBezTo>
                  <a:pt x="3286" y="401"/>
                  <a:pt x="3285" y="397"/>
                  <a:pt x="3282" y="395"/>
                </a:cubicBezTo>
                <a:cubicBezTo>
                  <a:pt x="3280" y="394"/>
                  <a:pt x="3279" y="393"/>
                  <a:pt x="3277" y="392"/>
                </a:cubicBezTo>
                <a:cubicBezTo>
                  <a:pt x="3274" y="390"/>
                  <a:pt x="3271" y="389"/>
                  <a:pt x="3267" y="388"/>
                </a:cubicBezTo>
                <a:cubicBezTo>
                  <a:pt x="3266" y="387"/>
                  <a:pt x="3264" y="387"/>
                  <a:pt x="3263" y="386"/>
                </a:cubicBezTo>
                <a:cubicBezTo>
                  <a:pt x="3262" y="386"/>
                  <a:pt x="3261" y="385"/>
                  <a:pt x="3260" y="385"/>
                </a:cubicBezTo>
                <a:cubicBezTo>
                  <a:pt x="3260" y="385"/>
                  <a:pt x="3259" y="385"/>
                  <a:pt x="3258" y="385"/>
                </a:cubicBezTo>
                <a:cubicBezTo>
                  <a:pt x="3256" y="384"/>
                  <a:pt x="3254" y="384"/>
                  <a:pt x="3252" y="384"/>
                </a:cubicBezTo>
                <a:cubicBezTo>
                  <a:pt x="3251" y="384"/>
                  <a:pt x="3249" y="383"/>
                  <a:pt x="3247" y="383"/>
                </a:cubicBezTo>
                <a:cubicBezTo>
                  <a:pt x="3244" y="382"/>
                  <a:pt x="3241" y="382"/>
                  <a:pt x="3237" y="382"/>
                </a:cubicBezTo>
                <a:cubicBezTo>
                  <a:pt x="3234" y="381"/>
                  <a:pt x="3231" y="382"/>
                  <a:pt x="3228" y="381"/>
                </a:cubicBezTo>
                <a:cubicBezTo>
                  <a:pt x="3225" y="381"/>
                  <a:pt x="3223" y="381"/>
                  <a:pt x="3220" y="381"/>
                </a:cubicBezTo>
                <a:cubicBezTo>
                  <a:pt x="3215" y="381"/>
                  <a:pt x="3209" y="381"/>
                  <a:pt x="3203" y="381"/>
                </a:cubicBezTo>
                <a:cubicBezTo>
                  <a:pt x="3201" y="381"/>
                  <a:pt x="3199" y="382"/>
                  <a:pt x="3196" y="382"/>
                </a:cubicBezTo>
                <a:cubicBezTo>
                  <a:pt x="3194" y="382"/>
                  <a:pt x="3192" y="383"/>
                  <a:pt x="3190" y="383"/>
                </a:cubicBezTo>
                <a:cubicBezTo>
                  <a:pt x="3185" y="384"/>
                  <a:pt x="3180" y="385"/>
                  <a:pt x="3175" y="386"/>
                </a:cubicBezTo>
                <a:cubicBezTo>
                  <a:pt x="3171" y="387"/>
                  <a:pt x="3166" y="389"/>
                  <a:pt x="3161" y="389"/>
                </a:cubicBezTo>
                <a:cubicBezTo>
                  <a:pt x="3159" y="389"/>
                  <a:pt x="3157" y="390"/>
                  <a:pt x="3154" y="390"/>
                </a:cubicBezTo>
                <a:cubicBezTo>
                  <a:pt x="3153" y="390"/>
                  <a:pt x="3152" y="390"/>
                  <a:pt x="3150" y="390"/>
                </a:cubicBezTo>
                <a:cubicBezTo>
                  <a:pt x="3149" y="390"/>
                  <a:pt x="3148" y="390"/>
                  <a:pt x="3146" y="391"/>
                </a:cubicBezTo>
                <a:cubicBezTo>
                  <a:pt x="3145" y="391"/>
                  <a:pt x="3144" y="392"/>
                  <a:pt x="3142" y="391"/>
                </a:cubicBezTo>
                <a:cubicBezTo>
                  <a:pt x="3141" y="391"/>
                  <a:pt x="3139" y="391"/>
                  <a:pt x="3137" y="391"/>
                </a:cubicBezTo>
                <a:cubicBezTo>
                  <a:pt x="3137" y="390"/>
                  <a:pt x="3136" y="390"/>
                  <a:pt x="3135" y="389"/>
                </a:cubicBezTo>
                <a:cubicBezTo>
                  <a:pt x="3134" y="389"/>
                  <a:pt x="3133" y="389"/>
                  <a:pt x="3132" y="389"/>
                </a:cubicBezTo>
                <a:cubicBezTo>
                  <a:pt x="3131" y="388"/>
                  <a:pt x="3130" y="388"/>
                  <a:pt x="3129" y="387"/>
                </a:cubicBezTo>
                <a:cubicBezTo>
                  <a:pt x="3128" y="387"/>
                  <a:pt x="3127" y="386"/>
                  <a:pt x="3127" y="385"/>
                </a:cubicBezTo>
                <a:cubicBezTo>
                  <a:pt x="3128" y="385"/>
                  <a:pt x="3129" y="386"/>
                  <a:pt x="3129" y="385"/>
                </a:cubicBezTo>
                <a:cubicBezTo>
                  <a:pt x="3129" y="385"/>
                  <a:pt x="3128" y="384"/>
                  <a:pt x="3128" y="383"/>
                </a:cubicBezTo>
                <a:cubicBezTo>
                  <a:pt x="3128" y="383"/>
                  <a:pt x="3127" y="382"/>
                  <a:pt x="3127" y="381"/>
                </a:cubicBezTo>
                <a:cubicBezTo>
                  <a:pt x="3126" y="381"/>
                  <a:pt x="3126" y="380"/>
                  <a:pt x="3126" y="380"/>
                </a:cubicBezTo>
                <a:cubicBezTo>
                  <a:pt x="3125" y="379"/>
                  <a:pt x="3124" y="378"/>
                  <a:pt x="3124" y="377"/>
                </a:cubicBezTo>
                <a:cubicBezTo>
                  <a:pt x="3123" y="377"/>
                  <a:pt x="3123" y="377"/>
                  <a:pt x="3122" y="376"/>
                </a:cubicBezTo>
                <a:cubicBezTo>
                  <a:pt x="3121" y="375"/>
                  <a:pt x="3121" y="374"/>
                  <a:pt x="3120" y="373"/>
                </a:cubicBezTo>
                <a:cubicBezTo>
                  <a:pt x="3118" y="371"/>
                  <a:pt x="3115" y="370"/>
                  <a:pt x="3112" y="370"/>
                </a:cubicBezTo>
                <a:cubicBezTo>
                  <a:pt x="3111" y="370"/>
                  <a:pt x="3109" y="371"/>
                  <a:pt x="3108" y="371"/>
                </a:cubicBezTo>
                <a:cubicBezTo>
                  <a:pt x="3107" y="372"/>
                  <a:pt x="3105" y="374"/>
                  <a:pt x="3104" y="373"/>
                </a:cubicBezTo>
                <a:cubicBezTo>
                  <a:pt x="3103" y="373"/>
                  <a:pt x="3106" y="370"/>
                  <a:pt x="3104" y="370"/>
                </a:cubicBezTo>
                <a:cubicBezTo>
                  <a:pt x="3102" y="370"/>
                  <a:pt x="3102" y="372"/>
                  <a:pt x="3101" y="373"/>
                </a:cubicBezTo>
                <a:cubicBezTo>
                  <a:pt x="3100" y="373"/>
                  <a:pt x="3093" y="377"/>
                  <a:pt x="3093" y="376"/>
                </a:cubicBezTo>
                <a:cubicBezTo>
                  <a:pt x="3093" y="374"/>
                  <a:pt x="3096" y="375"/>
                  <a:pt x="3096" y="374"/>
                </a:cubicBezTo>
                <a:cubicBezTo>
                  <a:pt x="3098" y="373"/>
                  <a:pt x="3098" y="372"/>
                  <a:pt x="3099" y="371"/>
                </a:cubicBezTo>
                <a:cubicBezTo>
                  <a:pt x="3099" y="370"/>
                  <a:pt x="3100" y="370"/>
                  <a:pt x="3100" y="370"/>
                </a:cubicBezTo>
                <a:cubicBezTo>
                  <a:pt x="3101" y="370"/>
                  <a:pt x="3101" y="369"/>
                  <a:pt x="3101" y="369"/>
                </a:cubicBezTo>
                <a:cubicBezTo>
                  <a:pt x="3102" y="368"/>
                  <a:pt x="3103" y="367"/>
                  <a:pt x="3103" y="366"/>
                </a:cubicBezTo>
                <a:cubicBezTo>
                  <a:pt x="3103" y="365"/>
                  <a:pt x="3101" y="366"/>
                  <a:pt x="3100" y="366"/>
                </a:cubicBezTo>
                <a:cubicBezTo>
                  <a:pt x="3099" y="365"/>
                  <a:pt x="3098" y="366"/>
                  <a:pt x="3098" y="366"/>
                </a:cubicBezTo>
                <a:cubicBezTo>
                  <a:pt x="3096" y="366"/>
                  <a:pt x="3095" y="365"/>
                  <a:pt x="3094" y="365"/>
                </a:cubicBezTo>
                <a:cubicBezTo>
                  <a:pt x="3093" y="365"/>
                  <a:pt x="3092" y="366"/>
                  <a:pt x="3091" y="367"/>
                </a:cubicBezTo>
                <a:cubicBezTo>
                  <a:pt x="3089" y="367"/>
                  <a:pt x="3088" y="366"/>
                  <a:pt x="3089" y="365"/>
                </a:cubicBezTo>
                <a:cubicBezTo>
                  <a:pt x="3090" y="363"/>
                  <a:pt x="3091" y="363"/>
                  <a:pt x="3092" y="363"/>
                </a:cubicBezTo>
                <a:cubicBezTo>
                  <a:pt x="3093" y="362"/>
                  <a:pt x="3093" y="361"/>
                  <a:pt x="3092" y="361"/>
                </a:cubicBezTo>
                <a:cubicBezTo>
                  <a:pt x="3091" y="361"/>
                  <a:pt x="3090" y="361"/>
                  <a:pt x="3089" y="361"/>
                </a:cubicBezTo>
                <a:cubicBezTo>
                  <a:pt x="3089" y="360"/>
                  <a:pt x="3088" y="360"/>
                  <a:pt x="3087" y="360"/>
                </a:cubicBezTo>
                <a:cubicBezTo>
                  <a:pt x="3085" y="360"/>
                  <a:pt x="3082" y="362"/>
                  <a:pt x="3080" y="360"/>
                </a:cubicBezTo>
                <a:cubicBezTo>
                  <a:pt x="3079" y="360"/>
                  <a:pt x="3079" y="360"/>
                  <a:pt x="3078" y="359"/>
                </a:cubicBezTo>
                <a:cubicBezTo>
                  <a:pt x="3078" y="359"/>
                  <a:pt x="3077" y="359"/>
                  <a:pt x="3076" y="359"/>
                </a:cubicBezTo>
                <a:cubicBezTo>
                  <a:pt x="3076" y="359"/>
                  <a:pt x="3076" y="358"/>
                  <a:pt x="3075" y="359"/>
                </a:cubicBezTo>
                <a:cubicBezTo>
                  <a:pt x="3074" y="359"/>
                  <a:pt x="3074" y="359"/>
                  <a:pt x="3073" y="359"/>
                </a:cubicBezTo>
                <a:cubicBezTo>
                  <a:pt x="3072" y="359"/>
                  <a:pt x="3071" y="359"/>
                  <a:pt x="3070" y="359"/>
                </a:cubicBezTo>
                <a:cubicBezTo>
                  <a:pt x="3069" y="359"/>
                  <a:pt x="3068" y="356"/>
                  <a:pt x="3069" y="355"/>
                </a:cubicBezTo>
                <a:cubicBezTo>
                  <a:pt x="3069" y="355"/>
                  <a:pt x="3070" y="356"/>
                  <a:pt x="3070" y="356"/>
                </a:cubicBezTo>
                <a:cubicBezTo>
                  <a:pt x="3071" y="356"/>
                  <a:pt x="3072" y="356"/>
                  <a:pt x="3072" y="356"/>
                </a:cubicBezTo>
                <a:cubicBezTo>
                  <a:pt x="3073" y="357"/>
                  <a:pt x="3073" y="357"/>
                  <a:pt x="3074" y="357"/>
                </a:cubicBezTo>
                <a:cubicBezTo>
                  <a:pt x="3075" y="357"/>
                  <a:pt x="3075" y="356"/>
                  <a:pt x="3075" y="356"/>
                </a:cubicBezTo>
                <a:cubicBezTo>
                  <a:pt x="3075" y="355"/>
                  <a:pt x="3075" y="354"/>
                  <a:pt x="3076" y="354"/>
                </a:cubicBezTo>
                <a:cubicBezTo>
                  <a:pt x="3077" y="353"/>
                  <a:pt x="3077" y="353"/>
                  <a:pt x="3078" y="353"/>
                </a:cubicBezTo>
                <a:cubicBezTo>
                  <a:pt x="3078" y="352"/>
                  <a:pt x="3079" y="352"/>
                  <a:pt x="3080" y="352"/>
                </a:cubicBezTo>
                <a:cubicBezTo>
                  <a:pt x="3080" y="352"/>
                  <a:pt x="3081" y="353"/>
                  <a:pt x="3081" y="353"/>
                </a:cubicBezTo>
                <a:cubicBezTo>
                  <a:pt x="3081" y="354"/>
                  <a:pt x="3082" y="354"/>
                  <a:pt x="3083" y="355"/>
                </a:cubicBezTo>
                <a:cubicBezTo>
                  <a:pt x="3083" y="355"/>
                  <a:pt x="3084" y="355"/>
                  <a:pt x="3084" y="356"/>
                </a:cubicBezTo>
                <a:cubicBezTo>
                  <a:pt x="3085" y="358"/>
                  <a:pt x="3086" y="358"/>
                  <a:pt x="3087" y="356"/>
                </a:cubicBezTo>
                <a:cubicBezTo>
                  <a:pt x="3088" y="356"/>
                  <a:pt x="3088" y="355"/>
                  <a:pt x="3089" y="354"/>
                </a:cubicBezTo>
                <a:cubicBezTo>
                  <a:pt x="3090" y="354"/>
                  <a:pt x="3090" y="354"/>
                  <a:pt x="3091" y="354"/>
                </a:cubicBezTo>
                <a:cubicBezTo>
                  <a:pt x="3092" y="353"/>
                  <a:pt x="3092" y="351"/>
                  <a:pt x="3092" y="350"/>
                </a:cubicBezTo>
                <a:cubicBezTo>
                  <a:pt x="3092" y="349"/>
                  <a:pt x="3091" y="349"/>
                  <a:pt x="3091" y="348"/>
                </a:cubicBezTo>
                <a:cubicBezTo>
                  <a:pt x="3090" y="348"/>
                  <a:pt x="3089" y="347"/>
                  <a:pt x="3088" y="347"/>
                </a:cubicBezTo>
                <a:cubicBezTo>
                  <a:pt x="3088" y="346"/>
                  <a:pt x="3087" y="346"/>
                  <a:pt x="3087" y="345"/>
                </a:cubicBezTo>
                <a:cubicBezTo>
                  <a:pt x="3086" y="344"/>
                  <a:pt x="3085" y="343"/>
                  <a:pt x="3084" y="343"/>
                </a:cubicBezTo>
                <a:cubicBezTo>
                  <a:pt x="3082" y="342"/>
                  <a:pt x="3080" y="342"/>
                  <a:pt x="3079" y="341"/>
                </a:cubicBezTo>
                <a:cubicBezTo>
                  <a:pt x="3077" y="341"/>
                  <a:pt x="3075" y="340"/>
                  <a:pt x="3074" y="340"/>
                </a:cubicBezTo>
                <a:cubicBezTo>
                  <a:pt x="3070" y="339"/>
                  <a:pt x="3067" y="339"/>
                  <a:pt x="3064" y="337"/>
                </a:cubicBezTo>
                <a:cubicBezTo>
                  <a:pt x="3061" y="336"/>
                  <a:pt x="3057" y="335"/>
                  <a:pt x="3054" y="335"/>
                </a:cubicBezTo>
                <a:cubicBezTo>
                  <a:pt x="3051" y="335"/>
                  <a:pt x="3048" y="335"/>
                  <a:pt x="3045" y="335"/>
                </a:cubicBezTo>
                <a:cubicBezTo>
                  <a:pt x="3043" y="335"/>
                  <a:pt x="3041" y="335"/>
                  <a:pt x="3039" y="335"/>
                </a:cubicBezTo>
                <a:cubicBezTo>
                  <a:pt x="3036" y="335"/>
                  <a:pt x="3034" y="336"/>
                  <a:pt x="3031" y="338"/>
                </a:cubicBezTo>
                <a:cubicBezTo>
                  <a:pt x="3030" y="339"/>
                  <a:pt x="3029" y="340"/>
                  <a:pt x="3028" y="342"/>
                </a:cubicBezTo>
                <a:cubicBezTo>
                  <a:pt x="3028" y="343"/>
                  <a:pt x="3027" y="344"/>
                  <a:pt x="3025" y="345"/>
                </a:cubicBezTo>
                <a:cubicBezTo>
                  <a:pt x="3024" y="346"/>
                  <a:pt x="3023" y="346"/>
                  <a:pt x="3022" y="348"/>
                </a:cubicBezTo>
                <a:cubicBezTo>
                  <a:pt x="3020" y="351"/>
                  <a:pt x="3018" y="354"/>
                  <a:pt x="3014" y="356"/>
                </a:cubicBezTo>
                <a:cubicBezTo>
                  <a:pt x="3011" y="357"/>
                  <a:pt x="3007" y="357"/>
                  <a:pt x="3003" y="357"/>
                </a:cubicBezTo>
                <a:cubicBezTo>
                  <a:pt x="3001" y="357"/>
                  <a:pt x="2999" y="358"/>
                  <a:pt x="2997" y="359"/>
                </a:cubicBezTo>
                <a:cubicBezTo>
                  <a:pt x="2996" y="359"/>
                  <a:pt x="2995" y="359"/>
                  <a:pt x="2994" y="359"/>
                </a:cubicBezTo>
                <a:cubicBezTo>
                  <a:pt x="2993" y="359"/>
                  <a:pt x="2991" y="360"/>
                  <a:pt x="2991" y="359"/>
                </a:cubicBezTo>
                <a:cubicBezTo>
                  <a:pt x="2990" y="359"/>
                  <a:pt x="2991" y="358"/>
                  <a:pt x="2991" y="358"/>
                </a:cubicBezTo>
                <a:cubicBezTo>
                  <a:pt x="2992" y="357"/>
                  <a:pt x="2991" y="357"/>
                  <a:pt x="2992" y="356"/>
                </a:cubicBezTo>
                <a:cubicBezTo>
                  <a:pt x="2993" y="356"/>
                  <a:pt x="2993" y="356"/>
                  <a:pt x="2994" y="356"/>
                </a:cubicBezTo>
                <a:cubicBezTo>
                  <a:pt x="2995" y="356"/>
                  <a:pt x="2997" y="355"/>
                  <a:pt x="2996" y="354"/>
                </a:cubicBezTo>
                <a:cubicBezTo>
                  <a:pt x="2996" y="353"/>
                  <a:pt x="2995" y="353"/>
                  <a:pt x="2994" y="353"/>
                </a:cubicBezTo>
                <a:cubicBezTo>
                  <a:pt x="2994" y="353"/>
                  <a:pt x="2993" y="352"/>
                  <a:pt x="2993" y="352"/>
                </a:cubicBezTo>
                <a:cubicBezTo>
                  <a:pt x="2993" y="351"/>
                  <a:pt x="2992" y="350"/>
                  <a:pt x="2993" y="350"/>
                </a:cubicBezTo>
                <a:cubicBezTo>
                  <a:pt x="2994" y="350"/>
                  <a:pt x="2994" y="351"/>
                  <a:pt x="2995" y="351"/>
                </a:cubicBezTo>
                <a:cubicBezTo>
                  <a:pt x="2996" y="352"/>
                  <a:pt x="2998" y="352"/>
                  <a:pt x="2999" y="353"/>
                </a:cubicBezTo>
                <a:cubicBezTo>
                  <a:pt x="3000" y="353"/>
                  <a:pt x="3001" y="352"/>
                  <a:pt x="3003" y="352"/>
                </a:cubicBezTo>
                <a:cubicBezTo>
                  <a:pt x="3004" y="351"/>
                  <a:pt x="3006" y="352"/>
                  <a:pt x="3007" y="351"/>
                </a:cubicBezTo>
                <a:cubicBezTo>
                  <a:pt x="3009" y="351"/>
                  <a:pt x="3010" y="350"/>
                  <a:pt x="3008" y="349"/>
                </a:cubicBezTo>
                <a:cubicBezTo>
                  <a:pt x="3007" y="348"/>
                  <a:pt x="3006" y="347"/>
                  <a:pt x="3005" y="346"/>
                </a:cubicBezTo>
                <a:cubicBezTo>
                  <a:pt x="3005" y="345"/>
                  <a:pt x="3005" y="344"/>
                  <a:pt x="3005" y="344"/>
                </a:cubicBezTo>
                <a:cubicBezTo>
                  <a:pt x="3005" y="343"/>
                  <a:pt x="3006" y="342"/>
                  <a:pt x="3006" y="342"/>
                </a:cubicBezTo>
                <a:cubicBezTo>
                  <a:pt x="3007" y="341"/>
                  <a:pt x="3007" y="339"/>
                  <a:pt x="3009" y="340"/>
                </a:cubicBezTo>
                <a:cubicBezTo>
                  <a:pt x="3010" y="340"/>
                  <a:pt x="3010" y="341"/>
                  <a:pt x="3010" y="342"/>
                </a:cubicBezTo>
                <a:cubicBezTo>
                  <a:pt x="3010" y="343"/>
                  <a:pt x="3010" y="343"/>
                  <a:pt x="3010" y="344"/>
                </a:cubicBezTo>
                <a:cubicBezTo>
                  <a:pt x="3011" y="344"/>
                  <a:pt x="3012" y="347"/>
                  <a:pt x="3013" y="345"/>
                </a:cubicBezTo>
                <a:cubicBezTo>
                  <a:pt x="3013" y="345"/>
                  <a:pt x="3013" y="344"/>
                  <a:pt x="3013" y="343"/>
                </a:cubicBezTo>
                <a:cubicBezTo>
                  <a:pt x="3014" y="343"/>
                  <a:pt x="3014" y="343"/>
                  <a:pt x="3015" y="343"/>
                </a:cubicBezTo>
                <a:cubicBezTo>
                  <a:pt x="3016" y="342"/>
                  <a:pt x="3018" y="342"/>
                  <a:pt x="3017" y="344"/>
                </a:cubicBezTo>
                <a:cubicBezTo>
                  <a:pt x="3016" y="345"/>
                  <a:pt x="3015" y="345"/>
                  <a:pt x="3014" y="346"/>
                </a:cubicBezTo>
                <a:cubicBezTo>
                  <a:pt x="3014" y="346"/>
                  <a:pt x="3014" y="346"/>
                  <a:pt x="3014" y="347"/>
                </a:cubicBezTo>
                <a:cubicBezTo>
                  <a:pt x="3013" y="347"/>
                  <a:pt x="3013" y="347"/>
                  <a:pt x="3012" y="347"/>
                </a:cubicBezTo>
                <a:cubicBezTo>
                  <a:pt x="3011" y="348"/>
                  <a:pt x="3012" y="349"/>
                  <a:pt x="3012" y="350"/>
                </a:cubicBezTo>
                <a:cubicBezTo>
                  <a:pt x="3012" y="350"/>
                  <a:pt x="3012" y="351"/>
                  <a:pt x="3011" y="351"/>
                </a:cubicBezTo>
                <a:cubicBezTo>
                  <a:pt x="3011" y="352"/>
                  <a:pt x="3011" y="352"/>
                  <a:pt x="3011" y="353"/>
                </a:cubicBezTo>
                <a:cubicBezTo>
                  <a:pt x="3012" y="353"/>
                  <a:pt x="3012" y="353"/>
                  <a:pt x="3012" y="354"/>
                </a:cubicBezTo>
                <a:cubicBezTo>
                  <a:pt x="3013" y="355"/>
                  <a:pt x="3013" y="354"/>
                  <a:pt x="3014" y="353"/>
                </a:cubicBezTo>
                <a:cubicBezTo>
                  <a:pt x="3014" y="352"/>
                  <a:pt x="3015" y="351"/>
                  <a:pt x="3016" y="350"/>
                </a:cubicBezTo>
                <a:cubicBezTo>
                  <a:pt x="3018" y="349"/>
                  <a:pt x="3021" y="348"/>
                  <a:pt x="3022" y="346"/>
                </a:cubicBezTo>
                <a:cubicBezTo>
                  <a:pt x="3023" y="345"/>
                  <a:pt x="3023" y="345"/>
                  <a:pt x="3024" y="344"/>
                </a:cubicBezTo>
                <a:cubicBezTo>
                  <a:pt x="3024" y="343"/>
                  <a:pt x="3025" y="343"/>
                  <a:pt x="3026" y="343"/>
                </a:cubicBezTo>
                <a:cubicBezTo>
                  <a:pt x="3026" y="342"/>
                  <a:pt x="3027" y="341"/>
                  <a:pt x="3027" y="341"/>
                </a:cubicBezTo>
                <a:cubicBezTo>
                  <a:pt x="3028" y="340"/>
                  <a:pt x="3029" y="340"/>
                  <a:pt x="3029" y="338"/>
                </a:cubicBezTo>
                <a:cubicBezTo>
                  <a:pt x="3030" y="338"/>
                  <a:pt x="3030" y="337"/>
                  <a:pt x="3029" y="336"/>
                </a:cubicBezTo>
                <a:cubicBezTo>
                  <a:pt x="3028" y="336"/>
                  <a:pt x="3027" y="337"/>
                  <a:pt x="3027" y="337"/>
                </a:cubicBezTo>
                <a:cubicBezTo>
                  <a:pt x="3026" y="337"/>
                  <a:pt x="3025" y="337"/>
                  <a:pt x="3025" y="337"/>
                </a:cubicBezTo>
                <a:cubicBezTo>
                  <a:pt x="3021" y="336"/>
                  <a:pt x="3018" y="336"/>
                  <a:pt x="3015" y="336"/>
                </a:cubicBezTo>
                <a:cubicBezTo>
                  <a:pt x="3014" y="337"/>
                  <a:pt x="3014" y="337"/>
                  <a:pt x="3013" y="337"/>
                </a:cubicBezTo>
                <a:cubicBezTo>
                  <a:pt x="3012" y="337"/>
                  <a:pt x="3011" y="337"/>
                  <a:pt x="3010" y="337"/>
                </a:cubicBezTo>
                <a:cubicBezTo>
                  <a:pt x="3008" y="337"/>
                  <a:pt x="3006" y="337"/>
                  <a:pt x="3004" y="337"/>
                </a:cubicBezTo>
                <a:cubicBezTo>
                  <a:pt x="3001" y="337"/>
                  <a:pt x="2998" y="338"/>
                  <a:pt x="2995" y="338"/>
                </a:cubicBezTo>
                <a:cubicBezTo>
                  <a:pt x="2993" y="338"/>
                  <a:pt x="2992" y="338"/>
                  <a:pt x="2990" y="338"/>
                </a:cubicBezTo>
                <a:cubicBezTo>
                  <a:pt x="2989" y="338"/>
                  <a:pt x="2988" y="339"/>
                  <a:pt x="2986" y="339"/>
                </a:cubicBezTo>
                <a:cubicBezTo>
                  <a:pt x="2985" y="339"/>
                  <a:pt x="2983" y="339"/>
                  <a:pt x="2982" y="339"/>
                </a:cubicBezTo>
                <a:cubicBezTo>
                  <a:pt x="2981" y="339"/>
                  <a:pt x="2980" y="339"/>
                  <a:pt x="2980" y="339"/>
                </a:cubicBezTo>
                <a:cubicBezTo>
                  <a:pt x="2979" y="339"/>
                  <a:pt x="2979" y="339"/>
                  <a:pt x="2980" y="339"/>
                </a:cubicBezTo>
                <a:cubicBezTo>
                  <a:pt x="2980" y="338"/>
                  <a:pt x="2981" y="338"/>
                  <a:pt x="2982" y="338"/>
                </a:cubicBezTo>
                <a:cubicBezTo>
                  <a:pt x="2982" y="338"/>
                  <a:pt x="2983" y="337"/>
                  <a:pt x="2984" y="337"/>
                </a:cubicBezTo>
                <a:cubicBezTo>
                  <a:pt x="2985" y="336"/>
                  <a:pt x="2986" y="335"/>
                  <a:pt x="2987" y="334"/>
                </a:cubicBezTo>
                <a:cubicBezTo>
                  <a:pt x="2990" y="333"/>
                  <a:pt x="2993" y="332"/>
                  <a:pt x="2996" y="333"/>
                </a:cubicBezTo>
                <a:cubicBezTo>
                  <a:pt x="2997" y="334"/>
                  <a:pt x="2998" y="335"/>
                  <a:pt x="3000" y="335"/>
                </a:cubicBezTo>
                <a:cubicBezTo>
                  <a:pt x="3001" y="335"/>
                  <a:pt x="3003" y="335"/>
                  <a:pt x="3005" y="335"/>
                </a:cubicBezTo>
                <a:cubicBezTo>
                  <a:pt x="3008" y="335"/>
                  <a:pt x="3011" y="334"/>
                  <a:pt x="3014" y="335"/>
                </a:cubicBezTo>
                <a:cubicBezTo>
                  <a:pt x="3017" y="335"/>
                  <a:pt x="3019" y="335"/>
                  <a:pt x="3022" y="335"/>
                </a:cubicBezTo>
                <a:cubicBezTo>
                  <a:pt x="3023" y="335"/>
                  <a:pt x="3024" y="335"/>
                  <a:pt x="3026" y="335"/>
                </a:cubicBezTo>
                <a:cubicBezTo>
                  <a:pt x="3027" y="335"/>
                  <a:pt x="3028" y="335"/>
                  <a:pt x="3029" y="335"/>
                </a:cubicBezTo>
                <a:cubicBezTo>
                  <a:pt x="3029" y="334"/>
                  <a:pt x="3026" y="334"/>
                  <a:pt x="3025" y="334"/>
                </a:cubicBezTo>
                <a:cubicBezTo>
                  <a:pt x="3024" y="333"/>
                  <a:pt x="3023" y="333"/>
                  <a:pt x="3021" y="333"/>
                </a:cubicBezTo>
                <a:cubicBezTo>
                  <a:pt x="3018" y="331"/>
                  <a:pt x="3015" y="330"/>
                  <a:pt x="3012" y="330"/>
                </a:cubicBezTo>
                <a:cubicBezTo>
                  <a:pt x="3008" y="329"/>
                  <a:pt x="3005" y="328"/>
                  <a:pt x="3001" y="327"/>
                </a:cubicBezTo>
                <a:cubicBezTo>
                  <a:pt x="2997" y="327"/>
                  <a:pt x="2993" y="326"/>
                  <a:pt x="2989" y="325"/>
                </a:cubicBezTo>
                <a:cubicBezTo>
                  <a:pt x="2985" y="324"/>
                  <a:pt x="2981" y="324"/>
                  <a:pt x="2977" y="324"/>
                </a:cubicBezTo>
                <a:cubicBezTo>
                  <a:pt x="2976" y="323"/>
                  <a:pt x="2975" y="324"/>
                  <a:pt x="2974" y="324"/>
                </a:cubicBezTo>
                <a:cubicBezTo>
                  <a:pt x="2973" y="324"/>
                  <a:pt x="2973" y="324"/>
                  <a:pt x="2972" y="324"/>
                </a:cubicBezTo>
                <a:cubicBezTo>
                  <a:pt x="2971" y="323"/>
                  <a:pt x="2970" y="323"/>
                  <a:pt x="2969" y="323"/>
                </a:cubicBezTo>
                <a:cubicBezTo>
                  <a:pt x="2968" y="323"/>
                  <a:pt x="2967" y="323"/>
                  <a:pt x="2966" y="323"/>
                </a:cubicBezTo>
                <a:cubicBezTo>
                  <a:pt x="2961" y="322"/>
                  <a:pt x="2957" y="322"/>
                  <a:pt x="2952" y="322"/>
                </a:cubicBezTo>
                <a:cubicBezTo>
                  <a:pt x="2951" y="322"/>
                  <a:pt x="2950" y="322"/>
                  <a:pt x="2950" y="322"/>
                </a:cubicBezTo>
                <a:cubicBezTo>
                  <a:pt x="2949" y="322"/>
                  <a:pt x="2948" y="322"/>
                  <a:pt x="2947" y="322"/>
                </a:cubicBezTo>
                <a:cubicBezTo>
                  <a:pt x="2946" y="322"/>
                  <a:pt x="2945" y="321"/>
                  <a:pt x="2945" y="321"/>
                </a:cubicBezTo>
                <a:cubicBezTo>
                  <a:pt x="2944" y="322"/>
                  <a:pt x="2943" y="322"/>
                  <a:pt x="2942" y="322"/>
                </a:cubicBezTo>
                <a:cubicBezTo>
                  <a:pt x="2941" y="322"/>
                  <a:pt x="2939" y="322"/>
                  <a:pt x="2938" y="322"/>
                </a:cubicBezTo>
                <a:cubicBezTo>
                  <a:pt x="2937" y="322"/>
                  <a:pt x="2936" y="322"/>
                  <a:pt x="2935" y="321"/>
                </a:cubicBezTo>
                <a:cubicBezTo>
                  <a:pt x="2933" y="320"/>
                  <a:pt x="2931" y="320"/>
                  <a:pt x="2929" y="319"/>
                </a:cubicBezTo>
                <a:cubicBezTo>
                  <a:pt x="2927" y="319"/>
                  <a:pt x="2924" y="317"/>
                  <a:pt x="2921" y="316"/>
                </a:cubicBezTo>
                <a:cubicBezTo>
                  <a:pt x="2919" y="316"/>
                  <a:pt x="2916" y="315"/>
                  <a:pt x="2913" y="315"/>
                </a:cubicBezTo>
                <a:cubicBezTo>
                  <a:pt x="2911" y="315"/>
                  <a:pt x="2910" y="315"/>
                  <a:pt x="2908" y="315"/>
                </a:cubicBezTo>
                <a:cubicBezTo>
                  <a:pt x="2908" y="315"/>
                  <a:pt x="2905" y="315"/>
                  <a:pt x="2905" y="316"/>
                </a:cubicBezTo>
                <a:cubicBezTo>
                  <a:pt x="2905" y="316"/>
                  <a:pt x="2906" y="316"/>
                  <a:pt x="2906" y="317"/>
                </a:cubicBezTo>
                <a:cubicBezTo>
                  <a:pt x="2907" y="317"/>
                  <a:pt x="2908" y="318"/>
                  <a:pt x="2908" y="318"/>
                </a:cubicBezTo>
                <a:cubicBezTo>
                  <a:pt x="2909" y="319"/>
                  <a:pt x="2909" y="321"/>
                  <a:pt x="2910" y="322"/>
                </a:cubicBezTo>
                <a:cubicBezTo>
                  <a:pt x="2911" y="323"/>
                  <a:pt x="2912" y="323"/>
                  <a:pt x="2913" y="325"/>
                </a:cubicBezTo>
                <a:cubicBezTo>
                  <a:pt x="2915" y="326"/>
                  <a:pt x="2914" y="327"/>
                  <a:pt x="2912" y="327"/>
                </a:cubicBezTo>
                <a:cubicBezTo>
                  <a:pt x="2909" y="327"/>
                  <a:pt x="2907" y="330"/>
                  <a:pt x="2904" y="330"/>
                </a:cubicBezTo>
                <a:cubicBezTo>
                  <a:pt x="2903" y="330"/>
                  <a:pt x="2901" y="330"/>
                  <a:pt x="2899" y="330"/>
                </a:cubicBezTo>
                <a:cubicBezTo>
                  <a:pt x="2897" y="330"/>
                  <a:pt x="2895" y="330"/>
                  <a:pt x="2894" y="330"/>
                </a:cubicBezTo>
                <a:cubicBezTo>
                  <a:pt x="2891" y="331"/>
                  <a:pt x="2890" y="332"/>
                  <a:pt x="2888" y="333"/>
                </a:cubicBezTo>
                <a:cubicBezTo>
                  <a:pt x="2886" y="333"/>
                  <a:pt x="2885" y="334"/>
                  <a:pt x="2884" y="335"/>
                </a:cubicBezTo>
                <a:cubicBezTo>
                  <a:pt x="2883" y="336"/>
                  <a:pt x="2882" y="336"/>
                  <a:pt x="2880" y="337"/>
                </a:cubicBezTo>
                <a:cubicBezTo>
                  <a:pt x="2879" y="338"/>
                  <a:pt x="2877" y="338"/>
                  <a:pt x="2877" y="339"/>
                </a:cubicBezTo>
                <a:cubicBezTo>
                  <a:pt x="2877" y="339"/>
                  <a:pt x="2877" y="340"/>
                  <a:pt x="2877" y="340"/>
                </a:cubicBezTo>
                <a:cubicBezTo>
                  <a:pt x="2878" y="340"/>
                  <a:pt x="2878" y="341"/>
                  <a:pt x="2878" y="341"/>
                </a:cubicBezTo>
                <a:cubicBezTo>
                  <a:pt x="2878" y="342"/>
                  <a:pt x="2878" y="342"/>
                  <a:pt x="2879" y="342"/>
                </a:cubicBezTo>
                <a:cubicBezTo>
                  <a:pt x="2880" y="342"/>
                  <a:pt x="2881" y="342"/>
                  <a:pt x="2881" y="342"/>
                </a:cubicBezTo>
                <a:cubicBezTo>
                  <a:pt x="2882" y="341"/>
                  <a:pt x="2883" y="341"/>
                  <a:pt x="2883" y="341"/>
                </a:cubicBezTo>
                <a:cubicBezTo>
                  <a:pt x="2885" y="341"/>
                  <a:pt x="2885" y="339"/>
                  <a:pt x="2887" y="339"/>
                </a:cubicBezTo>
                <a:cubicBezTo>
                  <a:pt x="2888" y="339"/>
                  <a:pt x="2888" y="340"/>
                  <a:pt x="2889" y="340"/>
                </a:cubicBezTo>
                <a:cubicBezTo>
                  <a:pt x="2890" y="340"/>
                  <a:pt x="2890" y="340"/>
                  <a:pt x="2891" y="340"/>
                </a:cubicBezTo>
                <a:cubicBezTo>
                  <a:pt x="2893" y="340"/>
                  <a:pt x="2894" y="339"/>
                  <a:pt x="2895" y="340"/>
                </a:cubicBezTo>
                <a:cubicBezTo>
                  <a:pt x="2896" y="340"/>
                  <a:pt x="2897" y="341"/>
                  <a:pt x="2896" y="342"/>
                </a:cubicBezTo>
                <a:cubicBezTo>
                  <a:pt x="2896" y="343"/>
                  <a:pt x="2895" y="343"/>
                  <a:pt x="2894" y="343"/>
                </a:cubicBezTo>
                <a:cubicBezTo>
                  <a:pt x="2893" y="343"/>
                  <a:pt x="2891" y="343"/>
                  <a:pt x="2890" y="344"/>
                </a:cubicBezTo>
                <a:cubicBezTo>
                  <a:pt x="2890" y="345"/>
                  <a:pt x="2889" y="346"/>
                  <a:pt x="2889" y="346"/>
                </a:cubicBezTo>
                <a:cubicBezTo>
                  <a:pt x="2889" y="347"/>
                  <a:pt x="2888" y="347"/>
                  <a:pt x="2888" y="348"/>
                </a:cubicBezTo>
                <a:cubicBezTo>
                  <a:pt x="2887" y="349"/>
                  <a:pt x="2886" y="350"/>
                  <a:pt x="2884" y="350"/>
                </a:cubicBezTo>
                <a:cubicBezTo>
                  <a:pt x="2884" y="349"/>
                  <a:pt x="2882" y="349"/>
                  <a:pt x="2882" y="350"/>
                </a:cubicBezTo>
                <a:cubicBezTo>
                  <a:pt x="2882" y="351"/>
                  <a:pt x="2883" y="351"/>
                  <a:pt x="2884" y="350"/>
                </a:cubicBezTo>
                <a:cubicBezTo>
                  <a:pt x="2885" y="350"/>
                  <a:pt x="2886" y="351"/>
                  <a:pt x="2887" y="352"/>
                </a:cubicBezTo>
                <a:cubicBezTo>
                  <a:pt x="2887" y="353"/>
                  <a:pt x="2887" y="354"/>
                  <a:pt x="2887" y="354"/>
                </a:cubicBezTo>
                <a:cubicBezTo>
                  <a:pt x="2887" y="355"/>
                  <a:pt x="2888" y="356"/>
                  <a:pt x="2888" y="357"/>
                </a:cubicBezTo>
                <a:cubicBezTo>
                  <a:pt x="2888" y="358"/>
                  <a:pt x="2888" y="358"/>
                  <a:pt x="2888" y="359"/>
                </a:cubicBezTo>
                <a:cubicBezTo>
                  <a:pt x="2888" y="360"/>
                  <a:pt x="2888" y="361"/>
                  <a:pt x="2889" y="362"/>
                </a:cubicBezTo>
                <a:cubicBezTo>
                  <a:pt x="2890" y="363"/>
                  <a:pt x="2891" y="363"/>
                  <a:pt x="2891" y="364"/>
                </a:cubicBezTo>
                <a:cubicBezTo>
                  <a:pt x="2892" y="364"/>
                  <a:pt x="2892" y="365"/>
                  <a:pt x="2893" y="365"/>
                </a:cubicBezTo>
                <a:cubicBezTo>
                  <a:pt x="2893" y="366"/>
                  <a:pt x="2894" y="366"/>
                  <a:pt x="2894" y="367"/>
                </a:cubicBezTo>
                <a:cubicBezTo>
                  <a:pt x="2893" y="367"/>
                  <a:pt x="2892" y="367"/>
                  <a:pt x="2891" y="367"/>
                </a:cubicBezTo>
                <a:cubicBezTo>
                  <a:pt x="2890" y="368"/>
                  <a:pt x="2890" y="368"/>
                  <a:pt x="2889" y="368"/>
                </a:cubicBezTo>
                <a:cubicBezTo>
                  <a:pt x="2888" y="368"/>
                  <a:pt x="2888" y="367"/>
                  <a:pt x="2887" y="367"/>
                </a:cubicBezTo>
                <a:cubicBezTo>
                  <a:pt x="2886" y="366"/>
                  <a:pt x="2883" y="366"/>
                  <a:pt x="2883" y="367"/>
                </a:cubicBezTo>
                <a:cubicBezTo>
                  <a:pt x="2882" y="368"/>
                  <a:pt x="2882" y="368"/>
                  <a:pt x="2881" y="369"/>
                </a:cubicBezTo>
                <a:cubicBezTo>
                  <a:pt x="2881" y="370"/>
                  <a:pt x="2879" y="370"/>
                  <a:pt x="2878" y="369"/>
                </a:cubicBezTo>
                <a:cubicBezTo>
                  <a:pt x="2877" y="368"/>
                  <a:pt x="2877" y="366"/>
                  <a:pt x="2876" y="364"/>
                </a:cubicBezTo>
                <a:cubicBezTo>
                  <a:pt x="2874" y="363"/>
                  <a:pt x="2873" y="362"/>
                  <a:pt x="2871" y="362"/>
                </a:cubicBezTo>
                <a:cubicBezTo>
                  <a:pt x="2869" y="361"/>
                  <a:pt x="2868" y="362"/>
                  <a:pt x="2867" y="364"/>
                </a:cubicBezTo>
                <a:cubicBezTo>
                  <a:pt x="2866" y="364"/>
                  <a:pt x="2866" y="365"/>
                  <a:pt x="2865" y="365"/>
                </a:cubicBezTo>
                <a:cubicBezTo>
                  <a:pt x="2865" y="365"/>
                  <a:pt x="2863" y="365"/>
                  <a:pt x="2863" y="365"/>
                </a:cubicBezTo>
                <a:cubicBezTo>
                  <a:pt x="2862" y="364"/>
                  <a:pt x="2866" y="364"/>
                  <a:pt x="2864" y="362"/>
                </a:cubicBezTo>
                <a:cubicBezTo>
                  <a:pt x="2864" y="362"/>
                  <a:pt x="2862" y="362"/>
                  <a:pt x="2861" y="362"/>
                </a:cubicBezTo>
                <a:cubicBezTo>
                  <a:pt x="2860" y="363"/>
                  <a:pt x="2859" y="362"/>
                  <a:pt x="2858" y="363"/>
                </a:cubicBezTo>
                <a:cubicBezTo>
                  <a:pt x="2857" y="363"/>
                  <a:pt x="2856" y="364"/>
                  <a:pt x="2855" y="365"/>
                </a:cubicBezTo>
                <a:cubicBezTo>
                  <a:pt x="2854" y="366"/>
                  <a:pt x="2853" y="366"/>
                  <a:pt x="2851" y="366"/>
                </a:cubicBezTo>
                <a:cubicBezTo>
                  <a:pt x="2850" y="366"/>
                  <a:pt x="2850" y="366"/>
                  <a:pt x="2849" y="366"/>
                </a:cubicBezTo>
                <a:cubicBezTo>
                  <a:pt x="2848" y="366"/>
                  <a:pt x="2847" y="366"/>
                  <a:pt x="2846" y="366"/>
                </a:cubicBezTo>
                <a:cubicBezTo>
                  <a:pt x="2843" y="366"/>
                  <a:pt x="2840" y="366"/>
                  <a:pt x="2837" y="366"/>
                </a:cubicBezTo>
                <a:cubicBezTo>
                  <a:pt x="2836" y="366"/>
                  <a:pt x="2835" y="366"/>
                  <a:pt x="2835" y="367"/>
                </a:cubicBezTo>
                <a:cubicBezTo>
                  <a:pt x="2835" y="367"/>
                  <a:pt x="2836" y="367"/>
                  <a:pt x="2837" y="367"/>
                </a:cubicBezTo>
                <a:cubicBezTo>
                  <a:pt x="2837" y="367"/>
                  <a:pt x="2838" y="368"/>
                  <a:pt x="2838" y="368"/>
                </a:cubicBezTo>
                <a:cubicBezTo>
                  <a:pt x="2840" y="368"/>
                  <a:pt x="2841" y="367"/>
                  <a:pt x="2842" y="367"/>
                </a:cubicBezTo>
                <a:cubicBezTo>
                  <a:pt x="2844" y="366"/>
                  <a:pt x="2844" y="368"/>
                  <a:pt x="2846" y="369"/>
                </a:cubicBezTo>
                <a:cubicBezTo>
                  <a:pt x="2846" y="369"/>
                  <a:pt x="2847" y="369"/>
                  <a:pt x="2847" y="369"/>
                </a:cubicBezTo>
                <a:cubicBezTo>
                  <a:pt x="2848" y="369"/>
                  <a:pt x="2848" y="370"/>
                  <a:pt x="2849" y="370"/>
                </a:cubicBezTo>
                <a:cubicBezTo>
                  <a:pt x="2851" y="369"/>
                  <a:pt x="2851" y="367"/>
                  <a:pt x="2852" y="367"/>
                </a:cubicBezTo>
                <a:cubicBezTo>
                  <a:pt x="2853" y="367"/>
                  <a:pt x="2853" y="368"/>
                  <a:pt x="2853" y="369"/>
                </a:cubicBezTo>
                <a:cubicBezTo>
                  <a:pt x="2852" y="369"/>
                  <a:pt x="2851" y="369"/>
                  <a:pt x="2851" y="370"/>
                </a:cubicBezTo>
                <a:cubicBezTo>
                  <a:pt x="2852" y="371"/>
                  <a:pt x="2852" y="371"/>
                  <a:pt x="2853" y="371"/>
                </a:cubicBezTo>
                <a:cubicBezTo>
                  <a:pt x="2854" y="371"/>
                  <a:pt x="2854" y="372"/>
                  <a:pt x="2855" y="372"/>
                </a:cubicBezTo>
                <a:cubicBezTo>
                  <a:pt x="2855" y="372"/>
                  <a:pt x="2857" y="372"/>
                  <a:pt x="2857" y="372"/>
                </a:cubicBezTo>
                <a:cubicBezTo>
                  <a:pt x="2858" y="373"/>
                  <a:pt x="2856" y="373"/>
                  <a:pt x="2856" y="373"/>
                </a:cubicBezTo>
                <a:cubicBezTo>
                  <a:pt x="2855" y="374"/>
                  <a:pt x="2854" y="374"/>
                  <a:pt x="2855" y="374"/>
                </a:cubicBezTo>
                <a:cubicBezTo>
                  <a:pt x="2856" y="375"/>
                  <a:pt x="2856" y="374"/>
                  <a:pt x="2857" y="374"/>
                </a:cubicBezTo>
                <a:cubicBezTo>
                  <a:pt x="2858" y="375"/>
                  <a:pt x="2857" y="376"/>
                  <a:pt x="2857" y="376"/>
                </a:cubicBezTo>
                <a:cubicBezTo>
                  <a:pt x="2856" y="376"/>
                  <a:pt x="2855" y="376"/>
                  <a:pt x="2855" y="376"/>
                </a:cubicBezTo>
                <a:cubicBezTo>
                  <a:pt x="2854" y="376"/>
                  <a:pt x="2850" y="376"/>
                  <a:pt x="2851" y="377"/>
                </a:cubicBezTo>
                <a:cubicBezTo>
                  <a:pt x="2852" y="378"/>
                  <a:pt x="2854" y="377"/>
                  <a:pt x="2854" y="379"/>
                </a:cubicBezTo>
                <a:cubicBezTo>
                  <a:pt x="2854" y="380"/>
                  <a:pt x="2853" y="381"/>
                  <a:pt x="2852" y="381"/>
                </a:cubicBezTo>
                <a:cubicBezTo>
                  <a:pt x="2851" y="381"/>
                  <a:pt x="2851" y="380"/>
                  <a:pt x="2851" y="379"/>
                </a:cubicBezTo>
                <a:cubicBezTo>
                  <a:pt x="2851" y="378"/>
                  <a:pt x="2849" y="379"/>
                  <a:pt x="2848" y="378"/>
                </a:cubicBezTo>
                <a:cubicBezTo>
                  <a:pt x="2847" y="377"/>
                  <a:pt x="2848" y="377"/>
                  <a:pt x="2849" y="377"/>
                </a:cubicBezTo>
                <a:cubicBezTo>
                  <a:pt x="2850" y="376"/>
                  <a:pt x="2850" y="376"/>
                  <a:pt x="2849" y="375"/>
                </a:cubicBezTo>
                <a:cubicBezTo>
                  <a:pt x="2848" y="375"/>
                  <a:pt x="2847" y="375"/>
                  <a:pt x="2847" y="375"/>
                </a:cubicBezTo>
                <a:cubicBezTo>
                  <a:pt x="2845" y="375"/>
                  <a:pt x="2844" y="376"/>
                  <a:pt x="2844" y="373"/>
                </a:cubicBezTo>
                <a:cubicBezTo>
                  <a:pt x="2844" y="371"/>
                  <a:pt x="2843" y="372"/>
                  <a:pt x="2842" y="372"/>
                </a:cubicBezTo>
                <a:cubicBezTo>
                  <a:pt x="2841" y="372"/>
                  <a:pt x="2841" y="371"/>
                  <a:pt x="2840" y="371"/>
                </a:cubicBezTo>
                <a:cubicBezTo>
                  <a:pt x="2839" y="370"/>
                  <a:pt x="2839" y="370"/>
                  <a:pt x="2839" y="370"/>
                </a:cubicBezTo>
                <a:cubicBezTo>
                  <a:pt x="2838" y="369"/>
                  <a:pt x="2838" y="369"/>
                  <a:pt x="2837" y="369"/>
                </a:cubicBezTo>
                <a:cubicBezTo>
                  <a:pt x="2837" y="369"/>
                  <a:pt x="2836" y="369"/>
                  <a:pt x="2835" y="369"/>
                </a:cubicBezTo>
                <a:cubicBezTo>
                  <a:pt x="2835" y="368"/>
                  <a:pt x="2835" y="368"/>
                  <a:pt x="2835" y="368"/>
                </a:cubicBezTo>
                <a:cubicBezTo>
                  <a:pt x="2834" y="368"/>
                  <a:pt x="2834" y="368"/>
                  <a:pt x="2834" y="368"/>
                </a:cubicBezTo>
                <a:cubicBezTo>
                  <a:pt x="2833" y="367"/>
                  <a:pt x="2831" y="367"/>
                  <a:pt x="2830" y="367"/>
                </a:cubicBezTo>
                <a:cubicBezTo>
                  <a:pt x="2829" y="367"/>
                  <a:pt x="2827" y="367"/>
                  <a:pt x="2826" y="367"/>
                </a:cubicBezTo>
                <a:cubicBezTo>
                  <a:pt x="2826" y="365"/>
                  <a:pt x="2826" y="365"/>
                  <a:pt x="2825" y="364"/>
                </a:cubicBezTo>
                <a:cubicBezTo>
                  <a:pt x="2823" y="364"/>
                  <a:pt x="2822" y="364"/>
                  <a:pt x="2821" y="363"/>
                </a:cubicBezTo>
                <a:cubicBezTo>
                  <a:pt x="2818" y="362"/>
                  <a:pt x="2816" y="361"/>
                  <a:pt x="2813" y="361"/>
                </a:cubicBezTo>
                <a:cubicBezTo>
                  <a:pt x="2811" y="361"/>
                  <a:pt x="2809" y="362"/>
                  <a:pt x="2808" y="362"/>
                </a:cubicBezTo>
                <a:cubicBezTo>
                  <a:pt x="2807" y="362"/>
                  <a:pt x="2806" y="363"/>
                  <a:pt x="2805" y="363"/>
                </a:cubicBezTo>
                <a:cubicBezTo>
                  <a:pt x="2804" y="363"/>
                  <a:pt x="2803" y="364"/>
                  <a:pt x="2802" y="364"/>
                </a:cubicBezTo>
                <a:cubicBezTo>
                  <a:pt x="2800" y="365"/>
                  <a:pt x="2799" y="365"/>
                  <a:pt x="2797" y="365"/>
                </a:cubicBezTo>
                <a:cubicBezTo>
                  <a:pt x="2795" y="366"/>
                  <a:pt x="2793" y="366"/>
                  <a:pt x="2792" y="367"/>
                </a:cubicBezTo>
                <a:cubicBezTo>
                  <a:pt x="2791" y="368"/>
                  <a:pt x="2790" y="370"/>
                  <a:pt x="2789" y="370"/>
                </a:cubicBezTo>
                <a:cubicBezTo>
                  <a:pt x="2789" y="370"/>
                  <a:pt x="2788" y="371"/>
                  <a:pt x="2787" y="371"/>
                </a:cubicBezTo>
                <a:cubicBezTo>
                  <a:pt x="2785" y="371"/>
                  <a:pt x="2784" y="371"/>
                  <a:pt x="2782" y="371"/>
                </a:cubicBezTo>
                <a:cubicBezTo>
                  <a:pt x="2780" y="371"/>
                  <a:pt x="2779" y="371"/>
                  <a:pt x="2777" y="370"/>
                </a:cubicBezTo>
                <a:cubicBezTo>
                  <a:pt x="2776" y="370"/>
                  <a:pt x="2775" y="369"/>
                  <a:pt x="2773" y="369"/>
                </a:cubicBezTo>
                <a:cubicBezTo>
                  <a:pt x="2770" y="368"/>
                  <a:pt x="2767" y="368"/>
                  <a:pt x="2764" y="367"/>
                </a:cubicBezTo>
                <a:cubicBezTo>
                  <a:pt x="2761" y="366"/>
                  <a:pt x="2760" y="363"/>
                  <a:pt x="2758" y="361"/>
                </a:cubicBezTo>
                <a:cubicBezTo>
                  <a:pt x="2756" y="359"/>
                  <a:pt x="2755" y="358"/>
                  <a:pt x="2753" y="357"/>
                </a:cubicBezTo>
                <a:cubicBezTo>
                  <a:pt x="2752" y="357"/>
                  <a:pt x="2751" y="357"/>
                  <a:pt x="2751" y="356"/>
                </a:cubicBezTo>
                <a:cubicBezTo>
                  <a:pt x="2750" y="354"/>
                  <a:pt x="2751" y="351"/>
                  <a:pt x="2748" y="351"/>
                </a:cubicBezTo>
                <a:cubicBezTo>
                  <a:pt x="2747" y="352"/>
                  <a:pt x="2745" y="353"/>
                  <a:pt x="2744" y="355"/>
                </a:cubicBezTo>
                <a:cubicBezTo>
                  <a:pt x="2743" y="358"/>
                  <a:pt x="2742" y="360"/>
                  <a:pt x="2740" y="363"/>
                </a:cubicBezTo>
                <a:cubicBezTo>
                  <a:pt x="2739" y="364"/>
                  <a:pt x="2738" y="366"/>
                  <a:pt x="2738" y="367"/>
                </a:cubicBezTo>
                <a:cubicBezTo>
                  <a:pt x="2737" y="368"/>
                  <a:pt x="2737" y="370"/>
                  <a:pt x="2737" y="371"/>
                </a:cubicBezTo>
                <a:cubicBezTo>
                  <a:pt x="2736" y="372"/>
                  <a:pt x="2735" y="373"/>
                  <a:pt x="2735" y="375"/>
                </a:cubicBezTo>
                <a:cubicBezTo>
                  <a:pt x="2734" y="376"/>
                  <a:pt x="2734" y="377"/>
                  <a:pt x="2734" y="378"/>
                </a:cubicBezTo>
                <a:cubicBezTo>
                  <a:pt x="2733" y="379"/>
                  <a:pt x="2733" y="380"/>
                  <a:pt x="2732" y="381"/>
                </a:cubicBezTo>
                <a:cubicBezTo>
                  <a:pt x="2731" y="381"/>
                  <a:pt x="2731" y="382"/>
                  <a:pt x="2730" y="382"/>
                </a:cubicBezTo>
                <a:cubicBezTo>
                  <a:pt x="2729" y="383"/>
                  <a:pt x="2728" y="384"/>
                  <a:pt x="2727" y="385"/>
                </a:cubicBezTo>
                <a:cubicBezTo>
                  <a:pt x="2726" y="387"/>
                  <a:pt x="2725" y="388"/>
                  <a:pt x="2724" y="389"/>
                </a:cubicBezTo>
                <a:cubicBezTo>
                  <a:pt x="2722" y="390"/>
                  <a:pt x="2721" y="393"/>
                  <a:pt x="2719" y="393"/>
                </a:cubicBezTo>
                <a:cubicBezTo>
                  <a:pt x="2718" y="393"/>
                  <a:pt x="2717" y="393"/>
                  <a:pt x="2716" y="393"/>
                </a:cubicBezTo>
                <a:cubicBezTo>
                  <a:pt x="2715" y="393"/>
                  <a:pt x="2715" y="393"/>
                  <a:pt x="2715" y="392"/>
                </a:cubicBezTo>
                <a:cubicBezTo>
                  <a:pt x="2715" y="391"/>
                  <a:pt x="2715" y="389"/>
                  <a:pt x="2713" y="389"/>
                </a:cubicBezTo>
                <a:cubicBezTo>
                  <a:pt x="2713" y="389"/>
                  <a:pt x="2712" y="389"/>
                  <a:pt x="2711" y="389"/>
                </a:cubicBezTo>
                <a:cubicBezTo>
                  <a:pt x="2711" y="389"/>
                  <a:pt x="2710" y="389"/>
                  <a:pt x="2709" y="389"/>
                </a:cubicBezTo>
                <a:cubicBezTo>
                  <a:pt x="2709" y="389"/>
                  <a:pt x="2708" y="389"/>
                  <a:pt x="2708" y="389"/>
                </a:cubicBezTo>
                <a:cubicBezTo>
                  <a:pt x="2708" y="389"/>
                  <a:pt x="2708" y="389"/>
                  <a:pt x="2708" y="388"/>
                </a:cubicBezTo>
                <a:cubicBezTo>
                  <a:pt x="2707" y="388"/>
                  <a:pt x="2707" y="387"/>
                  <a:pt x="2706" y="387"/>
                </a:cubicBezTo>
                <a:cubicBezTo>
                  <a:pt x="2705" y="387"/>
                  <a:pt x="2703" y="388"/>
                  <a:pt x="2702" y="387"/>
                </a:cubicBezTo>
                <a:cubicBezTo>
                  <a:pt x="2701" y="385"/>
                  <a:pt x="2701" y="384"/>
                  <a:pt x="2699" y="383"/>
                </a:cubicBezTo>
                <a:cubicBezTo>
                  <a:pt x="2698" y="383"/>
                  <a:pt x="2696" y="383"/>
                  <a:pt x="2695" y="382"/>
                </a:cubicBezTo>
                <a:cubicBezTo>
                  <a:pt x="2694" y="382"/>
                  <a:pt x="2694" y="382"/>
                  <a:pt x="2693" y="382"/>
                </a:cubicBezTo>
                <a:cubicBezTo>
                  <a:pt x="2693" y="382"/>
                  <a:pt x="2692" y="382"/>
                  <a:pt x="2691" y="381"/>
                </a:cubicBezTo>
                <a:cubicBezTo>
                  <a:pt x="2691" y="380"/>
                  <a:pt x="2692" y="380"/>
                  <a:pt x="2692" y="379"/>
                </a:cubicBezTo>
                <a:cubicBezTo>
                  <a:pt x="2692" y="379"/>
                  <a:pt x="2692" y="378"/>
                  <a:pt x="2692" y="378"/>
                </a:cubicBezTo>
                <a:cubicBezTo>
                  <a:pt x="2691" y="376"/>
                  <a:pt x="2691" y="375"/>
                  <a:pt x="2689" y="375"/>
                </a:cubicBezTo>
                <a:cubicBezTo>
                  <a:pt x="2688" y="374"/>
                  <a:pt x="2686" y="373"/>
                  <a:pt x="2685" y="372"/>
                </a:cubicBezTo>
                <a:cubicBezTo>
                  <a:pt x="2684" y="370"/>
                  <a:pt x="2684" y="368"/>
                  <a:pt x="2683" y="367"/>
                </a:cubicBezTo>
                <a:cubicBezTo>
                  <a:pt x="2682" y="366"/>
                  <a:pt x="2681" y="366"/>
                  <a:pt x="2680" y="365"/>
                </a:cubicBezTo>
                <a:cubicBezTo>
                  <a:pt x="2679" y="365"/>
                  <a:pt x="2679" y="365"/>
                  <a:pt x="2678" y="364"/>
                </a:cubicBezTo>
                <a:cubicBezTo>
                  <a:pt x="2678" y="364"/>
                  <a:pt x="2677" y="364"/>
                  <a:pt x="2676" y="363"/>
                </a:cubicBezTo>
                <a:cubicBezTo>
                  <a:pt x="2675" y="363"/>
                  <a:pt x="2675" y="362"/>
                  <a:pt x="2674" y="360"/>
                </a:cubicBezTo>
                <a:cubicBezTo>
                  <a:pt x="2674" y="358"/>
                  <a:pt x="2676" y="359"/>
                  <a:pt x="2677" y="359"/>
                </a:cubicBezTo>
                <a:cubicBezTo>
                  <a:pt x="2679" y="359"/>
                  <a:pt x="2679" y="359"/>
                  <a:pt x="2681" y="358"/>
                </a:cubicBezTo>
                <a:cubicBezTo>
                  <a:pt x="2682" y="357"/>
                  <a:pt x="2683" y="357"/>
                  <a:pt x="2684" y="357"/>
                </a:cubicBezTo>
                <a:cubicBezTo>
                  <a:pt x="2685" y="358"/>
                  <a:pt x="2686" y="359"/>
                  <a:pt x="2687" y="359"/>
                </a:cubicBezTo>
                <a:cubicBezTo>
                  <a:pt x="2688" y="358"/>
                  <a:pt x="2686" y="358"/>
                  <a:pt x="2686" y="358"/>
                </a:cubicBezTo>
                <a:cubicBezTo>
                  <a:pt x="2685" y="357"/>
                  <a:pt x="2685" y="357"/>
                  <a:pt x="2684" y="356"/>
                </a:cubicBezTo>
                <a:cubicBezTo>
                  <a:pt x="2683" y="355"/>
                  <a:pt x="2683" y="354"/>
                  <a:pt x="2682" y="353"/>
                </a:cubicBezTo>
                <a:cubicBezTo>
                  <a:pt x="2682" y="352"/>
                  <a:pt x="2680" y="351"/>
                  <a:pt x="2680" y="350"/>
                </a:cubicBezTo>
                <a:cubicBezTo>
                  <a:pt x="2679" y="349"/>
                  <a:pt x="2678" y="347"/>
                  <a:pt x="2677" y="347"/>
                </a:cubicBezTo>
                <a:cubicBezTo>
                  <a:pt x="2677" y="348"/>
                  <a:pt x="2677" y="349"/>
                  <a:pt x="2678" y="349"/>
                </a:cubicBezTo>
                <a:cubicBezTo>
                  <a:pt x="2678" y="350"/>
                  <a:pt x="2679" y="350"/>
                  <a:pt x="2679" y="351"/>
                </a:cubicBezTo>
                <a:cubicBezTo>
                  <a:pt x="2679" y="351"/>
                  <a:pt x="2679" y="352"/>
                  <a:pt x="2680" y="353"/>
                </a:cubicBezTo>
                <a:cubicBezTo>
                  <a:pt x="2680" y="353"/>
                  <a:pt x="2681" y="354"/>
                  <a:pt x="2680" y="354"/>
                </a:cubicBezTo>
                <a:cubicBezTo>
                  <a:pt x="2680" y="356"/>
                  <a:pt x="2678" y="355"/>
                  <a:pt x="2677" y="355"/>
                </a:cubicBezTo>
                <a:cubicBezTo>
                  <a:pt x="2676" y="355"/>
                  <a:pt x="2675" y="355"/>
                  <a:pt x="2675" y="355"/>
                </a:cubicBezTo>
                <a:cubicBezTo>
                  <a:pt x="2674" y="356"/>
                  <a:pt x="2673" y="356"/>
                  <a:pt x="2673" y="356"/>
                </a:cubicBezTo>
                <a:cubicBezTo>
                  <a:pt x="2672" y="356"/>
                  <a:pt x="2672" y="355"/>
                  <a:pt x="2671" y="355"/>
                </a:cubicBezTo>
                <a:cubicBezTo>
                  <a:pt x="2671" y="355"/>
                  <a:pt x="2671" y="355"/>
                  <a:pt x="2670" y="355"/>
                </a:cubicBezTo>
                <a:cubicBezTo>
                  <a:pt x="2670" y="354"/>
                  <a:pt x="2670" y="353"/>
                  <a:pt x="2669" y="352"/>
                </a:cubicBezTo>
                <a:cubicBezTo>
                  <a:pt x="2669" y="351"/>
                  <a:pt x="2667" y="351"/>
                  <a:pt x="2666" y="349"/>
                </a:cubicBezTo>
                <a:cubicBezTo>
                  <a:pt x="2666" y="348"/>
                  <a:pt x="2665" y="347"/>
                  <a:pt x="2664" y="346"/>
                </a:cubicBezTo>
                <a:cubicBezTo>
                  <a:pt x="2663" y="345"/>
                  <a:pt x="2662" y="344"/>
                  <a:pt x="2662" y="342"/>
                </a:cubicBezTo>
                <a:cubicBezTo>
                  <a:pt x="2662" y="341"/>
                  <a:pt x="2662" y="338"/>
                  <a:pt x="2663" y="339"/>
                </a:cubicBezTo>
                <a:cubicBezTo>
                  <a:pt x="2664" y="340"/>
                  <a:pt x="2664" y="340"/>
                  <a:pt x="2665" y="340"/>
                </a:cubicBezTo>
                <a:cubicBezTo>
                  <a:pt x="2666" y="341"/>
                  <a:pt x="2667" y="341"/>
                  <a:pt x="2667" y="341"/>
                </a:cubicBezTo>
                <a:cubicBezTo>
                  <a:pt x="2668" y="342"/>
                  <a:pt x="2669" y="343"/>
                  <a:pt x="2669" y="344"/>
                </a:cubicBezTo>
                <a:cubicBezTo>
                  <a:pt x="2670" y="345"/>
                  <a:pt x="2672" y="346"/>
                  <a:pt x="2673" y="346"/>
                </a:cubicBezTo>
                <a:cubicBezTo>
                  <a:pt x="2675" y="346"/>
                  <a:pt x="2676" y="346"/>
                  <a:pt x="2678" y="346"/>
                </a:cubicBezTo>
                <a:cubicBezTo>
                  <a:pt x="2679" y="346"/>
                  <a:pt x="2680" y="345"/>
                  <a:pt x="2682" y="345"/>
                </a:cubicBezTo>
                <a:cubicBezTo>
                  <a:pt x="2683" y="345"/>
                  <a:pt x="2685" y="345"/>
                  <a:pt x="2686" y="344"/>
                </a:cubicBezTo>
                <a:cubicBezTo>
                  <a:pt x="2687" y="343"/>
                  <a:pt x="2688" y="342"/>
                  <a:pt x="2688" y="340"/>
                </a:cubicBezTo>
                <a:cubicBezTo>
                  <a:pt x="2688" y="339"/>
                  <a:pt x="2687" y="338"/>
                  <a:pt x="2687" y="336"/>
                </a:cubicBezTo>
                <a:cubicBezTo>
                  <a:pt x="2687" y="335"/>
                  <a:pt x="2687" y="334"/>
                  <a:pt x="2686" y="334"/>
                </a:cubicBezTo>
                <a:cubicBezTo>
                  <a:pt x="2685" y="333"/>
                  <a:pt x="2684" y="333"/>
                  <a:pt x="2684" y="333"/>
                </a:cubicBezTo>
                <a:cubicBezTo>
                  <a:pt x="2683" y="332"/>
                  <a:pt x="2683" y="332"/>
                  <a:pt x="2682" y="332"/>
                </a:cubicBezTo>
                <a:cubicBezTo>
                  <a:pt x="2680" y="330"/>
                  <a:pt x="2677" y="330"/>
                  <a:pt x="2673" y="330"/>
                </a:cubicBezTo>
                <a:cubicBezTo>
                  <a:pt x="2672" y="329"/>
                  <a:pt x="2671" y="329"/>
                  <a:pt x="2670" y="329"/>
                </a:cubicBezTo>
                <a:cubicBezTo>
                  <a:pt x="2669" y="328"/>
                  <a:pt x="2668" y="329"/>
                  <a:pt x="2667" y="329"/>
                </a:cubicBezTo>
                <a:cubicBezTo>
                  <a:pt x="2667" y="328"/>
                  <a:pt x="2666" y="328"/>
                  <a:pt x="2666" y="328"/>
                </a:cubicBezTo>
                <a:cubicBezTo>
                  <a:pt x="2668" y="328"/>
                  <a:pt x="2669" y="328"/>
                  <a:pt x="2670" y="328"/>
                </a:cubicBezTo>
                <a:cubicBezTo>
                  <a:pt x="2672" y="328"/>
                  <a:pt x="2673" y="328"/>
                  <a:pt x="2674" y="327"/>
                </a:cubicBezTo>
                <a:cubicBezTo>
                  <a:pt x="2675" y="327"/>
                  <a:pt x="2676" y="326"/>
                  <a:pt x="2677" y="325"/>
                </a:cubicBezTo>
                <a:cubicBezTo>
                  <a:pt x="2678" y="324"/>
                  <a:pt x="2678" y="324"/>
                  <a:pt x="2678" y="323"/>
                </a:cubicBezTo>
                <a:cubicBezTo>
                  <a:pt x="2679" y="323"/>
                  <a:pt x="2680" y="324"/>
                  <a:pt x="2681" y="324"/>
                </a:cubicBezTo>
                <a:cubicBezTo>
                  <a:pt x="2681" y="324"/>
                  <a:pt x="2682" y="323"/>
                  <a:pt x="2682" y="323"/>
                </a:cubicBezTo>
                <a:cubicBezTo>
                  <a:pt x="2683" y="323"/>
                  <a:pt x="2684" y="323"/>
                  <a:pt x="2684" y="322"/>
                </a:cubicBezTo>
                <a:cubicBezTo>
                  <a:pt x="2684" y="321"/>
                  <a:pt x="2681" y="321"/>
                  <a:pt x="2681" y="320"/>
                </a:cubicBezTo>
                <a:cubicBezTo>
                  <a:pt x="2679" y="320"/>
                  <a:pt x="2678" y="319"/>
                  <a:pt x="2677" y="319"/>
                </a:cubicBezTo>
                <a:cubicBezTo>
                  <a:pt x="2676" y="318"/>
                  <a:pt x="2675" y="318"/>
                  <a:pt x="2673" y="317"/>
                </a:cubicBezTo>
                <a:cubicBezTo>
                  <a:pt x="2672" y="317"/>
                  <a:pt x="2671" y="316"/>
                  <a:pt x="2670" y="316"/>
                </a:cubicBezTo>
                <a:cubicBezTo>
                  <a:pt x="2669" y="315"/>
                  <a:pt x="2666" y="315"/>
                  <a:pt x="2667" y="314"/>
                </a:cubicBezTo>
                <a:cubicBezTo>
                  <a:pt x="2668" y="312"/>
                  <a:pt x="2670" y="314"/>
                  <a:pt x="2671" y="313"/>
                </a:cubicBezTo>
                <a:cubicBezTo>
                  <a:pt x="2672" y="313"/>
                  <a:pt x="2672" y="313"/>
                  <a:pt x="2672" y="312"/>
                </a:cubicBezTo>
                <a:cubicBezTo>
                  <a:pt x="2673" y="312"/>
                  <a:pt x="2673" y="312"/>
                  <a:pt x="2674" y="312"/>
                </a:cubicBezTo>
                <a:cubicBezTo>
                  <a:pt x="2675" y="311"/>
                  <a:pt x="2676" y="312"/>
                  <a:pt x="2678" y="310"/>
                </a:cubicBezTo>
                <a:cubicBezTo>
                  <a:pt x="2679" y="310"/>
                  <a:pt x="2680" y="308"/>
                  <a:pt x="2680" y="307"/>
                </a:cubicBezTo>
                <a:cubicBezTo>
                  <a:pt x="2680" y="305"/>
                  <a:pt x="2679" y="305"/>
                  <a:pt x="2678" y="305"/>
                </a:cubicBezTo>
                <a:cubicBezTo>
                  <a:pt x="2677" y="304"/>
                  <a:pt x="2676" y="304"/>
                  <a:pt x="2675" y="303"/>
                </a:cubicBezTo>
                <a:cubicBezTo>
                  <a:pt x="2674" y="303"/>
                  <a:pt x="2673" y="302"/>
                  <a:pt x="2672" y="302"/>
                </a:cubicBezTo>
                <a:cubicBezTo>
                  <a:pt x="2671" y="301"/>
                  <a:pt x="2670" y="300"/>
                  <a:pt x="2669" y="299"/>
                </a:cubicBezTo>
                <a:cubicBezTo>
                  <a:pt x="2667" y="298"/>
                  <a:pt x="2665" y="298"/>
                  <a:pt x="2664" y="297"/>
                </a:cubicBezTo>
                <a:cubicBezTo>
                  <a:pt x="2663" y="296"/>
                  <a:pt x="2662" y="295"/>
                  <a:pt x="2660" y="294"/>
                </a:cubicBezTo>
                <a:cubicBezTo>
                  <a:pt x="2659" y="294"/>
                  <a:pt x="2657" y="293"/>
                  <a:pt x="2656" y="293"/>
                </a:cubicBezTo>
                <a:cubicBezTo>
                  <a:pt x="2654" y="292"/>
                  <a:pt x="2653" y="291"/>
                  <a:pt x="2652" y="291"/>
                </a:cubicBezTo>
                <a:cubicBezTo>
                  <a:pt x="2649" y="290"/>
                  <a:pt x="2646" y="291"/>
                  <a:pt x="2643" y="291"/>
                </a:cubicBezTo>
                <a:cubicBezTo>
                  <a:pt x="2641" y="290"/>
                  <a:pt x="2640" y="290"/>
                  <a:pt x="2638" y="290"/>
                </a:cubicBezTo>
                <a:cubicBezTo>
                  <a:pt x="2637" y="290"/>
                  <a:pt x="2637" y="290"/>
                  <a:pt x="2636" y="291"/>
                </a:cubicBezTo>
                <a:cubicBezTo>
                  <a:pt x="2636" y="291"/>
                  <a:pt x="2636" y="292"/>
                  <a:pt x="2636" y="293"/>
                </a:cubicBezTo>
                <a:cubicBezTo>
                  <a:pt x="2635" y="294"/>
                  <a:pt x="2635" y="295"/>
                  <a:pt x="2633" y="296"/>
                </a:cubicBezTo>
                <a:cubicBezTo>
                  <a:pt x="2632" y="296"/>
                  <a:pt x="2630" y="296"/>
                  <a:pt x="2629" y="297"/>
                </a:cubicBezTo>
                <a:cubicBezTo>
                  <a:pt x="2628" y="297"/>
                  <a:pt x="2626" y="297"/>
                  <a:pt x="2625" y="296"/>
                </a:cubicBezTo>
                <a:cubicBezTo>
                  <a:pt x="2624" y="296"/>
                  <a:pt x="2624" y="296"/>
                  <a:pt x="2623" y="295"/>
                </a:cubicBezTo>
                <a:cubicBezTo>
                  <a:pt x="2623" y="295"/>
                  <a:pt x="2622" y="295"/>
                  <a:pt x="2622" y="294"/>
                </a:cubicBezTo>
                <a:cubicBezTo>
                  <a:pt x="2623" y="292"/>
                  <a:pt x="2625" y="294"/>
                  <a:pt x="2626" y="292"/>
                </a:cubicBezTo>
                <a:cubicBezTo>
                  <a:pt x="2626" y="291"/>
                  <a:pt x="2625" y="291"/>
                  <a:pt x="2624" y="291"/>
                </a:cubicBezTo>
                <a:cubicBezTo>
                  <a:pt x="2624" y="291"/>
                  <a:pt x="2624" y="290"/>
                  <a:pt x="2623" y="290"/>
                </a:cubicBezTo>
                <a:cubicBezTo>
                  <a:pt x="2622" y="289"/>
                  <a:pt x="2621" y="290"/>
                  <a:pt x="2619" y="291"/>
                </a:cubicBezTo>
                <a:cubicBezTo>
                  <a:pt x="2618" y="291"/>
                  <a:pt x="2616" y="290"/>
                  <a:pt x="2615" y="290"/>
                </a:cubicBezTo>
                <a:cubicBezTo>
                  <a:pt x="2613" y="290"/>
                  <a:pt x="2611" y="291"/>
                  <a:pt x="2610" y="291"/>
                </a:cubicBezTo>
                <a:cubicBezTo>
                  <a:pt x="2608" y="291"/>
                  <a:pt x="2607" y="290"/>
                  <a:pt x="2605" y="290"/>
                </a:cubicBezTo>
                <a:cubicBezTo>
                  <a:pt x="2604" y="290"/>
                  <a:pt x="2603" y="290"/>
                  <a:pt x="2603" y="289"/>
                </a:cubicBezTo>
                <a:cubicBezTo>
                  <a:pt x="2602" y="288"/>
                  <a:pt x="2602" y="287"/>
                  <a:pt x="2602" y="286"/>
                </a:cubicBezTo>
                <a:cubicBezTo>
                  <a:pt x="2601" y="284"/>
                  <a:pt x="2599" y="284"/>
                  <a:pt x="2597" y="284"/>
                </a:cubicBezTo>
                <a:cubicBezTo>
                  <a:pt x="2595" y="284"/>
                  <a:pt x="2594" y="284"/>
                  <a:pt x="2593" y="283"/>
                </a:cubicBezTo>
                <a:cubicBezTo>
                  <a:pt x="2591" y="282"/>
                  <a:pt x="2590" y="282"/>
                  <a:pt x="2589" y="281"/>
                </a:cubicBezTo>
                <a:cubicBezTo>
                  <a:pt x="2588" y="281"/>
                  <a:pt x="2587" y="281"/>
                  <a:pt x="2587" y="281"/>
                </a:cubicBezTo>
                <a:cubicBezTo>
                  <a:pt x="2586" y="280"/>
                  <a:pt x="2586" y="280"/>
                  <a:pt x="2585" y="280"/>
                </a:cubicBezTo>
                <a:cubicBezTo>
                  <a:pt x="2585" y="280"/>
                  <a:pt x="2585" y="281"/>
                  <a:pt x="2585" y="281"/>
                </a:cubicBezTo>
                <a:cubicBezTo>
                  <a:pt x="2584" y="282"/>
                  <a:pt x="2584" y="282"/>
                  <a:pt x="2583" y="282"/>
                </a:cubicBezTo>
                <a:cubicBezTo>
                  <a:pt x="2582" y="282"/>
                  <a:pt x="2582" y="282"/>
                  <a:pt x="2582" y="283"/>
                </a:cubicBezTo>
                <a:cubicBezTo>
                  <a:pt x="2581" y="283"/>
                  <a:pt x="2581" y="284"/>
                  <a:pt x="2580" y="284"/>
                </a:cubicBezTo>
                <a:cubicBezTo>
                  <a:pt x="2579" y="285"/>
                  <a:pt x="2579" y="283"/>
                  <a:pt x="2579" y="282"/>
                </a:cubicBezTo>
                <a:cubicBezTo>
                  <a:pt x="2578" y="281"/>
                  <a:pt x="2577" y="281"/>
                  <a:pt x="2577" y="282"/>
                </a:cubicBezTo>
                <a:cubicBezTo>
                  <a:pt x="2576" y="283"/>
                  <a:pt x="2577" y="283"/>
                  <a:pt x="2577" y="283"/>
                </a:cubicBezTo>
                <a:cubicBezTo>
                  <a:pt x="2577" y="284"/>
                  <a:pt x="2577" y="285"/>
                  <a:pt x="2578" y="285"/>
                </a:cubicBezTo>
                <a:cubicBezTo>
                  <a:pt x="2578" y="286"/>
                  <a:pt x="2578" y="286"/>
                  <a:pt x="2577" y="286"/>
                </a:cubicBezTo>
                <a:cubicBezTo>
                  <a:pt x="2576" y="286"/>
                  <a:pt x="2576" y="286"/>
                  <a:pt x="2575" y="287"/>
                </a:cubicBezTo>
                <a:cubicBezTo>
                  <a:pt x="2574" y="287"/>
                  <a:pt x="2572" y="288"/>
                  <a:pt x="2571" y="287"/>
                </a:cubicBezTo>
                <a:cubicBezTo>
                  <a:pt x="2571" y="287"/>
                  <a:pt x="2571" y="286"/>
                  <a:pt x="2571" y="286"/>
                </a:cubicBezTo>
                <a:cubicBezTo>
                  <a:pt x="2570" y="286"/>
                  <a:pt x="2570" y="286"/>
                  <a:pt x="2570" y="285"/>
                </a:cubicBezTo>
                <a:cubicBezTo>
                  <a:pt x="2570" y="285"/>
                  <a:pt x="2571" y="284"/>
                  <a:pt x="2570" y="284"/>
                </a:cubicBezTo>
                <a:cubicBezTo>
                  <a:pt x="2570" y="283"/>
                  <a:pt x="2569" y="284"/>
                  <a:pt x="2569" y="284"/>
                </a:cubicBezTo>
                <a:cubicBezTo>
                  <a:pt x="2568" y="285"/>
                  <a:pt x="2568" y="285"/>
                  <a:pt x="2568" y="286"/>
                </a:cubicBezTo>
                <a:cubicBezTo>
                  <a:pt x="2567" y="286"/>
                  <a:pt x="2566" y="286"/>
                  <a:pt x="2566" y="287"/>
                </a:cubicBezTo>
                <a:cubicBezTo>
                  <a:pt x="2566" y="287"/>
                  <a:pt x="2565" y="288"/>
                  <a:pt x="2565" y="288"/>
                </a:cubicBezTo>
                <a:cubicBezTo>
                  <a:pt x="2565" y="289"/>
                  <a:pt x="2564" y="289"/>
                  <a:pt x="2564" y="290"/>
                </a:cubicBezTo>
                <a:cubicBezTo>
                  <a:pt x="2564" y="291"/>
                  <a:pt x="2567" y="291"/>
                  <a:pt x="2566" y="293"/>
                </a:cubicBezTo>
                <a:cubicBezTo>
                  <a:pt x="2566" y="294"/>
                  <a:pt x="2565" y="293"/>
                  <a:pt x="2564" y="294"/>
                </a:cubicBezTo>
                <a:cubicBezTo>
                  <a:pt x="2564" y="294"/>
                  <a:pt x="2563" y="295"/>
                  <a:pt x="2564" y="296"/>
                </a:cubicBezTo>
                <a:cubicBezTo>
                  <a:pt x="2564" y="296"/>
                  <a:pt x="2565" y="295"/>
                  <a:pt x="2566" y="296"/>
                </a:cubicBezTo>
                <a:cubicBezTo>
                  <a:pt x="2566" y="296"/>
                  <a:pt x="2567" y="296"/>
                  <a:pt x="2567" y="297"/>
                </a:cubicBezTo>
                <a:cubicBezTo>
                  <a:pt x="2567" y="297"/>
                  <a:pt x="2567" y="298"/>
                  <a:pt x="2568" y="299"/>
                </a:cubicBezTo>
                <a:cubicBezTo>
                  <a:pt x="2568" y="299"/>
                  <a:pt x="2569" y="299"/>
                  <a:pt x="2569" y="300"/>
                </a:cubicBezTo>
                <a:cubicBezTo>
                  <a:pt x="2570" y="301"/>
                  <a:pt x="2570" y="303"/>
                  <a:pt x="2570" y="304"/>
                </a:cubicBezTo>
                <a:cubicBezTo>
                  <a:pt x="2569" y="304"/>
                  <a:pt x="2569" y="304"/>
                  <a:pt x="2569" y="304"/>
                </a:cubicBezTo>
                <a:cubicBezTo>
                  <a:pt x="2569" y="305"/>
                  <a:pt x="2568" y="304"/>
                  <a:pt x="2567" y="304"/>
                </a:cubicBezTo>
                <a:cubicBezTo>
                  <a:pt x="2565" y="306"/>
                  <a:pt x="2567" y="308"/>
                  <a:pt x="2566" y="310"/>
                </a:cubicBezTo>
                <a:cubicBezTo>
                  <a:pt x="2565" y="310"/>
                  <a:pt x="2565" y="311"/>
                  <a:pt x="2564" y="311"/>
                </a:cubicBezTo>
                <a:cubicBezTo>
                  <a:pt x="2564" y="312"/>
                  <a:pt x="2563" y="312"/>
                  <a:pt x="2563" y="313"/>
                </a:cubicBezTo>
                <a:cubicBezTo>
                  <a:pt x="2563" y="314"/>
                  <a:pt x="2562" y="314"/>
                  <a:pt x="2561" y="314"/>
                </a:cubicBezTo>
                <a:cubicBezTo>
                  <a:pt x="2561" y="314"/>
                  <a:pt x="2560" y="313"/>
                  <a:pt x="2560" y="313"/>
                </a:cubicBezTo>
                <a:cubicBezTo>
                  <a:pt x="2559" y="313"/>
                  <a:pt x="2558" y="313"/>
                  <a:pt x="2557" y="313"/>
                </a:cubicBezTo>
                <a:cubicBezTo>
                  <a:pt x="2557" y="312"/>
                  <a:pt x="2556" y="312"/>
                  <a:pt x="2556" y="312"/>
                </a:cubicBezTo>
                <a:cubicBezTo>
                  <a:pt x="2555" y="312"/>
                  <a:pt x="2555" y="312"/>
                  <a:pt x="2555" y="312"/>
                </a:cubicBezTo>
                <a:cubicBezTo>
                  <a:pt x="2554" y="312"/>
                  <a:pt x="2553" y="312"/>
                  <a:pt x="2552" y="312"/>
                </a:cubicBezTo>
                <a:cubicBezTo>
                  <a:pt x="2550" y="311"/>
                  <a:pt x="2549" y="311"/>
                  <a:pt x="2547" y="311"/>
                </a:cubicBezTo>
                <a:cubicBezTo>
                  <a:pt x="2546" y="311"/>
                  <a:pt x="2546" y="311"/>
                  <a:pt x="2545" y="311"/>
                </a:cubicBezTo>
                <a:cubicBezTo>
                  <a:pt x="2544" y="312"/>
                  <a:pt x="2543" y="312"/>
                  <a:pt x="2543" y="312"/>
                </a:cubicBezTo>
                <a:cubicBezTo>
                  <a:pt x="2541" y="312"/>
                  <a:pt x="2539" y="312"/>
                  <a:pt x="2537" y="312"/>
                </a:cubicBezTo>
                <a:cubicBezTo>
                  <a:pt x="2536" y="313"/>
                  <a:pt x="2534" y="312"/>
                  <a:pt x="2532" y="312"/>
                </a:cubicBezTo>
                <a:cubicBezTo>
                  <a:pt x="2530" y="311"/>
                  <a:pt x="2528" y="312"/>
                  <a:pt x="2526" y="312"/>
                </a:cubicBezTo>
                <a:cubicBezTo>
                  <a:pt x="2522" y="312"/>
                  <a:pt x="2518" y="311"/>
                  <a:pt x="2514" y="311"/>
                </a:cubicBezTo>
                <a:cubicBezTo>
                  <a:pt x="2512" y="311"/>
                  <a:pt x="2510" y="311"/>
                  <a:pt x="2508" y="310"/>
                </a:cubicBezTo>
                <a:cubicBezTo>
                  <a:pt x="2505" y="310"/>
                  <a:pt x="2502" y="310"/>
                  <a:pt x="2499" y="310"/>
                </a:cubicBezTo>
                <a:cubicBezTo>
                  <a:pt x="2497" y="310"/>
                  <a:pt x="2494" y="310"/>
                  <a:pt x="2492" y="310"/>
                </a:cubicBezTo>
                <a:cubicBezTo>
                  <a:pt x="2490" y="310"/>
                  <a:pt x="2488" y="309"/>
                  <a:pt x="2487" y="308"/>
                </a:cubicBezTo>
                <a:cubicBezTo>
                  <a:pt x="2485" y="308"/>
                  <a:pt x="2484" y="307"/>
                  <a:pt x="2482" y="307"/>
                </a:cubicBezTo>
                <a:cubicBezTo>
                  <a:pt x="2481" y="307"/>
                  <a:pt x="2479" y="307"/>
                  <a:pt x="2478" y="306"/>
                </a:cubicBezTo>
                <a:cubicBezTo>
                  <a:pt x="2476" y="305"/>
                  <a:pt x="2475" y="305"/>
                  <a:pt x="2474" y="304"/>
                </a:cubicBezTo>
                <a:cubicBezTo>
                  <a:pt x="2472" y="303"/>
                  <a:pt x="2471" y="303"/>
                  <a:pt x="2470" y="302"/>
                </a:cubicBezTo>
                <a:cubicBezTo>
                  <a:pt x="2468" y="301"/>
                  <a:pt x="2468" y="300"/>
                  <a:pt x="2468" y="299"/>
                </a:cubicBezTo>
                <a:cubicBezTo>
                  <a:pt x="2468" y="297"/>
                  <a:pt x="2468" y="296"/>
                  <a:pt x="2469" y="295"/>
                </a:cubicBezTo>
                <a:cubicBezTo>
                  <a:pt x="2470" y="294"/>
                  <a:pt x="2471" y="293"/>
                  <a:pt x="2473" y="293"/>
                </a:cubicBezTo>
                <a:cubicBezTo>
                  <a:pt x="2474" y="293"/>
                  <a:pt x="2476" y="293"/>
                  <a:pt x="2478" y="293"/>
                </a:cubicBezTo>
                <a:cubicBezTo>
                  <a:pt x="2479" y="293"/>
                  <a:pt x="2481" y="293"/>
                  <a:pt x="2479" y="291"/>
                </a:cubicBezTo>
                <a:cubicBezTo>
                  <a:pt x="2477" y="291"/>
                  <a:pt x="2476" y="290"/>
                  <a:pt x="2475" y="290"/>
                </a:cubicBezTo>
                <a:cubicBezTo>
                  <a:pt x="2473" y="290"/>
                  <a:pt x="2472" y="289"/>
                  <a:pt x="2471" y="289"/>
                </a:cubicBezTo>
                <a:cubicBezTo>
                  <a:pt x="2470" y="289"/>
                  <a:pt x="2468" y="289"/>
                  <a:pt x="2467" y="289"/>
                </a:cubicBezTo>
                <a:cubicBezTo>
                  <a:pt x="2463" y="289"/>
                  <a:pt x="2459" y="288"/>
                  <a:pt x="2455" y="288"/>
                </a:cubicBezTo>
                <a:cubicBezTo>
                  <a:pt x="2451" y="288"/>
                  <a:pt x="2448" y="289"/>
                  <a:pt x="2445" y="288"/>
                </a:cubicBezTo>
                <a:cubicBezTo>
                  <a:pt x="2443" y="288"/>
                  <a:pt x="2441" y="287"/>
                  <a:pt x="2439" y="286"/>
                </a:cubicBezTo>
                <a:cubicBezTo>
                  <a:pt x="2437" y="286"/>
                  <a:pt x="2436" y="286"/>
                  <a:pt x="2435" y="286"/>
                </a:cubicBezTo>
                <a:cubicBezTo>
                  <a:pt x="2432" y="286"/>
                  <a:pt x="2430" y="285"/>
                  <a:pt x="2427" y="285"/>
                </a:cubicBezTo>
                <a:cubicBezTo>
                  <a:pt x="2422" y="284"/>
                  <a:pt x="2416" y="284"/>
                  <a:pt x="2410" y="284"/>
                </a:cubicBezTo>
                <a:cubicBezTo>
                  <a:pt x="2408" y="283"/>
                  <a:pt x="2406" y="284"/>
                  <a:pt x="2403" y="285"/>
                </a:cubicBezTo>
                <a:cubicBezTo>
                  <a:pt x="2401" y="285"/>
                  <a:pt x="2400" y="286"/>
                  <a:pt x="2398" y="287"/>
                </a:cubicBezTo>
                <a:cubicBezTo>
                  <a:pt x="2396" y="288"/>
                  <a:pt x="2393" y="288"/>
                  <a:pt x="2390" y="288"/>
                </a:cubicBezTo>
                <a:cubicBezTo>
                  <a:pt x="2388" y="288"/>
                  <a:pt x="2385" y="288"/>
                  <a:pt x="2383" y="289"/>
                </a:cubicBezTo>
                <a:cubicBezTo>
                  <a:pt x="2381" y="289"/>
                  <a:pt x="2381" y="290"/>
                  <a:pt x="2379" y="290"/>
                </a:cubicBezTo>
                <a:cubicBezTo>
                  <a:pt x="2379" y="291"/>
                  <a:pt x="2378" y="291"/>
                  <a:pt x="2377" y="291"/>
                </a:cubicBezTo>
                <a:cubicBezTo>
                  <a:pt x="2376" y="291"/>
                  <a:pt x="2374" y="291"/>
                  <a:pt x="2373" y="291"/>
                </a:cubicBezTo>
                <a:cubicBezTo>
                  <a:pt x="2372" y="291"/>
                  <a:pt x="2371" y="292"/>
                  <a:pt x="2371" y="293"/>
                </a:cubicBezTo>
                <a:cubicBezTo>
                  <a:pt x="2371" y="293"/>
                  <a:pt x="2372" y="293"/>
                  <a:pt x="2373" y="294"/>
                </a:cubicBezTo>
                <a:cubicBezTo>
                  <a:pt x="2373" y="294"/>
                  <a:pt x="2373" y="295"/>
                  <a:pt x="2374" y="295"/>
                </a:cubicBezTo>
                <a:cubicBezTo>
                  <a:pt x="2374" y="296"/>
                  <a:pt x="2375" y="296"/>
                  <a:pt x="2375" y="296"/>
                </a:cubicBezTo>
                <a:cubicBezTo>
                  <a:pt x="2376" y="298"/>
                  <a:pt x="2375" y="298"/>
                  <a:pt x="2374" y="299"/>
                </a:cubicBezTo>
                <a:cubicBezTo>
                  <a:pt x="2374" y="300"/>
                  <a:pt x="2373" y="302"/>
                  <a:pt x="2372" y="301"/>
                </a:cubicBezTo>
                <a:cubicBezTo>
                  <a:pt x="2371" y="301"/>
                  <a:pt x="2371" y="300"/>
                  <a:pt x="2371" y="299"/>
                </a:cubicBezTo>
                <a:cubicBezTo>
                  <a:pt x="2371" y="299"/>
                  <a:pt x="2371" y="298"/>
                  <a:pt x="2370" y="298"/>
                </a:cubicBezTo>
                <a:cubicBezTo>
                  <a:pt x="2369" y="297"/>
                  <a:pt x="2368" y="296"/>
                  <a:pt x="2367" y="295"/>
                </a:cubicBezTo>
                <a:cubicBezTo>
                  <a:pt x="2367" y="293"/>
                  <a:pt x="2366" y="292"/>
                  <a:pt x="2368" y="291"/>
                </a:cubicBezTo>
                <a:cubicBezTo>
                  <a:pt x="2368" y="290"/>
                  <a:pt x="2370" y="289"/>
                  <a:pt x="2370" y="287"/>
                </a:cubicBezTo>
                <a:cubicBezTo>
                  <a:pt x="2370" y="287"/>
                  <a:pt x="2370" y="286"/>
                  <a:pt x="2370" y="285"/>
                </a:cubicBezTo>
                <a:cubicBezTo>
                  <a:pt x="2369" y="284"/>
                  <a:pt x="2369" y="283"/>
                  <a:pt x="2368" y="282"/>
                </a:cubicBezTo>
                <a:cubicBezTo>
                  <a:pt x="2367" y="281"/>
                  <a:pt x="2367" y="280"/>
                  <a:pt x="2367" y="280"/>
                </a:cubicBezTo>
                <a:cubicBezTo>
                  <a:pt x="2366" y="278"/>
                  <a:pt x="2365" y="277"/>
                  <a:pt x="2363" y="276"/>
                </a:cubicBezTo>
                <a:cubicBezTo>
                  <a:pt x="2362" y="275"/>
                  <a:pt x="2361" y="274"/>
                  <a:pt x="2360" y="273"/>
                </a:cubicBezTo>
                <a:cubicBezTo>
                  <a:pt x="2360" y="273"/>
                  <a:pt x="2359" y="272"/>
                  <a:pt x="2358" y="272"/>
                </a:cubicBezTo>
                <a:cubicBezTo>
                  <a:pt x="2358" y="272"/>
                  <a:pt x="2357" y="273"/>
                  <a:pt x="2357" y="274"/>
                </a:cubicBezTo>
                <a:cubicBezTo>
                  <a:pt x="2358" y="275"/>
                  <a:pt x="2360" y="276"/>
                  <a:pt x="2360" y="278"/>
                </a:cubicBezTo>
                <a:cubicBezTo>
                  <a:pt x="2360" y="279"/>
                  <a:pt x="2360" y="280"/>
                  <a:pt x="2361" y="280"/>
                </a:cubicBezTo>
                <a:cubicBezTo>
                  <a:pt x="2361" y="282"/>
                  <a:pt x="2359" y="283"/>
                  <a:pt x="2358" y="284"/>
                </a:cubicBezTo>
                <a:cubicBezTo>
                  <a:pt x="2357" y="284"/>
                  <a:pt x="2355" y="285"/>
                  <a:pt x="2354" y="284"/>
                </a:cubicBezTo>
                <a:cubicBezTo>
                  <a:pt x="2353" y="284"/>
                  <a:pt x="2352" y="284"/>
                  <a:pt x="2351" y="284"/>
                </a:cubicBezTo>
                <a:cubicBezTo>
                  <a:pt x="2350" y="284"/>
                  <a:pt x="2349" y="284"/>
                  <a:pt x="2348" y="284"/>
                </a:cubicBezTo>
                <a:cubicBezTo>
                  <a:pt x="2345" y="284"/>
                  <a:pt x="2343" y="282"/>
                  <a:pt x="2340" y="281"/>
                </a:cubicBezTo>
                <a:cubicBezTo>
                  <a:pt x="2338" y="280"/>
                  <a:pt x="2336" y="280"/>
                  <a:pt x="2334" y="280"/>
                </a:cubicBezTo>
                <a:cubicBezTo>
                  <a:pt x="2333" y="280"/>
                  <a:pt x="2333" y="279"/>
                  <a:pt x="2332" y="279"/>
                </a:cubicBezTo>
                <a:cubicBezTo>
                  <a:pt x="2331" y="279"/>
                  <a:pt x="2330" y="279"/>
                  <a:pt x="2330" y="278"/>
                </a:cubicBezTo>
                <a:cubicBezTo>
                  <a:pt x="2328" y="277"/>
                  <a:pt x="2330" y="276"/>
                  <a:pt x="2331" y="275"/>
                </a:cubicBezTo>
                <a:cubicBezTo>
                  <a:pt x="2331" y="274"/>
                  <a:pt x="2331" y="274"/>
                  <a:pt x="2331" y="273"/>
                </a:cubicBezTo>
                <a:cubicBezTo>
                  <a:pt x="2332" y="273"/>
                  <a:pt x="2332" y="272"/>
                  <a:pt x="2332" y="272"/>
                </a:cubicBezTo>
                <a:cubicBezTo>
                  <a:pt x="2331" y="270"/>
                  <a:pt x="2329" y="271"/>
                  <a:pt x="2328" y="271"/>
                </a:cubicBezTo>
                <a:cubicBezTo>
                  <a:pt x="2326" y="271"/>
                  <a:pt x="2325" y="271"/>
                  <a:pt x="2324" y="273"/>
                </a:cubicBezTo>
                <a:cubicBezTo>
                  <a:pt x="2321" y="275"/>
                  <a:pt x="2319" y="273"/>
                  <a:pt x="2316" y="273"/>
                </a:cubicBezTo>
                <a:cubicBezTo>
                  <a:pt x="2312" y="273"/>
                  <a:pt x="2309" y="273"/>
                  <a:pt x="2305" y="273"/>
                </a:cubicBezTo>
                <a:cubicBezTo>
                  <a:pt x="2304" y="273"/>
                  <a:pt x="2302" y="273"/>
                  <a:pt x="2301" y="273"/>
                </a:cubicBezTo>
                <a:cubicBezTo>
                  <a:pt x="2300" y="274"/>
                  <a:pt x="2298" y="275"/>
                  <a:pt x="2297" y="276"/>
                </a:cubicBezTo>
                <a:cubicBezTo>
                  <a:pt x="2296" y="278"/>
                  <a:pt x="2292" y="279"/>
                  <a:pt x="2293" y="282"/>
                </a:cubicBezTo>
                <a:cubicBezTo>
                  <a:pt x="2294" y="284"/>
                  <a:pt x="2295" y="284"/>
                  <a:pt x="2296" y="285"/>
                </a:cubicBezTo>
                <a:cubicBezTo>
                  <a:pt x="2297" y="286"/>
                  <a:pt x="2297" y="286"/>
                  <a:pt x="2298" y="285"/>
                </a:cubicBezTo>
                <a:cubicBezTo>
                  <a:pt x="2299" y="285"/>
                  <a:pt x="2300" y="285"/>
                  <a:pt x="2301" y="284"/>
                </a:cubicBezTo>
                <a:cubicBezTo>
                  <a:pt x="2304" y="284"/>
                  <a:pt x="2307" y="284"/>
                  <a:pt x="2309" y="283"/>
                </a:cubicBezTo>
                <a:cubicBezTo>
                  <a:pt x="2311" y="283"/>
                  <a:pt x="2312" y="282"/>
                  <a:pt x="2314" y="283"/>
                </a:cubicBezTo>
                <a:cubicBezTo>
                  <a:pt x="2316" y="283"/>
                  <a:pt x="2317" y="282"/>
                  <a:pt x="2318" y="282"/>
                </a:cubicBezTo>
                <a:cubicBezTo>
                  <a:pt x="2319" y="282"/>
                  <a:pt x="2322" y="283"/>
                  <a:pt x="2320" y="284"/>
                </a:cubicBezTo>
                <a:cubicBezTo>
                  <a:pt x="2319" y="285"/>
                  <a:pt x="2316" y="285"/>
                  <a:pt x="2315" y="286"/>
                </a:cubicBezTo>
                <a:cubicBezTo>
                  <a:pt x="2313" y="287"/>
                  <a:pt x="2311" y="288"/>
                  <a:pt x="2309" y="289"/>
                </a:cubicBezTo>
                <a:cubicBezTo>
                  <a:pt x="2308" y="290"/>
                  <a:pt x="2306" y="291"/>
                  <a:pt x="2304" y="291"/>
                </a:cubicBezTo>
                <a:cubicBezTo>
                  <a:pt x="2302" y="292"/>
                  <a:pt x="2299" y="291"/>
                  <a:pt x="2297" y="291"/>
                </a:cubicBezTo>
                <a:cubicBezTo>
                  <a:pt x="2295" y="291"/>
                  <a:pt x="2294" y="291"/>
                  <a:pt x="2293" y="291"/>
                </a:cubicBezTo>
                <a:cubicBezTo>
                  <a:pt x="2292" y="291"/>
                  <a:pt x="2291" y="291"/>
                  <a:pt x="2290" y="290"/>
                </a:cubicBezTo>
                <a:cubicBezTo>
                  <a:pt x="2289" y="290"/>
                  <a:pt x="2288" y="290"/>
                  <a:pt x="2287" y="291"/>
                </a:cubicBezTo>
                <a:cubicBezTo>
                  <a:pt x="2285" y="291"/>
                  <a:pt x="2285" y="292"/>
                  <a:pt x="2286" y="293"/>
                </a:cubicBezTo>
                <a:cubicBezTo>
                  <a:pt x="2287" y="293"/>
                  <a:pt x="2287" y="293"/>
                  <a:pt x="2287" y="294"/>
                </a:cubicBezTo>
                <a:cubicBezTo>
                  <a:pt x="2287" y="295"/>
                  <a:pt x="2287" y="295"/>
                  <a:pt x="2287" y="296"/>
                </a:cubicBezTo>
                <a:cubicBezTo>
                  <a:pt x="2286" y="296"/>
                  <a:pt x="2285" y="296"/>
                  <a:pt x="2285" y="297"/>
                </a:cubicBezTo>
                <a:cubicBezTo>
                  <a:pt x="2284" y="297"/>
                  <a:pt x="2283" y="297"/>
                  <a:pt x="2281" y="297"/>
                </a:cubicBezTo>
                <a:cubicBezTo>
                  <a:pt x="2281" y="298"/>
                  <a:pt x="2280" y="298"/>
                  <a:pt x="2279" y="298"/>
                </a:cubicBezTo>
                <a:cubicBezTo>
                  <a:pt x="2277" y="298"/>
                  <a:pt x="2275" y="299"/>
                  <a:pt x="2273" y="299"/>
                </a:cubicBezTo>
                <a:cubicBezTo>
                  <a:pt x="2271" y="299"/>
                  <a:pt x="2269" y="300"/>
                  <a:pt x="2267" y="301"/>
                </a:cubicBezTo>
                <a:cubicBezTo>
                  <a:pt x="2265" y="301"/>
                  <a:pt x="2263" y="302"/>
                  <a:pt x="2261" y="302"/>
                </a:cubicBezTo>
                <a:cubicBezTo>
                  <a:pt x="2259" y="302"/>
                  <a:pt x="2258" y="303"/>
                  <a:pt x="2256" y="303"/>
                </a:cubicBezTo>
                <a:cubicBezTo>
                  <a:pt x="2254" y="304"/>
                  <a:pt x="2252" y="304"/>
                  <a:pt x="2250" y="305"/>
                </a:cubicBezTo>
                <a:cubicBezTo>
                  <a:pt x="2247" y="305"/>
                  <a:pt x="2245" y="305"/>
                  <a:pt x="2243" y="305"/>
                </a:cubicBezTo>
                <a:cubicBezTo>
                  <a:pt x="2241" y="305"/>
                  <a:pt x="2239" y="306"/>
                  <a:pt x="2238" y="306"/>
                </a:cubicBezTo>
                <a:cubicBezTo>
                  <a:pt x="2234" y="306"/>
                  <a:pt x="2231" y="307"/>
                  <a:pt x="2228" y="307"/>
                </a:cubicBezTo>
                <a:cubicBezTo>
                  <a:pt x="2227" y="307"/>
                  <a:pt x="2224" y="307"/>
                  <a:pt x="2225" y="309"/>
                </a:cubicBezTo>
                <a:cubicBezTo>
                  <a:pt x="2226" y="310"/>
                  <a:pt x="2228" y="310"/>
                  <a:pt x="2227" y="312"/>
                </a:cubicBezTo>
                <a:cubicBezTo>
                  <a:pt x="2226" y="313"/>
                  <a:pt x="2224" y="313"/>
                  <a:pt x="2223" y="313"/>
                </a:cubicBezTo>
                <a:cubicBezTo>
                  <a:pt x="2222" y="314"/>
                  <a:pt x="2221" y="314"/>
                  <a:pt x="2219" y="315"/>
                </a:cubicBezTo>
                <a:cubicBezTo>
                  <a:pt x="2217" y="315"/>
                  <a:pt x="2214" y="316"/>
                  <a:pt x="2211" y="318"/>
                </a:cubicBezTo>
                <a:cubicBezTo>
                  <a:pt x="2210" y="318"/>
                  <a:pt x="2209" y="319"/>
                  <a:pt x="2207" y="319"/>
                </a:cubicBezTo>
                <a:cubicBezTo>
                  <a:pt x="2208" y="318"/>
                  <a:pt x="2210" y="318"/>
                  <a:pt x="2211" y="317"/>
                </a:cubicBezTo>
                <a:cubicBezTo>
                  <a:pt x="2212" y="316"/>
                  <a:pt x="2214" y="316"/>
                  <a:pt x="2215" y="315"/>
                </a:cubicBezTo>
                <a:cubicBezTo>
                  <a:pt x="2216" y="314"/>
                  <a:pt x="2217" y="313"/>
                  <a:pt x="2218" y="312"/>
                </a:cubicBezTo>
                <a:cubicBezTo>
                  <a:pt x="2219" y="310"/>
                  <a:pt x="2220" y="309"/>
                  <a:pt x="2220" y="308"/>
                </a:cubicBezTo>
                <a:cubicBezTo>
                  <a:pt x="2221" y="305"/>
                  <a:pt x="2223" y="303"/>
                  <a:pt x="2225" y="301"/>
                </a:cubicBezTo>
                <a:cubicBezTo>
                  <a:pt x="2228" y="298"/>
                  <a:pt x="2232" y="299"/>
                  <a:pt x="2235" y="299"/>
                </a:cubicBezTo>
                <a:cubicBezTo>
                  <a:pt x="2239" y="298"/>
                  <a:pt x="2239" y="295"/>
                  <a:pt x="2241" y="293"/>
                </a:cubicBezTo>
                <a:cubicBezTo>
                  <a:pt x="2243" y="291"/>
                  <a:pt x="2244" y="288"/>
                  <a:pt x="2247" y="287"/>
                </a:cubicBezTo>
                <a:cubicBezTo>
                  <a:pt x="2250" y="287"/>
                  <a:pt x="2252" y="288"/>
                  <a:pt x="2254" y="287"/>
                </a:cubicBezTo>
                <a:cubicBezTo>
                  <a:pt x="2257" y="287"/>
                  <a:pt x="2259" y="286"/>
                  <a:pt x="2261" y="285"/>
                </a:cubicBezTo>
                <a:cubicBezTo>
                  <a:pt x="2263" y="284"/>
                  <a:pt x="2266" y="283"/>
                  <a:pt x="2268" y="281"/>
                </a:cubicBezTo>
                <a:cubicBezTo>
                  <a:pt x="2270" y="280"/>
                  <a:pt x="2272" y="279"/>
                  <a:pt x="2275" y="278"/>
                </a:cubicBezTo>
                <a:cubicBezTo>
                  <a:pt x="2277" y="277"/>
                  <a:pt x="2279" y="276"/>
                  <a:pt x="2282" y="275"/>
                </a:cubicBezTo>
                <a:cubicBezTo>
                  <a:pt x="2283" y="274"/>
                  <a:pt x="2285" y="273"/>
                  <a:pt x="2287" y="272"/>
                </a:cubicBezTo>
                <a:cubicBezTo>
                  <a:pt x="2288" y="271"/>
                  <a:pt x="2289" y="271"/>
                  <a:pt x="2291" y="270"/>
                </a:cubicBezTo>
                <a:cubicBezTo>
                  <a:pt x="2293" y="270"/>
                  <a:pt x="2294" y="269"/>
                  <a:pt x="2295" y="268"/>
                </a:cubicBezTo>
                <a:cubicBezTo>
                  <a:pt x="2296" y="267"/>
                  <a:pt x="2297" y="267"/>
                  <a:pt x="2299" y="266"/>
                </a:cubicBezTo>
                <a:cubicBezTo>
                  <a:pt x="2300" y="265"/>
                  <a:pt x="2301" y="264"/>
                  <a:pt x="2302" y="263"/>
                </a:cubicBezTo>
                <a:cubicBezTo>
                  <a:pt x="2302" y="263"/>
                  <a:pt x="2302" y="262"/>
                  <a:pt x="2302" y="261"/>
                </a:cubicBezTo>
                <a:cubicBezTo>
                  <a:pt x="2301" y="261"/>
                  <a:pt x="2299" y="261"/>
                  <a:pt x="2298" y="261"/>
                </a:cubicBezTo>
                <a:cubicBezTo>
                  <a:pt x="2297" y="261"/>
                  <a:pt x="2296" y="261"/>
                  <a:pt x="2296" y="261"/>
                </a:cubicBezTo>
                <a:cubicBezTo>
                  <a:pt x="2296" y="260"/>
                  <a:pt x="2297" y="260"/>
                  <a:pt x="2298" y="260"/>
                </a:cubicBezTo>
                <a:cubicBezTo>
                  <a:pt x="2299" y="259"/>
                  <a:pt x="2301" y="259"/>
                  <a:pt x="2302" y="258"/>
                </a:cubicBezTo>
                <a:cubicBezTo>
                  <a:pt x="2303" y="257"/>
                  <a:pt x="2305" y="256"/>
                  <a:pt x="2306" y="255"/>
                </a:cubicBezTo>
                <a:cubicBezTo>
                  <a:pt x="2307" y="255"/>
                  <a:pt x="2308" y="254"/>
                  <a:pt x="2309" y="254"/>
                </a:cubicBezTo>
                <a:cubicBezTo>
                  <a:pt x="2310" y="254"/>
                  <a:pt x="2310" y="254"/>
                  <a:pt x="2311" y="254"/>
                </a:cubicBezTo>
                <a:cubicBezTo>
                  <a:pt x="2314" y="254"/>
                  <a:pt x="2316" y="253"/>
                  <a:pt x="2319" y="252"/>
                </a:cubicBezTo>
                <a:cubicBezTo>
                  <a:pt x="2321" y="251"/>
                  <a:pt x="2323" y="250"/>
                  <a:pt x="2325" y="249"/>
                </a:cubicBezTo>
                <a:cubicBezTo>
                  <a:pt x="2327" y="248"/>
                  <a:pt x="2329" y="246"/>
                  <a:pt x="2332" y="245"/>
                </a:cubicBezTo>
                <a:cubicBezTo>
                  <a:pt x="2335" y="243"/>
                  <a:pt x="2337" y="242"/>
                  <a:pt x="2340" y="241"/>
                </a:cubicBezTo>
                <a:cubicBezTo>
                  <a:pt x="2342" y="240"/>
                  <a:pt x="2343" y="239"/>
                  <a:pt x="2344" y="239"/>
                </a:cubicBezTo>
                <a:cubicBezTo>
                  <a:pt x="2346" y="238"/>
                  <a:pt x="2347" y="238"/>
                  <a:pt x="2349" y="237"/>
                </a:cubicBezTo>
                <a:cubicBezTo>
                  <a:pt x="2351" y="236"/>
                  <a:pt x="2354" y="234"/>
                  <a:pt x="2357" y="233"/>
                </a:cubicBezTo>
                <a:cubicBezTo>
                  <a:pt x="2359" y="232"/>
                  <a:pt x="2361" y="231"/>
                  <a:pt x="2363" y="230"/>
                </a:cubicBezTo>
                <a:cubicBezTo>
                  <a:pt x="2365" y="229"/>
                  <a:pt x="2367" y="228"/>
                  <a:pt x="2369" y="227"/>
                </a:cubicBezTo>
                <a:cubicBezTo>
                  <a:pt x="2370" y="226"/>
                  <a:pt x="2372" y="225"/>
                  <a:pt x="2373" y="224"/>
                </a:cubicBezTo>
                <a:cubicBezTo>
                  <a:pt x="2374" y="222"/>
                  <a:pt x="2376" y="219"/>
                  <a:pt x="2376" y="216"/>
                </a:cubicBezTo>
                <a:cubicBezTo>
                  <a:pt x="2377" y="213"/>
                  <a:pt x="2372" y="214"/>
                  <a:pt x="2370" y="213"/>
                </a:cubicBezTo>
                <a:cubicBezTo>
                  <a:pt x="2368" y="213"/>
                  <a:pt x="2367" y="212"/>
                  <a:pt x="2367" y="211"/>
                </a:cubicBezTo>
                <a:cubicBezTo>
                  <a:pt x="2367" y="210"/>
                  <a:pt x="2368" y="209"/>
                  <a:pt x="2367" y="209"/>
                </a:cubicBezTo>
                <a:cubicBezTo>
                  <a:pt x="2367" y="208"/>
                  <a:pt x="2366" y="209"/>
                  <a:pt x="2366" y="209"/>
                </a:cubicBezTo>
                <a:cubicBezTo>
                  <a:pt x="2365" y="210"/>
                  <a:pt x="2364" y="211"/>
                  <a:pt x="2363" y="211"/>
                </a:cubicBezTo>
                <a:cubicBezTo>
                  <a:pt x="2361" y="212"/>
                  <a:pt x="2360" y="212"/>
                  <a:pt x="2359" y="212"/>
                </a:cubicBezTo>
                <a:cubicBezTo>
                  <a:pt x="2359" y="212"/>
                  <a:pt x="2358" y="211"/>
                  <a:pt x="2359" y="210"/>
                </a:cubicBezTo>
                <a:cubicBezTo>
                  <a:pt x="2359" y="210"/>
                  <a:pt x="2360" y="209"/>
                  <a:pt x="2359" y="209"/>
                </a:cubicBezTo>
                <a:cubicBezTo>
                  <a:pt x="2359" y="208"/>
                  <a:pt x="2359" y="208"/>
                  <a:pt x="2359" y="208"/>
                </a:cubicBezTo>
                <a:cubicBezTo>
                  <a:pt x="2359" y="208"/>
                  <a:pt x="2359" y="208"/>
                  <a:pt x="2359" y="207"/>
                </a:cubicBezTo>
                <a:cubicBezTo>
                  <a:pt x="2359" y="206"/>
                  <a:pt x="2359" y="206"/>
                  <a:pt x="2359" y="205"/>
                </a:cubicBezTo>
                <a:cubicBezTo>
                  <a:pt x="2358" y="205"/>
                  <a:pt x="2357" y="204"/>
                  <a:pt x="2357" y="204"/>
                </a:cubicBezTo>
                <a:cubicBezTo>
                  <a:pt x="2356" y="204"/>
                  <a:pt x="2356" y="204"/>
                  <a:pt x="2355" y="204"/>
                </a:cubicBezTo>
                <a:cubicBezTo>
                  <a:pt x="2353" y="203"/>
                  <a:pt x="2352" y="204"/>
                  <a:pt x="2351" y="203"/>
                </a:cubicBezTo>
                <a:cubicBezTo>
                  <a:pt x="2350" y="202"/>
                  <a:pt x="2349" y="200"/>
                  <a:pt x="2350" y="199"/>
                </a:cubicBezTo>
                <a:cubicBezTo>
                  <a:pt x="2350" y="199"/>
                  <a:pt x="2351" y="200"/>
                  <a:pt x="2351" y="200"/>
                </a:cubicBezTo>
                <a:cubicBezTo>
                  <a:pt x="2352" y="201"/>
                  <a:pt x="2352" y="201"/>
                  <a:pt x="2353" y="201"/>
                </a:cubicBezTo>
                <a:cubicBezTo>
                  <a:pt x="2354" y="201"/>
                  <a:pt x="2355" y="201"/>
                  <a:pt x="2356" y="201"/>
                </a:cubicBezTo>
                <a:cubicBezTo>
                  <a:pt x="2356" y="201"/>
                  <a:pt x="2356" y="202"/>
                  <a:pt x="2357" y="202"/>
                </a:cubicBezTo>
                <a:cubicBezTo>
                  <a:pt x="2358" y="203"/>
                  <a:pt x="2359" y="204"/>
                  <a:pt x="2360" y="204"/>
                </a:cubicBezTo>
                <a:cubicBezTo>
                  <a:pt x="2361" y="204"/>
                  <a:pt x="2362" y="205"/>
                  <a:pt x="2362" y="205"/>
                </a:cubicBezTo>
                <a:cubicBezTo>
                  <a:pt x="2363" y="205"/>
                  <a:pt x="2364" y="205"/>
                  <a:pt x="2364" y="206"/>
                </a:cubicBezTo>
                <a:cubicBezTo>
                  <a:pt x="2364" y="206"/>
                  <a:pt x="2363" y="206"/>
                  <a:pt x="2364" y="207"/>
                </a:cubicBezTo>
                <a:cubicBezTo>
                  <a:pt x="2364" y="207"/>
                  <a:pt x="2365" y="207"/>
                  <a:pt x="2366" y="207"/>
                </a:cubicBezTo>
                <a:cubicBezTo>
                  <a:pt x="2368" y="207"/>
                  <a:pt x="2369" y="207"/>
                  <a:pt x="2371" y="207"/>
                </a:cubicBezTo>
                <a:cubicBezTo>
                  <a:pt x="2372" y="207"/>
                  <a:pt x="2373" y="209"/>
                  <a:pt x="2373" y="210"/>
                </a:cubicBezTo>
                <a:cubicBezTo>
                  <a:pt x="2374" y="212"/>
                  <a:pt x="2376" y="212"/>
                  <a:pt x="2377" y="210"/>
                </a:cubicBezTo>
                <a:cubicBezTo>
                  <a:pt x="2377" y="209"/>
                  <a:pt x="2376" y="206"/>
                  <a:pt x="2377" y="205"/>
                </a:cubicBezTo>
                <a:cubicBezTo>
                  <a:pt x="2378" y="204"/>
                  <a:pt x="2378" y="204"/>
                  <a:pt x="2379" y="203"/>
                </a:cubicBezTo>
                <a:cubicBezTo>
                  <a:pt x="2380" y="201"/>
                  <a:pt x="2379" y="199"/>
                  <a:pt x="2378" y="198"/>
                </a:cubicBezTo>
                <a:cubicBezTo>
                  <a:pt x="2378" y="197"/>
                  <a:pt x="2378" y="197"/>
                  <a:pt x="2377" y="196"/>
                </a:cubicBezTo>
                <a:cubicBezTo>
                  <a:pt x="2376" y="196"/>
                  <a:pt x="2377" y="197"/>
                  <a:pt x="2376" y="197"/>
                </a:cubicBezTo>
                <a:cubicBezTo>
                  <a:pt x="2376" y="198"/>
                  <a:pt x="2375" y="198"/>
                  <a:pt x="2375" y="198"/>
                </a:cubicBezTo>
                <a:cubicBezTo>
                  <a:pt x="2374" y="199"/>
                  <a:pt x="2375" y="199"/>
                  <a:pt x="2374" y="199"/>
                </a:cubicBezTo>
                <a:cubicBezTo>
                  <a:pt x="2374" y="200"/>
                  <a:pt x="2374" y="200"/>
                  <a:pt x="2373" y="200"/>
                </a:cubicBezTo>
                <a:cubicBezTo>
                  <a:pt x="2372" y="199"/>
                  <a:pt x="2373" y="197"/>
                  <a:pt x="2373" y="196"/>
                </a:cubicBezTo>
                <a:cubicBezTo>
                  <a:pt x="2373" y="195"/>
                  <a:pt x="2373" y="194"/>
                  <a:pt x="2372" y="194"/>
                </a:cubicBezTo>
                <a:cubicBezTo>
                  <a:pt x="2372" y="193"/>
                  <a:pt x="2371" y="193"/>
                  <a:pt x="2371" y="192"/>
                </a:cubicBezTo>
                <a:cubicBezTo>
                  <a:pt x="2370" y="192"/>
                  <a:pt x="2371" y="191"/>
                  <a:pt x="2371" y="190"/>
                </a:cubicBezTo>
                <a:cubicBezTo>
                  <a:pt x="2371" y="189"/>
                  <a:pt x="2371" y="188"/>
                  <a:pt x="2370" y="187"/>
                </a:cubicBezTo>
                <a:cubicBezTo>
                  <a:pt x="2369" y="186"/>
                  <a:pt x="2368" y="186"/>
                  <a:pt x="2367" y="184"/>
                </a:cubicBezTo>
                <a:cubicBezTo>
                  <a:pt x="2367" y="183"/>
                  <a:pt x="2366" y="183"/>
                  <a:pt x="2364" y="183"/>
                </a:cubicBezTo>
                <a:cubicBezTo>
                  <a:pt x="2363" y="183"/>
                  <a:pt x="2362" y="183"/>
                  <a:pt x="2361" y="184"/>
                </a:cubicBezTo>
                <a:cubicBezTo>
                  <a:pt x="2361" y="184"/>
                  <a:pt x="2360" y="184"/>
                  <a:pt x="2360" y="184"/>
                </a:cubicBezTo>
                <a:cubicBezTo>
                  <a:pt x="2360" y="185"/>
                  <a:pt x="2361" y="185"/>
                  <a:pt x="2362" y="185"/>
                </a:cubicBezTo>
                <a:cubicBezTo>
                  <a:pt x="2362" y="185"/>
                  <a:pt x="2362" y="185"/>
                  <a:pt x="2362" y="186"/>
                </a:cubicBezTo>
                <a:cubicBezTo>
                  <a:pt x="2363" y="186"/>
                  <a:pt x="2364" y="186"/>
                  <a:pt x="2365" y="186"/>
                </a:cubicBezTo>
                <a:cubicBezTo>
                  <a:pt x="2366" y="186"/>
                  <a:pt x="2366" y="187"/>
                  <a:pt x="2366" y="188"/>
                </a:cubicBezTo>
                <a:cubicBezTo>
                  <a:pt x="2365" y="188"/>
                  <a:pt x="2363" y="187"/>
                  <a:pt x="2363" y="189"/>
                </a:cubicBezTo>
                <a:cubicBezTo>
                  <a:pt x="2362" y="190"/>
                  <a:pt x="2362" y="191"/>
                  <a:pt x="2361" y="191"/>
                </a:cubicBezTo>
                <a:cubicBezTo>
                  <a:pt x="2358" y="193"/>
                  <a:pt x="2359" y="190"/>
                  <a:pt x="2359" y="189"/>
                </a:cubicBezTo>
                <a:cubicBezTo>
                  <a:pt x="2359" y="187"/>
                  <a:pt x="2358" y="187"/>
                  <a:pt x="2357" y="186"/>
                </a:cubicBezTo>
                <a:cubicBezTo>
                  <a:pt x="2356" y="184"/>
                  <a:pt x="2357" y="181"/>
                  <a:pt x="2356" y="180"/>
                </a:cubicBezTo>
                <a:cubicBezTo>
                  <a:pt x="2354" y="178"/>
                  <a:pt x="2352" y="178"/>
                  <a:pt x="2351" y="177"/>
                </a:cubicBezTo>
                <a:cubicBezTo>
                  <a:pt x="2349" y="176"/>
                  <a:pt x="2347" y="176"/>
                  <a:pt x="2346" y="175"/>
                </a:cubicBezTo>
                <a:cubicBezTo>
                  <a:pt x="2345" y="174"/>
                  <a:pt x="2344" y="173"/>
                  <a:pt x="2342" y="173"/>
                </a:cubicBezTo>
                <a:cubicBezTo>
                  <a:pt x="2341" y="172"/>
                  <a:pt x="2340" y="171"/>
                  <a:pt x="2339" y="170"/>
                </a:cubicBezTo>
                <a:cubicBezTo>
                  <a:pt x="2338" y="169"/>
                  <a:pt x="2336" y="169"/>
                  <a:pt x="2335" y="169"/>
                </a:cubicBezTo>
                <a:cubicBezTo>
                  <a:pt x="2333" y="169"/>
                  <a:pt x="2333" y="167"/>
                  <a:pt x="2332" y="166"/>
                </a:cubicBezTo>
                <a:cubicBezTo>
                  <a:pt x="2331" y="165"/>
                  <a:pt x="2328" y="166"/>
                  <a:pt x="2327" y="165"/>
                </a:cubicBezTo>
                <a:cubicBezTo>
                  <a:pt x="2326" y="165"/>
                  <a:pt x="2326" y="165"/>
                  <a:pt x="2325" y="165"/>
                </a:cubicBezTo>
                <a:cubicBezTo>
                  <a:pt x="2325" y="164"/>
                  <a:pt x="2325" y="164"/>
                  <a:pt x="2324" y="163"/>
                </a:cubicBezTo>
                <a:cubicBezTo>
                  <a:pt x="2323" y="162"/>
                  <a:pt x="2321" y="163"/>
                  <a:pt x="2319" y="164"/>
                </a:cubicBezTo>
                <a:cubicBezTo>
                  <a:pt x="2317" y="165"/>
                  <a:pt x="2315" y="164"/>
                  <a:pt x="2313" y="163"/>
                </a:cubicBezTo>
                <a:cubicBezTo>
                  <a:pt x="2312" y="163"/>
                  <a:pt x="2310" y="163"/>
                  <a:pt x="2309" y="163"/>
                </a:cubicBezTo>
                <a:cubicBezTo>
                  <a:pt x="2307" y="164"/>
                  <a:pt x="2306" y="165"/>
                  <a:pt x="2305" y="166"/>
                </a:cubicBezTo>
                <a:cubicBezTo>
                  <a:pt x="2303" y="166"/>
                  <a:pt x="2302" y="166"/>
                  <a:pt x="2300" y="165"/>
                </a:cubicBezTo>
                <a:cubicBezTo>
                  <a:pt x="2299" y="165"/>
                  <a:pt x="2298" y="164"/>
                  <a:pt x="2296" y="164"/>
                </a:cubicBezTo>
                <a:cubicBezTo>
                  <a:pt x="2295" y="164"/>
                  <a:pt x="2293" y="164"/>
                  <a:pt x="2292" y="163"/>
                </a:cubicBezTo>
                <a:cubicBezTo>
                  <a:pt x="2291" y="163"/>
                  <a:pt x="2289" y="163"/>
                  <a:pt x="2288" y="163"/>
                </a:cubicBezTo>
                <a:cubicBezTo>
                  <a:pt x="2286" y="163"/>
                  <a:pt x="2285" y="164"/>
                  <a:pt x="2284" y="164"/>
                </a:cubicBezTo>
                <a:cubicBezTo>
                  <a:pt x="2280" y="164"/>
                  <a:pt x="2277" y="164"/>
                  <a:pt x="2273" y="164"/>
                </a:cubicBezTo>
                <a:cubicBezTo>
                  <a:pt x="2272" y="165"/>
                  <a:pt x="2271" y="164"/>
                  <a:pt x="2269" y="164"/>
                </a:cubicBezTo>
                <a:cubicBezTo>
                  <a:pt x="2268" y="163"/>
                  <a:pt x="2266" y="164"/>
                  <a:pt x="2265" y="164"/>
                </a:cubicBezTo>
                <a:cubicBezTo>
                  <a:pt x="2264" y="164"/>
                  <a:pt x="2262" y="164"/>
                  <a:pt x="2261" y="165"/>
                </a:cubicBezTo>
                <a:cubicBezTo>
                  <a:pt x="2260" y="165"/>
                  <a:pt x="2261" y="166"/>
                  <a:pt x="2261" y="166"/>
                </a:cubicBezTo>
                <a:cubicBezTo>
                  <a:pt x="2262" y="166"/>
                  <a:pt x="2262" y="167"/>
                  <a:pt x="2262" y="168"/>
                </a:cubicBezTo>
                <a:cubicBezTo>
                  <a:pt x="2262" y="169"/>
                  <a:pt x="2260" y="169"/>
                  <a:pt x="2260" y="171"/>
                </a:cubicBezTo>
                <a:cubicBezTo>
                  <a:pt x="2259" y="172"/>
                  <a:pt x="2258" y="173"/>
                  <a:pt x="2256" y="173"/>
                </a:cubicBezTo>
                <a:cubicBezTo>
                  <a:pt x="2253" y="174"/>
                  <a:pt x="2251" y="172"/>
                  <a:pt x="2248" y="172"/>
                </a:cubicBezTo>
                <a:cubicBezTo>
                  <a:pt x="2246" y="172"/>
                  <a:pt x="2245" y="173"/>
                  <a:pt x="2244" y="173"/>
                </a:cubicBezTo>
                <a:cubicBezTo>
                  <a:pt x="2243" y="173"/>
                  <a:pt x="2241" y="173"/>
                  <a:pt x="2240" y="174"/>
                </a:cubicBezTo>
                <a:cubicBezTo>
                  <a:pt x="2240" y="174"/>
                  <a:pt x="2239" y="175"/>
                  <a:pt x="2238" y="175"/>
                </a:cubicBezTo>
                <a:cubicBezTo>
                  <a:pt x="2236" y="176"/>
                  <a:pt x="2237" y="174"/>
                  <a:pt x="2236" y="173"/>
                </a:cubicBezTo>
                <a:cubicBezTo>
                  <a:pt x="2235" y="173"/>
                  <a:pt x="2234" y="173"/>
                  <a:pt x="2234" y="173"/>
                </a:cubicBezTo>
                <a:cubicBezTo>
                  <a:pt x="2233" y="173"/>
                  <a:pt x="2232" y="173"/>
                  <a:pt x="2232" y="173"/>
                </a:cubicBezTo>
                <a:cubicBezTo>
                  <a:pt x="2231" y="173"/>
                  <a:pt x="2231" y="172"/>
                  <a:pt x="2232" y="171"/>
                </a:cubicBezTo>
                <a:cubicBezTo>
                  <a:pt x="2232" y="171"/>
                  <a:pt x="2233" y="171"/>
                  <a:pt x="2233" y="170"/>
                </a:cubicBezTo>
                <a:cubicBezTo>
                  <a:pt x="2237" y="169"/>
                  <a:pt x="2239" y="166"/>
                  <a:pt x="2242" y="164"/>
                </a:cubicBezTo>
                <a:cubicBezTo>
                  <a:pt x="2243" y="163"/>
                  <a:pt x="2245" y="163"/>
                  <a:pt x="2246" y="161"/>
                </a:cubicBezTo>
                <a:cubicBezTo>
                  <a:pt x="2247" y="160"/>
                  <a:pt x="2248" y="160"/>
                  <a:pt x="2250" y="159"/>
                </a:cubicBezTo>
                <a:cubicBezTo>
                  <a:pt x="2250" y="159"/>
                  <a:pt x="2253" y="158"/>
                  <a:pt x="2253" y="157"/>
                </a:cubicBezTo>
                <a:cubicBezTo>
                  <a:pt x="2253" y="156"/>
                  <a:pt x="2252" y="156"/>
                  <a:pt x="2251" y="156"/>
                </a:cubicBezTo>
                <a:cubicBezTo>
                  <a:pt x="2250" y="156"/>
                  <a:pt x="2250" y="156"/>
                  <a:pt x="2249" y="155"/>
                </a:cubicBezTo>
                <a:cubicBezTo>
                  <a:pt x="2248" y="154"/>
                  <a:pt x="2248" y="153"/>
                  <a:pt x="2246" y="152"/>
                </a:cubicBezTo>
                <a:cubicBezTo>
                  <a:pt x="2244" y="152"/>
                  <a:pt x="2243" y="152"/>
                  <a:pt x="2242" y="152"/>
                </a:cubicBezTo>
                <a:cubicBezTo>
                  <a:pt x="2240" y="151"/>
                  <a:pt x="2239" y="150"/>
                  <a:pt x="2238" y="151"/>
                </a:cubicBezTo>
                <a:cubicBezTo>
                  <a:pt x="2236" y="152"/>
                  <a:pt x="2235" y="153"/>
                  <a:pt x="2234" y="153"/>
                </a:cubicBezTo>
                <a:cubicBezTo>
                  <a:pt x="2232" y="153"/>
                  <a:pt x="2232" y="151"/>
                  <a:pt x="2230" y="151"/>
                </a:cubicBezTo>
                <a:cubicBezTo>
                  <a:pt x="2230" y="150"/>
                  <a:pt x="2229" y="151"/>
                  <a:pt x="2228" y="150"/>
                </a:cubicBezTo>
                <a:cubicBezTo>
                  <a:pt x="2227" y="150"/>
                  <a:pt x="2226" y="150"/>
                  <a:pt x="2226" y="150"/>
                </a:cubicBezTo>
                <a:cubicBezTo>
                  <a:pt x="2224" y="151"/>
                  <a:pt x="2223" y="153"/>
                  <a:pt x="2221" y="153"/>
                </a:cubicBezTo>
                <a:cubicBezTo>
                  <a:pt x="2220" y="154"/>
                  <a:pt x="2219" y="154"/>
                  <a:pt x="2217" y="154"/>
                </a:cubicBezTo>
                <a:cubicBezTo>
                  <a:pt x="2215" y="154"/>
                  <a:pt x="2214" y="154"/>
                  <a:pt x="2212" y="154"/>
                </a:cubicBezTo>
                <a:cubicBezTo>
                  <a:pt x="2212" y="154"/>
                  <a:pt x="2211" y="154"/>
                  <a:pt x="2211" y="153"/>
                </a:cubicBezTo>
                <a:cubicBezTo>
                  <a:pt x="2211" y="152"/>
                  <a:pt x="2212" y="152"/>
                  <a:pt x="2213" y="152"/>
                </a:cubicBezTo>
                <a:cubicBezTo>
                  <a:pt x="2214" y="152"/>
                  <a:pt x="2216" y="152"/>
                  <a:pt x="2217" y="151"/>
                </a:cubicBezTo>
                <a:cubicBezTo>
                  <a:pt x="2218" y="151"/>
                  <a:pt x="2218" y="150"/>
                  <a:pt x="2219" y="150"/>
                </a:cubicBezTo>
                <a:cubicBezTo>
                  <a:pt x="2219" y="149"/>
                  <a:pt x="2220" y="149"/>
                  <a:pt x="2220" y="148"/>
                </a:cubicBezTo>
                <a:cubicBezTo>
                  <a:pt x="2220" y="148"/>
                  <a:pt x="2220" y="147"/>
                  <a:pt x="2219" y="147"/>
                </a:cubicBezTo>
                <a:cubicBezTo>
                  <a:pt x="2219" y="147"/>
                  <a:pt x="2219" y="148"/>
                  <a:pt x="2218" y="148"/>
                </a:cubicBezTo>
                <a:cubicBezTo>
                  <a:pt x="2217" y="149"/>
                  <a:pt x="2215" y="149"/>
                  <a:pt x="2214" y="149"/>
                </a:cubicBezTo>
                <a:cubicBezTo>
                  <a:pt x="2212" y="148"/>
                  <a:pt x="2211" y="149"/>
                  <a:pt x="2210" y="149"/>
                </a:cubicBezTo>
                <a:cubicBezTo>
                  <a:pt x="2208" y="150"/>
                  <a:pt x="2207" y="149"/>
                  <a:pt x="2205" y="149"/>
                </a:cubicBezTo>
                <a:cubicBezTo>
                  <a:pt x="2204" y="148"/>
                  <a:pt x="2203" y="150"/>
                  <a:pt x="2202" y="150"/>
                </a:cubicBezTo>
                <a:cubicBezTo>
                  <a:pt x="2200" y="150"/>
                  <a:pt x="2199" y="149"/>
                  <a:pt x="2198" y="148"/>
                </a:cubicBezTo>
                <a:cubicBezTo>
                  <a:pt x="2197" y="147"/>
                  <a:pt x="2195" y="149"/>
                  <a:pt x="2193" y="149"/>
                </a:cubicBezTo>
                <a:cubicBezTo>
                  <a:pt x="2191" y="149"/>
                  <a:pt x="2190" y="149"/>
                  <a:pt x="2188" y="150"/>
                </a:cubicBezTo>
                <a:cubicBezTo>
                  <a:pt x="2188" y="149"/>
                  <a:pt x="2190" y="148"/>
                  <a:pt x="2191" y="148"/>
                </a:cubicBezTo>
                <a:cubicBezTo>
                  <a:pt x="2192" y="148"/>
                  <a:pt x="2192" y="148"/>
                  <a:pt x="2193" y="148"/>
                </a:cubicBezTo>
                <a:cubicBezTo>
                  <a:pt x="2194" y="147"/>
                  <a:pt x="2194" y="147"/>
                  <a:pt x="2195" y="147"/>
                </a:cubicBezTo>
                <a:cubicBezTo>
                  <a:pt x="2197" y="146"/>
                  <a:pt x="2201" y="147"/>
                  <a:pt x="2204" y="146"/>
                </a:cubicBezTo>
                <a:cubicBezTo>
                  <a:pt x="2206" y="145"/>
                  <a:pt x="2209" y="145"/>
                  <a:pt x="2210" y="143"/>
                </a:cubicBezTo>
                <a:cubicBezTo>
                  <a:pt x="2210" y="142"/>
                  <a:pt x="2211" y="142"/>
                  <a:pt x="2212" y="141"/>
                </a:cubicBezTo>
                <a:cubicBezTo>
                  <a:pt x="2212" y="141"/>
                  <a:pt x="2213" y="141"/>
                  <a:pt x="2214" y="141"/>
                </a:cubicBezTo>
                <a:cubicBezTo>
                  <a:pt x="2215" y="141"/>
                  <a:pt x="2216" y="140"/>
                  <a:pt x="2216" y="139"/>
                </a:cubicBezTo>
                <a:cubicBezTo>
                  <a:pt x="2218" y="137"/>
                  <a:pt x="2218" y="139"/>
                  <a:pt x="2220" y="139"/>
                </a:cubicBezTo>
                <a:cubicBezTo>
                  <a:pt x="2221" y="139"/>
                  <a:pt x="2222" y="138"/>
                  <a:pt x="2224" y="138"/>
                </a:cubicBezTo>
                <a:cubicBezTo>
                  <a:pt x="2224" y="138"/>
                  <a:pt x="2228" y="139"/>
                  <a:pt x="2227" y="137"/>
                </a:cubicBezTo>
                <a:cubicBezTo>
                  <a:pt x="2227" y="137"/>
                  <a:pt x="2227" y="137"/>
                  <a:pt x="2226" y="137"/>
                </a:cubicBezTo>
                <a:cubicBezTo>
                  <a:pt x="2226" y="137"/>
                  <a:pt x="2226" y="136"/>
                  <a:pt x="2226" y="136"/>
                </a:cubicBezTo>
                <a:cubicBezTo>
                  <a:pt x="2225" y="135"/>
                  <a:pt x="2224" y="134"/>
                  <a:pt x="2223" y="133"/>
                </a:cubicBezTo>
                <a:cubicBezTo>
                  <a:pt x="2222" y="132"/>
                  <a:pt x="2221" y="131"/>
                  <a:pt x="2220" y="130"/>
                </a:cubicBezTo>
                <a:cubicBezTo>
                  <a:pt x="2219" y="129"/>
                  <a:pt x="2217" y="128"/>
                  <a:pt x="2216" y="128"/>
                </a:cubicBezTo>
                <a:cubicBezTo>
                  <a:pt x="2214" y="128"/>
                  <a:pt x="2212" y="128"/>
                  <a:pt x="2210" y="127"/>
                </a:cubicBezTo>
                <a:cubicBezTo>
                  <a:pt x="2208" y="126"/>
                  <a:pt x="2207" y="126"/>
                  <a:pt x="2205" y="125"/>
                </a:cubicBezTo>
                <a:cubicBezTo>
                  <a:pt x="2203" y="125"/>
                  <a:pt x="2200" y="125"/>
                  <a:pt x="2198" y="125"/>
                </a:cubicBezTo>
                <a:cubicBezTo>
                  <a:pt x="2196" y="124"/>
                  <a:pt x="2195" y="123"/>
                  <a:pt x="2192" y="123"/>
                </a:cubicBezTo>
                <a:cubicBezTo>
                  <a:pt x="2189" y="123"/>
                  <a:pt x="2187" y="122"/>
                  <a:pt x="2184" y="123"/>
                </a:cubicBezTo>
                <a:cubicBezTo>
                  <a:pt x="2180" y="123"/>
                  <a:pt x="2178" y="124"/>
                  <a:pt x="2174" y="125"/>
                </a:cubicBezTo>
                <a:cubicBezTo>
                  <a:pt x="2170" y="127"/>
                  <a:pt x="2166" y="127"/>
                  <a:pt x="2162" y="127"/>
                </a:cubicBezTo>
                <a:cubicBezTo>
                  <a:pt x="2160" y="128"/>
                  <a:pt x="2157" y="129"/>
                  <a:pt x="2155" y="131"/>
                </a:cubicBezTo>
                <a:cubicBezTo>
                  <a:pt x="2153" y="132"/>
                  <a:pt x="2150" y="133"/>
                  <a:pt x="2147" y="135"/>
                </a:cubicBezTo>
                <a:cubicBezTo>
                  <a:pt x="2145" y="135"/>
                  <a:pt x="2143" y="135"/>
                  <a:pt x="2142" y="136"/>
                </a:cubicBezTo>
                <a:cubicBezTo>
                  <a:pt x="2141" y="137"/>
                  <a:pt x="2139" y="138"/>
                  <a:pt x="2140" y="139"/>
                </a:cubicBezTo>
                <a:cubicBezTo>
                  <a:pt x="2140" y="140"/>
                  <a:pt x="2144" y="139"/>
                  <a:pt x="2143" y="140"/>
                </a:cubicBezTo>
                <a:cubicBezTo>
                  <a:pt x="2143" y="141"/>
                  <a:pt x="2141" y="141"/>
                  <a:pt x="2141" y="141"/>
                </a:cubicBezTo>
                <a:cubicBezTo>
                  <a:pt x="2139" y="142"/>
                  <a:pt x="2138" y="143"/>
                  <a:pt x="2137" y="144"/>
                </a:cubicBezTo>
                <a:cubicBezTo>
                  <a:pt x="2136" y="144"/>
                  <a:pt x="2136" y="145"/>
                  <a:pt x="2135" y="145"/>
                </a:cubicBezTo>
                <a:cubicBezTo>
                  <a:pt x="2134" y="146"/>
                  <a:pt x="2132" y="147"/>
                  <a:pt x="2131" y="148"/>
                </a:cubicBezTo>
                <a:cubicBezTo>
                  <a:pt x="2130" y="149"/>
                  <a:pt x="2130" y="151"/>
                  <a:pt x="2128" y="152"/>
                </a:cubicBezTo>
                <a:cubicBezTo>
                  <a:pt x="2127" y="153"/>
                  <a:pt x="2125" y="153"/>
                  <a:pt x="2124" y="154"/>
                </a:cubicBezTo>
                <a:cubicBezTo>
                  <a:pt x="2124" y="155"/>
                  <a:pt x="2123" y="157"/>
                  <a:pt x="2123" y="158"/>
                </a:cubicBezTo>
                <a:cubicBezTo>
                  <a:pt x="2123" y="160"/>
                  <a:pt x="2124" y="160"/>
                  <a:pt x="2125" y="161"/>
                </a:cubicBezTo>
                <a:cubicBezTo>
                  <a:pt x="2125" y="162"/>
                  <a:pt x="2125" y="162"/>
                  <a:pt x="2126" y="162"/>
                </a:cubicBezTo>
                <a:cubicBezTo>
                  <a:pt x="2127" y="163"/>
                  <a:pt x="2128" y="162"/>
                  <a:pt x="2128" y="162"/>
                </a:cubicBezTo>
                <a:cubicBezTo>
                  <a:pt x="2129" y="163"/>
                  <a:pt x="2129" y="164"/>
                  <a:pt x="2129" y="164"/>
                </a:cubicBezTo>
                <a:cubicBezTo>
                  <a:pt x="2129" y="165"/>
                  <a:pt x="2128" y="165"/>
                  <a:pt x="2128" y="165"/>
                </a:cubicBezTo>
                <a:cubicBezTo>
                  <a:pt x="2128" y="166"/>
                  <a:pt x="2128" y="167"/>
                  <a:pt x="2128" y="168"/>
                </a:cubicBezTo>
                <a:cubicBezTo>
                  <a:pt x="2127" y="169"/>
                  <a:pt x="2127" y="169"/>
                  <a:pt x="2126" y="170"/>
                </a:cubicBezTo>
                <a:cubicBezTo>
                  <a:pt x="2126" y="170"/>
                  <a:pt x="2125" y="170"/>
                  <a:pt x="2125" y="171"/>
                </a:cubicBezTo>
                <a:cubicBezTo>
                  <a:pt x="2124" y="172"/>
                  <a:pt x="2124" y="172"/>
                  <a:pt x="2125" y="172"/>
                </a:cubicBezTo>
                <a:cubicBezTo>
                  <a:pt x="2126" y="172"/>
                  <a:pt x="2126" y="173"/>
                  <a:pt x="2127" y="173"/>
                </a:cubicBezTo>
                <a:cubicBezTo>
                  <a:pt x="2127" y="173"/>
                  <a:pt x="2128" y="173"/>
                  <a:pt x="2129" y="173"/>
                </a:cubicBezTo>
                <a:cubicBezTo>
                  <a:pt x="2130" y="173"/>
                  <a:pt x="2132" y="173"/>
                  <a:pt x="2133" y="173"/>
                </a:cubicBezTo>
                <a:cubicBezTo>
                  <a:pt x="2135" y="173"/>
                  <a:pt x="2135" y="174"/>
                  <a:pt x="2136" y="175"/>
                </a:cubicBezTo>
                <a:cubicBezTo>
                  <a:pt x="2137" y="175"/>
                  <a:pt x="2139" y="175"/>
                  <a:pt x="2140" y="175"/>
                </a:cubicBezTo>
                <a:cubicBezTo>
                  <a:pt x="2141" y="175"/>
                  <a:pt x="2143" y="175"/>
                  <a:pt x="2144" y="176"/>
                </a:cubicBezTo>
                <a:cubicBezTo>
                  <a:pt x="2144" y="177"/>
                  <a:pt x="2145" y="177"/>
                  <a:pt x="2146" y="178"/>
                </a:cubicBezTo>
                <a:cubicBezTo>
                  <a:pt x="2145" y="179"/>
                  <a:pt x="2144" y="178"/>
                  <a:pt x="2143" y="177"/>
                </a:cubicBezTo>
                <a:cubicBezTo>
                  <a:pt x="2142" y="176"/>
                  <a:pt x="2141" y="176"/>
                  <a:pt x="2139" y="176"/>
                </a:cubicBezTo>
                <a:cubicBezTo>
                  <a:pt x="2138" y="176"/>
                  <a:pt x="2137" y="175"/>
                  <a:pt x="2135" y="175"/>
                </a:cubicBezTo>
                <a:cubicBezTo>
                  <a:pt x="2134" y="175"/>
                  <a:pt x="2133" y="174"/>
                  <a:pt x="2131" y="174"/>
                </a:cubicBezTo>
                <a:cubicBezTo>
                  <a:pt x="2130" y="175"/>
                  <a:pt x="2128" y="176"/>
                  <a:pt x="2127" y="174"/>
                </a:cubicBezTo>
                <a:cubicBezTo>
                  <a:pt x="2126" y="174"/>
                  <a:pt x="2126" y="173"/>
                  <a:pt x="2125" y="173"/>
                </a:cubicBezTo>
                <a:cubicBezTo>
                  <a:pt x="2124" y="173"/>
                  <a:pt x="2123" y="173"/>
                  <a:pt x="2123" y="173"/>
                </a:cubicBezTo>
                <a:cubicBezTo>
                  <a:pt x="2122" y="173"/>
                  <a:pt x="2121" y="173"/>
                  <a:pt x="2120" y="173"/>
                </a:cubicBezTo>
                <a:cubicBezTo>
                  <a:pt x="2118" y="173"/>
                  <a:pt x="2116" y="174"/>
                  <a:pt x="2114" y="175"/>
                </a:cubicBezTo>
                <a:cubicBezTo>
                  <a:pt x="2113" y="175"/>
                  <a:pt x="2112" y="175"/>
                  <a:pt x="2112" y="175"/>
                </a:cubicBezTo>
                <a:cubicBezTo>
                  <a:pt x="2111" y="175"/>
                  <a:pt x="2110" y="174"/>
                  <a:pt x="2110" y="174"/>
                </a:cubicBezTo>
                <a:cubicBezTo>
                  <a:pt x="2108" y="174"/>
                  <a:pt x="2107" y="174"/>
                  <a:pt x="2105" y="174"/>
                </a:cubicBezTo>
                <a:cubicBezTo>
                  <a:pt x="2104" y="174"/>
                  <a:pt x="2102" y="174"/>
                  <a:pt x="2100" y="174"/>
                </a:cubicBezTo>
                <a:cubicBezTo>
                  <a:pt x="2099" y="175"/>
                  <a:pt x="2097" y="175"/>
                  <a:pt x="2096" y="175"/>
                </a:cubicBezTo>
                <a:cubicBezTo>
                  <a:pt x="2094" y="175"/>
                  <a:pt x="2093" y="174"/>
                  <a:pt x="2091" y="174"/>
                </a:cubicBezTo>
                <a:cubicBezTo>
                  <a:pt x="2090" y="174"/>
                  <a:pt x="2088" y="174"/>
                  <a:pt x="2087" y="173"/>
                </a:cubicBezTo>
                <a:cubicBezTo>
                  <a:pt x="2085" y="173"/>
                  <a:pt x="2084" y="173"/>
                  <a:pt x="2082" y="173"/>
                </a:cubicBezTo>
                <a:cubicBezTo>
                  <a:pt x="2082" y="174"/>
                  <a:pt x="2084" y="175"/>
                  <a:pt x="2085" y="176"/>
                </a:cubicBezTo>
                <a:cubicBezTo>
                  <a:pt x="2086" y="177"/>
                  <a:pt x="2086" y="179"/>
                  <a:pt x="2087" y="180"/>
                </a:cubicBezTo>
                <a:cubicBezTo>
                  <a:pt x="2089" y="180"/>
                  <a:pt x="2091" y="179"/>
                  <a:pt x="2092" y="180"/>
                </a:cubicBezTo>
                <a:cubicBezTo>
                  <a:pt x="2093" y="181"/>
                  <a:pt x="2094" y="183"/>
                  <a:pt x="2096" y="183"/>
                </a:cubicBezTo>
                <a:cubicBezTo>
                  <a:pt x="2097" y="183"/>
                  <a:pt x="2097" y="183"/>
                  <a:pt x="2098" y="184"/>
                </a:cubicBezTo>
                <a:cubicBezTo>
                  <a:pt x="2098" y="185"/>
                  <a:pt x="2098" y="186"/>
                  <a:pt x="2099" y="187"/>
                </a:cubicBezTo>
                <a:cubicBezTo>
                  <a:pt x="2100" y="187"/>
                  <a:pt x="2102" y="187"/>
                  <a:pt x="2102" y="189"/>
                </a:cubicBezTo>
                <a:cubicBezTo>
                  <a:pt x="2103" y="190"/>
                  <a:pt x="2103" y="193"/>
                  <a:pt x="2101" y="192"/>
                </a:cubicBezTo>
                <a:cubicBezTo>
                  <a:pt x="2101" y="192"/>
                  <a:pt x="2101" y="191"/>
                  <a:pt x="2100" y="191"/>
                </a:cubicBezTo>
                <a:cubicBezTo>
                  <a:pt x="2099" y="190"/>
                  <a:pt x="2098" y="190"/>
                  <a:pt x="2098" y="190"/>
                </a:cubicBezTo>
                <a:cubicBezTo>
                  <a:pt x="2096" y="189"/>
                  <a:pt x="2095" y="189"/>
                  <a:pt x="2094" y="188"/>
                </a:cubicBezTo>
                <a:cubicBezTo>
                  <a:pt x="2093" y="188"/>
                  <a:pt x="2092" y="187"/>
                  <a:pt x="2090" y="187"/>
                </a:cubicBezTo>
                <a:cubicBezTo>
                  <a:pt x="2089" y="186"/>
                  <a:pt x="2088" y="185"/>
                  <a:pt x="2087" y="185"/>
                </a:cubicBezTo>
                <a:cubicBezTo>
                  <a:pt x="2086" y="184"/>
                  <a:pt x="2085" y="184"/>
                  <a:pt x="2085" y="184"/>
                </a:cubicBezTo>
                <a:cubicBezTo>
                  <a:pt x="2084" y="184"/>
                  <a:pt x="2083" y="184"/>
                  <a:pt x="2083" y="183"/>
                </a:cubicBezTo>
                <a:cubicBezTo>
                  <a:pt x="2081" y="183"/>
                  <a:pt x="2081" y="183"/>
                  <a:pt x="2079" y="184"/>
                </a:cubicBezTo>
                <a:cubicBezTo>
                  <a:pt x="2078" y="184"/>
                  <a:pt x="2078" y="185"/>
                  <a:pt x="2076" y="186"/>
                </a:cubicBezTo>
                <a:cubicBezTo>
                  <a:pt x="2073" y="188"/>
                  <a:pt x="2070" y="186"/>
                  <a:pt x="2067" y="187"/>
                </a:cubicBezTo>
                <a:cubicBezTo>
                  <a:pt x="2065" y="188"/>
                  <a:pt x="2064" y="189"/>
                  <a:pt x="2062" y="190"/>
                </a:cubicBezTo>
                <a:cubicBezTo>
                  <a:pt x="2061" y="190"/>
                  <a:pt x="2059" y="190"/>
                  <a:pt x="2058" y="191"/>
                </a:cubicBezTo>
                <a:cubicBezTo>
                  <a:pt x="2057" y="192"/>
                  <a:pt x="2055" y="194"/>
                  <a:pt x="2054" y="195"/>
                </a:cubicBezTo>
                <a:cubicBezTo>
                  <a:pt x="2054" y="195"/>
                  <a:pt x="2052" y="196"/>
                  <a:pt x="2052" y="195"/>
                </a:cubicBezTo>
                <a:cubicBezTo>
                  <a:pt x="2052" y="194"/>
                  <a:pt x="2053" y="194"/>
                  <a:pt x="2053" y="193"/>
                </a:cubicBezTo>
                <a:cubicBezTo>
                  <a:pt x="2054" y="191"/>
                  <a:pt x="2051" y="193"/>
                  <a:pt x="2050" y="193"/>
                </a:cubicBezTo>
                <a:cubicBezTo>
                  <a:pt x="2049" y="194"/>
                  <a:pt x="2048" y="194"/>
                  <a:pt x="2048" y="194"/>
                </a:cubicBezTo>
                <a:cubicBezTo>
                  <a:pt x="2047" y="195"/>
                  <a:pt x="2046" y="194"/>
                  <a:pt x="2045" y="195"/>
                </a:cubicBezTo>
                <a:cubicBezTo>
                  <a:pt x="2044" y="195"/>
                  <a:pt x="2042" y="196"/>
                  <a:pt x="2041" y="197"/>
                </a:cubicBezTo>
                <a:cubicBezTo>
                  <a:pt x="2040" y="198"/>
                  <a:pt x="2038" y="199"/>
                  <a:pt x="2037" y="199"/>
                </a:cubicBezTo>
                <a:cubicBezTo>
                  <a:pt x="2037" y="198"/>
                  <a:pt x="2038" y="196"/>
                  <a:pt x="2037" y="195"/>
                </a:cubicBezTo>
                <a:cubicBezTo>
                  <a:pt x="2037" y="193"/>
                  <a:pt x="2035" y="194"/>
                  <a:pt x="2034" y="194"/>
                </a:cubicBezTo>
                <a:cubicBezTo>
                  <a:pt x="2033" y="195"/>
                  <a:pt x="2031" y="195"/>
                  <a:pt x="2030" y="195"/>
                </a:cubicBezTo>
                <a:cubicBezTo>
                  <a:pt x="2028" y="196"/>
                  <a:pt x="2027" y="197"/>
                  <a:pt x="2025" y="198"/>
                </a:cubicBezTo>
                <a:cubicBezTo>
                  <a:pt x="2024" y="199"/>
                  <a:pt x="2022" y="200"/>
                  <a:pt x="2021" y="200"/>
                </a:cubicBezTo>
                <a:cubicBezTo>
                  <a:pt x="2019" y="199"/>
                  <a:pt x="2022" y="198"/>
                  <a:pt x="2022" y="197"/>
                </a:cubicBezTo>
                <a:cubicBezTo>
                  <a:pt x="2023" y="197"/>
                  <a:pt x="2025" y="195"/>
                  <a:pt x="2024" y="194"/>
                </a:cubicBezTo>
                <a:cubicBezTo>
                  <a:pt x="2024" y="194"/>
                  <a:pt x="2022" y="194"/>
                  <a:pt x="2022" y="194"/>
                </a:cubicBezTo>
                <a:cubicBezTo>
                  <a:pt x="2021" y="195"/>
                  <a:pt x="2020" y="195"/>
                  <a:pt x="2019" y="195"/>
                </a:cubicBezTo>
                <a:cubicBezTo>
                  <a:pt x="2016" y="195"/>
                  <a:pt x="2013" y="193"/>
                  <a:pt x="2009" y="193"/>
                </a:cubicBezTo>
                <a:cubicBezTo>
                  <a:pt x="2007" y="193"/>
                  <a:pt x="2006" y="193"/>
                  <a:pt x="2004" y="193"/>
                </a:cubicBezTo>
                <a:cubicBezTo>
                  <a:pt x="2002" y="192"/>
                  <a:pt x="2001" y="192"/>
                  <a:pt x="1999" y="192"/>
                </a:cubicBezTo>
                <a:cubicBezTo>
                  <a:pt x="1997" y="192"/>
                  <a:pt x="1995" y="193"/>
                  <a:pt x="1993" y="192"/>
                </a:cubicBezTo>
                <a:cubicBezTo>
                  <a:pt x="1991" y="192"/>
                  <a:pt x="1990" y="192"/>
                  <a:pt x="1988" y="191"/>
                </a:cubicBezTo>
                <a:cubicBezTo>
                  <a:pt x="1987" y="191"/>
                  <a:pt x="1985" y="191"/>
                  <a:pt x="1984" y="191"/>
                </a:cubicBezTo>
                <a:cubicBezTo>
                  <a:pt x="1982" y="191"/>
                  <a:pt x="1981" y="191"/>
                  <a:pt x="1979" y="191"/>
                </a:cubicBezTo>
                <a:cubicBezTo>
                  <a:pt x="1976" y="190"/>
                  <a:pt x="1973" y="189"/>
                  <a:pt x="1970" y="190"/>
                </a:cubicBezTo>
                <a:cubicBezTo>
                  <a:pt x="1969" y="190"/>
                  <a:pt x="1968" y="191"/>
                  <a:pt x="1966" y="192"/>
                </a:cubicBezTo>
                <a:cubicBezTo>
                  <a:pt x="1966" y="193"/>
                  <a:pt x="1965" y="193"/>
                  <a:pt x="1964" y="194"/>
                </a:cubicBezTo>
                <a:cubicBezTo>
                  <a:pt x="1964" y="196"/>
                  <a:pt x="1965" y="196"/>
                  <a:pt x="1966" y="196"/>
                </a:cubicBezTo>
                <a:cubicBezTo>
                  <a:pt x="1967" y="196"/>
                  <a:pt x="1968" y="195"/>
                  <a:pt x="1968" y="195"/>
                </a:cubicBezTo>
                <a:cubicBezTo>
                  <a:pt x="1970" y="195"/>
                  <a:pt x="1971" y="196"/>
                  <a:pt x="1973" y="196"/>
                </a:cubicBezTo>
                <a:cubicBezTo>
                  <a:pt x="1974" y="196"/>
                  <a:pt x="1976" y="196"/>
                  <a:pt x="1977" y="196"/>
                </a:cubicBezTo>
                <a:cubicBezTo>
                  <a:pt x="1978" y="196"/>
                  <a:pt x="1979" y="197"/>
                  <a:pt x="1981" y="197"/>
                </a:cubicBezTo>
                <a:cubicBezTo>
                  <a:pt x="1982" y="197"/>
                  <a:pt x="1984" y="197"/>
                  <a:pt x="1986" y="196"/>
                </a:cubicBezTo>
                <a:cubicBezTo>
                  <a:pt x="1987" y="196"/>
                  <a:pt x="1989" y="196"/>
                  <a:pt x="1990" y="197"/>
                </a:cubicBezTo>
                <a:cubicBezTo>
                  <a:pt x="1989" y="198"/>
                  <a:pt x="1986" y="198"/>
                  <a:pt x="1985" y="198"/>
                </a:cubicBezTo>
                <a:cubicBezTo>
                  <a:pt x="1983" y="198"/>
                  <a:pt x="1981" y="198"/>
                  <a:pt x="1979" y="199"/>
                </a:cubicBezTo>
                <a:cubicBezTo>
                  <a:pt x="1976" y="200"/>
                  <a:pt x="1974" y="200"/>
                  <a:pt x="1971" y="200"/>
                </a:cubicBezTo>
                <a:cubicBezTo>
                  <a:pt x="1968" y="201"/>
                  <a:pt x="1966" y="201"/>
                  <a:pt x="1963" y="201"/>
                </a:cubicBezTo>
                <a:cubicBezTo>
                  <a:pt x="1961" y="202"/>
                  <a:pt x="1959" y="202"/>
                  <a:pt x="1956" y="202"/>
                </a:cubicBezTo>
                <a:cubicBezTo>
                  <a:pt x="1954" y="202"/>
                  <a:pt x="1952" y="203"/>
                  <a:pt x="1951" y="203"/>
                </a:cubicBezTo>
                <a:cubicBezTo>
                  <a:pt x="1947" y="203"/>
                  <a:pt x="1943" y="204"/>
                  <a:pt x="1940" y="205"/>
                </a:cubicBezTo>
                <a:cubicBezTo>
                  <a:pt x="1938" y="205"/>
                  <a:pt x="1936" y="205"/>
                  <a:pt x="1935" y="205"/>
                </a:cubicBezTo>
                <a:cubicBezTo>
                  <a:pt x="1931" y="206"/>
                  <a:pt x="1928" y="206"/>
                  <a:pt x="1924" y="207"/>
                </a:cubicBezTo>
                <a:cubicBezTo>
                  <a:pt x="1921" y="208"/>
                  <a:pt x="1918" y="209"/>
                  <a:pt x="1916" y="209"/>
                </a:cubicBezTo>
                <a:cubicBezTo>
                  <a:pt x="1912" y="210"/>
                  <a:pt x="1909" y="211"/>
                  <a:pt x="1906" y="211"/>
                </a:cubicBezTo>
                <a:cubicBezTo>
                  <a:pt x="1900" y="212"/>
                  <a:pt x="1895" y="213"/>
                  <a:pt x="1891" y="216"/>
                </a:cubicBezTo>
                <a:cubicBezTo>
                  <a:pt x="1888" y="217"/>
                  <a:pt x="1886" y="218"/>
                  <a:pt x="1884" y="220"/>
                </a:cubicBezTo>
                <a:cubicBezTo>
                  <a:pt x="1882" y="221"/>
                  <a:pt x="1879" y="222"/>
                  <a:pt x="1877" y="224"/>
                </a:cubicBezTo>
                <a:cubicBezTo>
                  <a:pt x="1874" y="225"/>
                  <a:pt x="1873" y="227"/>
                  <a:pt x="1871" y="228"/>
                </a:cubicBezTo>
                <a:cubicBezTo>
                  <a:pt x="1870" y="229"/>
                  <a:pt x="1869" y="230"/>
                  <a:pt x="1868" y="230"/>
                </a:cubicBezTo>
                <a:cubicBezTo>
                  <a:pt x="1866" y="230"/>
                  <a:pt x="1863" y="230"/>
                  <a:pt x="1861" y="229"/>
                </a:cubicBezTo>
                <a:cubicBezTo>
                  <a:pt x="1861" y="229"/>
                  <a:pt x="1860" y="229"/>
                  <a:pt x="1859" y="229"/>
                </a:cubicBezTo>
                <a:cubicBezTo>
                  <a:pt x="1857" y="229"/>
                  <a:pt x="1856" y="229"/>
                  <a:pt x="1854" y="228"/>
                </a:cubicBezTo>
                <a:cubicBezTo>
                  <a:pt x="1853" y="228"/>
                  <a:pt x="1851" y="228"/>
                  <a:pt x="1850" y="229"/>
                </a:cubicBezTo>
                <a:cubicBezTo>
                  <a:pt x="1849" y="229"/>
                  <a:pt x="1848" y="229"/>
                  <a:pt x="1848" y="229"/>
                </a:cubicBezTo>
                <a:cubicBezTo>
                  <a:pt x="1847" y="230"/>
                  <a:pt x="1848" y="230"/>
                  <a:pt x="1849" y="230"/>
                </a:cubicBezTo>
                <a:cubicBezTo>
                  <a:pt x="1849" y="230"/>
                  <a:pt x="1850" y="230"/>
                  <a:pt x="1851" y="230"/>
                </a:cubicBezTo>
                <a:cubicBezTo>
                  <a:pt x="1851" y="231"/>
                  <a:pt x="1852" y="231"/>
                  <a:pt x="1852" y="231"/>
                </a:cubicBezTo>
                <a:cubicBezTo>
                  <a:pt x="1854" y="232"/>
                  <a:pt x="1855" y="231"/>
                  <a:pt x="1857" y="232"/>
                </a:cubicBezTo>
                <a:cubicBezTo>
                  <a:pt x="1857" y="232"/>
                  <a:pt x="1858" y="232"/>
                  <a:pt x="1858" y="232"/>
                </a:cubicBezTo>
                <a:cubicBezTo>
                  <a:pt x="1859" y="233"/>
                  <a:pt x="1858" y="233"/>
                  <a:pt x="1857" y="233"/>
                </a:cubicBezTo>
                <a:cubicBezTo>
                  <a:pt x="1856" y="233"/>
                  <a:pt x="1854" y="232"/>
                  <a:pt x="1854" y="234"/>
                </a:cubicBezTo>
                <a:cubicBezTo>
                  <a:pt x="1853" y="236"/>
                  <a:pt x="1856" y="234"/>
                  <a:pt x="1856" y="236"/>
                </a:cubicBezTo>
                <a:cubicBezTo>
                  <a:pt x="1857" y="237"/>
                  <a:pt x="1854" y="237"/>
                  <a:pt x="1854" y="238"/>
                </a:cubicBezTo>
                <a:cubicBezTo>
                  <a:pt x="1853" y="238"/>
                  <a:pt x="1853" y="238"/>
                  <a:pt x="1853" y="239"/>
                </a:cubicBezTo>
                <a:cubicBezTo>
                  <a:pt x="1852" y="239"/>
                  <a:pt x="1851" y="239"/>
                  <a:pt x="1851" y="240"/>
                </a:cubicBezTo>
                <a:cubicBezTo>
                  <a:pt x="1850" y="240"/>
                  <a:pt x="1851" y="243"/>
                  <a:pt x="1849" y="243"/>
                </a:cubicBezTo>
                <a:cubicBezTo>
                  <a:pt x="1848" y="244"/>
                  <a:pt x="1847" y="245"/>
                  <a:pt x="1846" y="245"/>
                </a:cubicBezTo>
                <a:cubicBezTo>
                  <a:pt x="1844" y="247"/>
                  <a:pt x="1846" y="247"/>
                  <a:pt x="1847" y="248"/>
                </a:cubicBezTo>
                <a:cubicBezTo>
                  <a:pt x="1847" y="249"/>
                  <a:pt x="1846" y="250"/>
                  <a:pt x="1846" y="250"/>
                </a:cubicBezTo>
                <a:cubicBezTo>
                  <a:pt x="1844" y="250"/>
                  <a:pt x="1845" y="249"/>
                  <a:pt x="1844" y="248"/>
                </a:cubicBezTo>
                <a:cubicBezTo>
                  <a:pt x="1844" y="248"/>
                  <a:pt x="1843" y="248"/>
                  <a:pt x="1843" y="247"/>
                </a:cubicBezTo>
                <a:cubicBezTo>
                  <a:pt x="1843" y="247"/>
                  <a:pt x="1843" y="247"/>
                  <a:pt x="1843" y="246"/>
                </a:cubicBezTo>
                <a:cubicBezTo>
                  <a:pt x="1842" y="245"/>
                  <a:pt x="1841" y="245"/>
                  <a:pt x="1840" y="245"/>
                </a:cubicBezTo>
                <a:cubicBezTo>
                  <a:pt x="1839" y="245"/>
                  <a:pt x="1837" y="245"/>
                  <a:pt x="1836" y="245"/>
                </a:cubicBezTo>
                <a:cubicBezTo>
                  <a:pt x="1835" y="244"/>
                  <a:pt x="1835" y="244"/>
                  <a:pt x="1835" y="244"/>
                </a:cubicBezTo>
                <a:cubicBezTo>
                  <a:pt x="1834" y="243"/>
                  <a:pt x="1834" y="243"/>
                  <a:pt x="1833" y="242"/>
                </a:cubicBezTo>
                <a:cubicBezTo>
                  <a:pt x="1833" y="242"/>
                  <a:pt x="1833" y="242"/>
                  <a:pt x="1832" y="241"/>
                </a:cubicBezTo>
                <a:cubicBezTo>
                  <a:pt x="1832" y="241"/>
                  <a:pt x="1830" y="241"/>
                  <a:pt x="1831" y="242"/>
                </a:cubicBezTo>
                <a:cubicBezTo>
                  <a:pt x="1831" y="242"/>
                  <a:pt x="1832" y="242"/>
                  <a:pt x="1832" y="243"/>
                </a:cubicBezTo>
                <a:cubicBezTo>
                  <a:pt x="1831" y="244"/>
                  <a:pt x="1830" y="244"/>
                  <a:pt x="1830" y="244"/>
                </a:cubicBezTo>
                <a:cubicBezTo>
                  <a:pt x="1829" y="244"/>
                  <a:pt x="1828" y="244"/>
                  <a:pt x="1827" y="246"/>
                </a:cubicBezTo>
                <a:cubicBezTo>
                  <a:pt x="1826" y="246"/>
                  <a:pt x="1825" y="248"/>
                  <a:pt x="1825" y="249"/>
                </a:cubicBezTo>
                <a:cubicBezTo>
                  <a:pt x="1826" y="249"/>
                  <a:pt x="1826" y="249"/>
                  <a:pt x="1827" y="249"/>
                </a:cubicBezTo>
                <a:cubicBezTo>
                  <a:pt x="1828" y="249"/>
                  <a:pt x="1828" y="249"/>
                  <a:pt x="1829" y="249"/>
                </a:cubicBezTo>
                <a:cubicBezTo>
                  <a:pt x="1830" y="249"/>
                  <a:pt x="1830" y="249"/>
                  <a:pt x="1831" y="248"/>
                </a:cubicBezTo>
                <a:cubicBezTo>
                  <a:pt x="1832" y="248"/>
                  <a:pt x="1832" y="248"/>
                  <a:pt x="1832" y="249"/>
                </a:cubicBezTo>
                <a:cubicBezTo>
                  <a:pt x="1833" y="249"/>
                  <a:pt x="1834" y="249"/>
                  <a:pt x="1834" y="249"/>
                </a:cubicBezTo>
                <a:cubicBezTo>
                  <a:pt x="1835" y="249"/>
                  <a:pt x="1836" y="249"/>
                  <a:pt x="1836" y="249"/>
                </a:cubicBezTo>
                <a:cubicBezTo>
                  <a:pt x="1837" y="249"/>
                  <a:pt x="1837" y="250"/>
                  <a:pt x="1838" y="250"/>
                </a:cubicBezTo>
                <a:cubicBezTo>
                  <a:pt x="1838" y="251"/>
                  <a:pt x="1839" y="250"/>
                  <a:pt x="1840" y="251"/>
                </a:cubicBezTo>
                <a:cubicBezTo>
                  <a:pt x="1840" y="251"/>
                  <a:pt x="1841" y="251"/>
                  <a:pt x="1841" y="251"/>
                </a:cubicBezTo>
                <a:cubicBezTo>
                  <a:pt x="1842" y="252"/>
                  <a:pt x="1843" y="251"/>
                  <a:pt x="1843" y="252"/>
                </a:cubicBezTo>
                <a:cubicBezTo>
                  <a:pt x="1842" y="252"/>
                  <a:pt x="1839" y="253"/>
                  <a:pt x="1841" y="254"/>
                </a:cubicBezTo>
                <a:cubicBezTo>
                  <a:pt x="1841" y="254"/>
                  <a:pt x="1842" y="253"/>
                  <a:pt x="1843" y="254"/>
                </a:cubicBezTo>
                <a:cubicBezTo>
                  <a:pt x="1843" y="254"/>
                  <a:pt x="1843" y="255"/>
                  <a:pt x="1844" y="255"/>
                </a:cubicBezTo>
                <a:cubicBezTo>
                  <a:pt x="1844" y="255"/>
                  <a:pt x="1845" y="255"/>
                  <a:pt x="1845" y="256"/>
                </a:cubicBezTo>
                <a:cubicBezTo>
                  <a:pt x="1845" y="256"/>
                  <a:pt x="1845" y="257"/>
                  <a:pt x="1846" y="257"/>
                </a:cubicBezTo>
                <a:cubicBezTo>
                  <a:pt x="1848" y="257"/>
                  <a:pt x="1848" y="256"/>
                  <a:pt x="1849" y="256"/>
                </a:cubicBezTo>
                <a:cubicBezTo>
                  <a:pt x="1850" y="256"/>
                  <a:pt x="1851" y="255"/>
                  <a:pt x="1851" y="256"/>
                </a:cubicBezTo>
                <a:cubicBezTo>
                  <a:pt x="1851" y="257"/>
                  <a:pt x="1850" y="257"/>
                  <a:pt x="1850" y="258"/>
                </a:cubicBezTo>
                <a:cubicBezTo>
                  <a:pt x="1850" y="258"/>
                  <a:pt x="1851" y="258"/>
                  <a:pt x="1851" y="259"/>
                </a:cubicBezTo>
                <a:cubicBezTo>
                  <a:pt x="1851" y="259"/>
                  <a:pt x="1851" y="259"/>
                  <a:pt x="1851" y="260"/>
                </a:cubicBezTo>
                <a:cubicBezTo>
                  <a:pt x="1850" y="260"/>
                  <a:pt x="1850" y="261"/>
                  <a:pt x="1849" y="261"/>
                </a:cubicBezTo>
                <a:cubicBezTo>
                  <a:pt x="1849" y="261"/>
                  <a:pt x="1848" y="260"/>
                  <a:pt x="1847" y="261"/>
                </a:cubicBezTo>
                <a:cubicBezTo>
                  <a:pt x="1847" y="261"/>
                  <a:pt x="1846" y="261"/>
                  <a:pt x="1846" y="261"/>
                </a:cubicBezTo>
                <a:cubicBezTo>
                  <a:pt x="1844" y="261"/>
                  <a:pt x="1845" y="261"/>
                  <a:pt x="1846" y="260"/>
                </a:cubicBezTo>
                <a:cubicBezTo>
                  <a:pt x="1847" y="260"/>
                  <a:pt x="1847" y="260"/>
                  <a:pt x="1847" y="259"/>
                </a:cubicBezTo>
                <a:cubicBezTo>
                  <a:pt x="1848" y="259"/>
                  <a:pt x="1848" y="259"/>
                  <a:pt x="1849" y="259"/>
                </a:cubicBezTo>
                <a:cubicBezTo>
                  <a:pt x="1850" y="258"/>
                  <a:pt x="1847" y="258"/>
                  <a:pt x="1847" y="258"/>
                </a:cubicBezTo>
                <a:cubicBezTo>
                  <a:pt x="1846" y="258"/>
                  <a:pt x="1845" y="257"/>
                  <a:pt x="1844" y="257"/>
                </a:cubicBezTo>
                <a:cubicBezTo>
                  <a:pt x="1841" y="257"/>
                  <a:pt x="1839" y="257"/>
                  <a:pt x="1837" y="257"/>
                </a:cubicBezTo>
                <a:cubicBezTo>
                  <a:pt x="1836" y="257"/>
                  <a:pt x="1836" y="257"/>
                  <a:pt x="1835" y="257"/>
                </a:cubicBezTo>
                <a:cubicBezTo>
                  <a:pt x="1835" y="257"/>
                  <a:pt x="1834" y="257"/>
                  <a:pt x="1834" y="257"/>
                </a:cubicBezTo>
                <a:cubicBezTo>
                  <a:pt x="1833" y="257"/>
                  <a:pt x="1832" y="257"/>
                  <a:pt x="1831" y="257"/>
                </a:cubicBezTo>
                <a:cubicBezTo>
                  <a:pt x="1830" y="258"/>
                  <a:pt x="1828" y="259"/>
                  <a:pt x="1828" y="260"/>
                </a:cubicBezTo>
                <a:cubicBezTo>
                  <a:pt x="1829" y="261"/>
                  <a:pt x="1829" y="261"/>
                  <a:pt x="1830" y="262"/>
                </a:cubicBezTo>
                <a:cubicBezTo>
                  <a:pt x="1830" y="262"/>
                  <a:pt x="1830" y="263"/>
                  <a:pt x="1831" y="263"/>
                </a:cubicBezTo>
                <a:cubicBezTo>
                  <a:pt x="1832" y="264"/>
                  <a:pt x="1834" y="263"/>
                  <a:pt x="1836" y="263"/>
                </a:cubicBezTo>
                <a:cubicBezTo>
                  <a:pt x="1837" y="263"/>
                  <a:pt x="1838" y="263"/>
                  <a:pt x="1840" y="263"/>
                </a:cubicBezTo>
                <a:cubicBezTo>
                  <a:pt x="1842" y="263"/>
                  <a:pt x="1842" y="263"/>
                  <a:pt x="1844" y="264"/>
                </a:cubicBezTo>
                <a:cubicBezTo>
                  <a:pt x="1844" y="265"/>
                  <a:pt x="1845" y="265"/>
                  <a:pt x="1845" y="266"/>
                </a:cubicBezTo>
                <a:cubicBezTo>
                  <a:pt x="1845" y="266"/>
                  <a:pt x="1844" y="267"/>
                  <a:pt x="1844" y="267"/>
                </a:cubicBezTo>
                <a:cubicBezTo>
                  <a:pt x="1844" y="269"/>
                  <a:pt x="1846" y="268"/>
                  <a:pt x="1846" y="268"/>
                </a:cubicBezTo>
                <a:cubicBezTo>
                  <a:pt x="1847" y="269"/>
                  <a:pt x="1847" y="270"/>
                  <a:pt x="1848" y="271"/>
                </a:cubicBezTo>
                <a:cubicBezTo>
                  <a:pt x="1849" y="271"/>
                  <a:pt x="1851" y="271"/>
                  <a:pt x="1852" y="271"/>
                </a:cubicBezTo>
                <a:cubicBezTo>
                  <a:pt x="1852" y="270"/>
                  <a:pt x="1853" y="270"/>
                  <a:pt x="1853" y="271"/>
                </a:cubicBezTo>
                <a:cubicBezTo>
                  <a:pt x="1854" y="272"/>
                  <a:pt x="1853" y="272"/>
                  <a:pt x="1852" y="272"/>
                </a:cubicBezTo>
                <a:cubicBezTo>
                  <a:pt x="1851" y="272"/>
                  <a:pt x="1849" y="271"/>
                  <a:pt x="1848" y="272"/>
                </a:cubicBezTo>
                <a:cubicBezTo>
                  <a:pt x="1848" y="273"/>
                  <a:pt x="1850" y="273"/>
                  <a:pt x="1850" y="273"/>
                </a:cubicBezTo>
                <a:cubicBezTo>
                  <a:pt x="1851" y="274"/>
                  <a:pt x="1851" y="275"/>
                  <a:pt x="1851" y="275"/>
                </a:cubicBezTo>
                <a:cubicBezTo>
                  <a:pt x="1852" y="276"/>
                  <a:pt x="1853" y="277"/>
                  <a:pt x="1852" y="277"/>
                </a:cubicBezTo>
                <a:cubicBezTo>
                  <a:pt x="1851" y="277"/>
                  <a:pt x="1850" y="277"/>
                  <a:pt x="1850" y="278"/>
                </a:cubicBezTo>
                <a:cubicBezTo>
                  <a:pt x="1849" y="278"/>
                  <a:pt x="1848" y="278"/>
                  <a:pt x="1847" y="278"/>
                </a:cubicBezTo>
                <a:cubicBezTo>
                  <a:pt x="1846" y="278"/>
                  <a:pt x="1844" y="278"/>
                  <a:pt x="1843" y="278"/>
                </a:cubicBezTo>
                <a:cubicBezTo>
                  <a:pt x="1840" y="279"/>
                  <a:pt x="1836" y="279"/>
                  <a:pt x="1833" y="279"/>
                </a:cubicBezTo>
                <a:cubicBezTo>
                  <a:pt x="1830" y="279"/>
                  <a:pt x="1828" y="279"/>
                  <a:pt x="1826" y="280"/>
                </a:cubicBezTo>
                <a:cubicBezTo>
                  <a:pt x="1823" y="280"/>
                  <a:pt x="1821" y="280"/>
                  <a:pt x="1818" y="280"/>
                </a:cubicBezTo>
                <a:cubicBezTo>
                  <a:pt x="1816" y="281"/>
                  <a:pt x="1814" y="281"/>
                  <a:pt x="1811" y="281"/>
                </a:cubicBezTo>
                <a:cubicBezTo>
                  <a:pt x="1809" y="282"/>
                  <a:pt x="1807" y="282"/>
                  <a:pt x="1805" y="282"/>
                </a:cubicBezTo>
                <a:cubicBezTo>
                  <a:pt x="1796" y="283"/>
                  <a:pt x="1787" y="283"/>
                  <a:pt x="1778" y="284"/>
                </a:cubicBezTo>
                <a:cubicBezTo>
                  <a:pt x="1775" y="284"/>
                  <a:pt x="1772" y="284"/>
                  <a:pt x="1769" y="285"/>
                </a:cubicBezTo>
                <a:cubicBezTo>
                  <a:pt x="1764" y="285"/>
                  <a:pt x="1760" y="286"/>
                  <a:pt x="1756" y="286"/>
                </a:cubicBezTo>
                <a:cubicBezTo>
                  <a:pt x="1753" y="287"/>
                  <a:pt x="1750" y="287"/>
                  <a:pt x="1747" y="287"/>
                </a:cubicBezTo>
                <a:cubicBezTo>
                  <a:pt x="1743" y="287"/>
                  <a:pt x="1739" y="287"/>
                  <a:pt x="1734" y="288"/>
                </a:cubicBezTo>
                <a:cubicBezTo>
                  <a:pt x="1731" y="289"/>
                  <a:pt x="1728" y="288"/>
                  <a:pt x="1725" y="288"/>
                </a:cubicBezTo>
                <a:cubicBezTo>
                  <a:pt x="1724" y="288"/>
                  <a:pt x="1724" y="288"/>
                  <a:pt x="1723" y="289"/>
                </a:cubicBezTo>
                <a:cubicBezTo>
                  <a:pt x="1723" y="289"/>
                  <a:pt x="1723" y="289"/>
                  <a:pt x="1722" y="290"/>
                </a:cubicBezTo>
                <a:cubicBezTo>
                  <a:pt x="1722" y="290"/>
                  <a:pt x="1722" y="291"/>
                  <a:pt x="1722" y="291"/>
                </a:cubicBezTo>
                <a:cubicBezTo>
                  <a:pt x="1722" y="292"/>
                  <a:pt x="1723" y="292"/>
                  <a:pt x="1724" y="292"/>
                </a:cubicBezTo>
                <a:cubicBezTo>
                  <a:pt x="1725" y="294"/>
                  <a:pt x="1722" y="294"/>
                  <a:pt x="1721" y="295"/>
                </a:cubicBezTo>
                <a:cubicBezTo>
                  <a:pt x="1721" y="295"/>
                  <a:pt x="1721" y="296"/>
                  <a:pt x="1720" y="296"/>
                </a:cubicBezTo>
                <a:cubicBezTo>
                  <a:pt x="1719" y="296"/>
                  <a:pt x="1719" y="297"/>
                  <a:pt x="1718" y="297"/>
                </a:cubicBezTo>
                <a:cubicBezTo>
                  <a:pt x="1718" y="297"/>
                  <a:pt x="1717" y="297"/>
                  <a:pt x="1716" y="298"/>
                </a:cubicBezTo>
                <a:cubicBezTo>
                  <a:pt x="1716" y="299"/>
                  <a:pt x="1717" y="299"/>
                  <a:pt x="1717" y="299"/>
                </a:cubicBezTo>
                <a:cubicBezTo>
                  <a:pt x="1718" y="299"/>
                  <a:pt x="1718" y="300"/>
                  <a:pt x="1719" y="300"/>
                </a:cubicBezTo>
                <a:cubicBezTo>
                  <a:pt x="1719" y="300"/>
                  <a:pt x="1720" y="300"/>
                  <a:pt x="1721" y="300"/>
                </a:cubicBezTo>
                <a:cubicBezTo>
                  <a:pt x="1723" y="301"/>
                  <a:pt x="1716" y="304"/>
                  <a:pt x="1716" y="304"/>
                </a:cubicBezTo>
                <a:cubicBezTo>
                  <a:pt x="1717" y="305"/>
                  <a:pt x="1720" y="304"/>
                  <a:pt x="1720" y="305"/>
                </a:cubicBezTo>
                <a:cubicBezTo>
                  <a:pt x="1721" y="305"/>
                  <a:pt x="1722" y="305"/>
                  <a:pt x="1722" y="306"/>
                </a:cubicBezTo>
                <a:cubicBezTo>
                  <a:pt x="1722" y="307"/>
                  <a:pt x="1720" y="307"/>
                  <a:pt x="1721" y="307"/>
                </a:cubicBezTo>
                <a:cubicBezTo>
                  <a:pt x="1721" y="308"/>
                  <a:pt x="1722" y="308"/>
                  <a:pt x="1722" y="308"/>
                </a:cubicBezTo>
                <a:cubicBezTo>
                  <a:pt x="1723" y="308"/>
                  <a:pt x="1723" y="308"/>
                  <a:pt x="1723" y="309"/>
                </a:cubicBezTo>
                <a:cubicBezTo>
                  <a:pt x="1725" y="309"/>
                  <a:pt x="1726" y="308"/>
                  <a:pt x="1727" y="309"/>
                </a:cubicBezTo>
                <a:cubicBezTo>
                  <a:pt x="1728" y="310"/>
                  <a:pt x="1727" y="312"/>
                  <a:pt x="1728" y="312"/>
                </a:cubicBezTo>
                <a:cubicBezTo>
                  <a:pt x="1728" y="313"/>
                  <a:pt x="1728" y="313"/>
                  <a:pt x="1728" y="314"/>
                </a:cubicBezTo>
                <a:cubicBezTo>
                  <a:pt x="1729" y="315"/>
                  <a:pt x="1727" y="316"/>
                  <a:pt x="1727" y="317"/>
                </a:cubicBezTo>
                <a:cubicBezTo>
                  <a:pt x="1726" y="318"/>
                  <a:pt x="1726" y="319"/>
                  <a:pt x="1725" y="320"/>
                </a:cubicBezTo>
                <a:cubicBezTo>
                  <a:pt x="1724" y="320"/>
                  <a:pt x="1723" y="322"/>
                  <a:pt x="1724" y="323"/>
                </a:cubicBezTo>
                <a:cubicBezTo>
                  <a:pt x="1724" y="323"/>
                  <a:pt x="1725" y="324"/>
                  <a:pt x="1725" y="324"/>
                </a:cubicBezTo>
                <a:cubicBezTo>
                  <a:pt x="1725" y="324"/>
                  <a:pt x="1725" y="324"/>
                  <a:pt x="1725" y="324"/>
                </a:cubicBezTo>
                <a:cubicBezTo>
                  <a:pt x="1726" y="325"/>
                  <a:pt x="1727" y="324"/>
                  <a:pt x="1727" y="325"/>
                </a:cubicBezTo>
                <a:cubicBezTo>
                  <a:pt x="1728" y="326"/>
                  <a:pt x="1725" y="327"/>
                  <a:pt x="1726" y="328"/>
                </a:cubicBezTo>
                <a:cubicBezTo>
                  <a:pt x="1726" y="329"/>
                  <a:pt x="1728" y="330"/>
                  <a:pt x="1729" y="331"/>
                </a:cubicBezTo>
                <a:cubicBezTo>
                  <a:pt x="1730" y="332"/>
                  <a:pt x="1731" y="332"/>
                  <a:pt x="1733" y="333"/>
                </a:cubicBezTo>
                <a:cubicBezTo>
                  <a:pt x="1734" y="333"/>
                  <a:pt x="1736" y="333"/>
                  <a:pt x="1737" y="333"/>
                </a:cubicBezTo>
                <a:cubicBezTo>
                  <a:pt x="1738" y="334"/>
                  <a:pt x="1739" y="334"/>
                  <a:pt x="1739" y="335"/>
                </a:cubicBezTo>
                <a:cubicBezTo>
                  <a:pt x="1741" y="336"/>
                  <a:pt x="1744" y="335"/>
                  <a:pt x="1746" y="336"/>
                </a:cubicBezTo>
                <a:cubicBezTo>
                  <a:pt x="1748" y="336"/>
                  <a:pt x="1749" y="337"/>
                  <a:pt x="1751" y="337"/>
                </a:cubicBezTo>
                <a:cubicBezTo>
                  <a:pt x="1753" y="338"/>
                  <a:pt x="1754" y="337"/>
                  <a:pt x="1754" y="339"/>
                </a:cubicBezTo>
                <a:cubicBezTo>
                  <a:pt x="1755" y="340"/>
                  <a:pt x="1755" y="342"/>
                  <a:pt x="1755" y="343"/>
                </a:cubicBezTo>
                <a:cubicBezTo>
                  <a:pt x="1755" y="345"/>
                  <a:pt x="1756" y="345"/>
                  <a:pt x="1757" y="346"/>
                </a:cubicBezTo>
                <a:cubicBezTo>
                  <a:pt x="1758" y="347"/>
                  <a:pt x="1759" y="348"/>
                  <a:pt x="1760" y="349"/>
                </a:cubicBezTo>
                <a:cubicBezTo>
                  <a:pt x="1761" y="350"/>
                  <a:pt x="1763" y="351"/>
                  <a:pt x="1763" y="352"/>
                </a:cubicBezTo>
                <a:cubicBezTo>
                  <a:pt x="1764" y="353"/>
                  <a:pt x="1765" y="355"/>
                  <a:pt x="1763" y="356"/>
                </a:cubicBezTo>
                <a:cubicBezTo>
                  <a:pt x="1762" y="357"/>
                  <a:pt x="1760" y="357"/>
                  <a:pt x="1759" y="357"/>
                </a:cubicBezTo>
                <a:cubicBezTo>
                  <a:pt x="1758" y="357"/>
                  <a:pt x="1757" y="357"/>
                  <a:pt x="1757" y="357"/>
                </a:cubicBezTo>
                <a:cubicBezTo>
                  <a:pt x="1756" y="358"/>
                  <a:pt x="1755" y="359"/>
                  <a:pt x="1754" y="359"/>
                </a:cubicBezTo>
                <a:cubicBezTo>
                  <a:pt x="1752" y="359"/>
                  <a:pt x="1751" y="359"/>
                  <a:pt x="1750" y="359"/>
                </a:cubicBezTo>
                <a:cubicBezTo>
                  <a:pt x="1749" y="359"/>
                  <a:pt x="1748" y="358"/>
                  <a:pt x="1748" y="358"/>
                </a:cubicBezTo>
                <a:cubicBezTo>
                  <a:pt x="1747" y="358"/>
                  <a:pt x="1746" y="358"/>
                  <a:pt x="1745" y="358"/>
                </a:cubicBezTo>
                <a:cubicBezTo>
                  <a:pt x="1744" y="358"/>
                  <a:pt x="1743" y="357"/>
                  <a:pt x="1742" y="356"/>
                </a:cubicBezTo>
                <a:cubicBezTo>
                  <a:pt x="1740" y="354"/>
                  <a:pt x="1738" y="352"/>
                  <a:pt x="1735" y="350"/>
                </a:cubicBezTo>
                <a:cubicBezTo>
                  <a:pt x="1732" y="349"/>
                  <a:pt x="1730" y="346"/>
                  <a:pt x="1727" y="345"/>
                </a:cubicBezTo>
                <a:cubicBezTo>
                  <a:pt x="1723" y="343"/>
                  <a:pt x="1720" y="343"/>
                  <a:pt x="1717" y="341"/>
                </a:cubicBezTo>
                <a:cubicBezTo>
                  <a:pt x="1714" y="340"/>
                  <a:pt x="1711" y="339"/>
                  <a:pt x="1708" y="339"/>
                </a:cubicBezTo>
                <a:cubicBezTo>
                  <a:pt x="1706" y="339"/>
                  <a:pt x="1705" y="339"/>
                  <a:pt x="1703" y="338"/>
                </a:cubicBezTo>
                <a:cubicBezTo>
                  <a:pt x="1702" y="338"/>
                  <a:pt x="1700" y="337"/>
                  <a:pt x="1699" y="337"/>
                </a:cubicBezTo>
                <a:cubicBezTo>
                  <a:pt x="1697" y="337"/>
                  <a:pt x="1695" y="337"/>
                  <a:pt x="1694" y="336"/>
                </a:cubicBezTo>
                <a:cubicBezTo>
                  <a:pt x="1692" y="336"/>
                  <a:pt x="1691" y="336"/>
                  <a:pt x="1689" y="335"/>
                </a:cubicBezTo>
                <a:cubicBezTo>
                  <a:pt x="1686" y="334"/>
                  <a:pt x="1684" y="333"/>
                  <a:pt x="1681" y="334"/>
                </a:cubicBezTo>
                <a:cubicBezTo>
                  <a:pt x="1680" y="334"/>
                  <a:pt x="1679" y="334"/>
                  <a:pt x="1678" y="335"/>
                </a:cubicBezTo>
                <a:cubicBezTo>
                  <a:pt x="1677" y="335"/>
                  <a:pt x="1676" y="335"/>
                  <a:pt x="1675" y="336"/>
                </a:cubicBezTo>
                <a:cubicBezTo>
                  <a:pt x="1674" y="337"/>
                  <a:pt x="1673" y="337"/>
                  <a:pt x="1671" y="337"/>
                </a:cubicBezTo>
                <a:cubicBezTo>
                  <a:pt x="1670" y="337"/>
                  <a:pt x="1669" y="338"/>
                  <a:pt x="1667" y="339"/>
                </a:cubicBezTo>
                <a:cubicBezTo>
                  <a:pt x="1665" y="340"/>
                  <a:pt x="1661" y="339"/>
                  <a:pt x="1660" y="343"/>
                </a:cubicBezTo>
                <a:cubicBezTo>
                  <a:pt x="1660" y="344"/>
                  <a:pt x="1659" y="345"/>
                  <a:pt x="1661" y="346"/>
                </a:cubicBezTo>
                <a:cubicBezTo>
                  <a:pt x="1662" y="346"/>
                  <a:pt x="1664" y="346"/>
                  <a:pt x="1665" y="345"/>
                </a:cubicBezTo>
                <a:cubicBezTo>
                  <a:pt x="1667" y="344"/>
                  <a:pt x="1668" y="344"/>
                  <a:pt x="1669" y="344"/>
                </a:cubicBezTo>
                <a:cubicBezTo>
                  <a:pt x="1672" y="344"/>
                  <a:pt x="1675" y="346"/>
                  <a:pt x="1675" y="349"/>
                </a:cubicBezTo>
                <a:cubicBezTo>
                  <a:pt x="1675" y="351"/>
                  <a:pt x="1674" y="352"/>
                  <a:pt x="1673" y="353"/>
                </a:cubicBezTo>
                <a:cubicBezTo>
                  <a:pt x="1672" y="353"/>
                  <a:pt x="1671" y="353"/>
                  <a:pt x="1671" y="353"/>
                </a:cubicBezTo>
                <a:cubicBezTo>
                  <a:pt x="1670" y="353"/>
                  <a:pt x="1669" y="353"/>
                  <a:pt x="1669" y="354"/>
                </a:cubicBezTo>
                <a:cubicBezTo>
                  <a:pt x="1667" y="354"/>
                  <a:pt x="1666" y="355"/>
                  <a:pt x="1664" y="354"/>
                </a:cubicBezTo>
                <a:cubicBezTo>
                  <a:pt x="1663" y="354"/>
                  <a:pt x="1662" y="353"/>
                  <a:pt x="1661" y="352"/>
                </a:cubicBezTo>
                <a:cubicBezTo>
                  <a:pt x="1660" y="352"/>
                  <a:pt x="1660" y="352"/>
                  <a:pt x="1659" y="351"/>
                </a:cubicBezTo>
                <a:cubicBezTo>
                  <a:pt x="1658" y="351"/>
                  <a:pt x="1658" y="350"/>
                  <a:pt x="1657" y="350"/>
                </a:cubicBezTo>
                <a:cubicBezTo>
                  <a:pt x="1656" y="349"/>
                  <a:pt x="1655" y="348"/>
                  <a:pt x="1654" y="348"/>
                </a:cubicBezTo>
                <a:cubicBezTo>
                  <a:pt x="1653" y="348"/>
                  <a:pt x="1652" y="349"/>
                  <a:pt x="1650" y="349"/>
                </a:cubicBezTo>
                <a:cubicBezTo>
                  <a:pt x="1649" y="349"/>
                  <a:pt x="1647" y="349"/>
                  <a:pt x="1645" y="349"/>
                </a:cubicBezTo>
                <a:cubicBezTo>
                  <a:pt x="1643" y="349"/>
                  <a:pt x="1642" y="350"/>
                  <a:pt x="1641" y="350"/>
                </a:cubicBezTo>
                <a:cubicBezTo>
                  <a:pt x="1639" y="350"/>
                  <a:pt x="1637" y="351"/>
                  <a:pt x="1636" y="351"/>
                </a:cubicBezTo>
                <a:cubicBezTo>
                  <a:pt x="1635" y="351"/>
                  <a:pt x="1631" y="350"/>
                  <a:pt x="1632" y="352"/>
                </a:cubicBezTo>
                <a:cubicBezTo>
                  <a:pt x="1633" y="352"/>
                  <a:pt x="1634" y="352"/>
                  <a:pt x="1634" y="353"/>
                </a:cubicBezTo>
                <a:cubicBezTo>
                  <a:pt x="1635" y="353"/>
                  <a:pt x="1635" y="354"/>
                  <a:pt x="1635" y="355"/>
                </a:cubicBezTo>
                <a:cubicBezTo>
                  <a:pt x="1636" y="356"/>
                  <a:pt x="1636" y="358"/>
                  <a:pt x="1637" y="359"/>
                </a:cubicBezTo>
                <a:cubicBezTo>
                  <a:pt x="1637" y="359"/>
                  <a:pt x="1638" y="360"/>
                  <a:pt x="1638" y="361"/>
                </a:cubicBezTo>
                <a:cubicBezTo>
                  <a:pt x="1638" y="362"/>
                  <a:pt x="1638" y="362"/>
                  <a:pt x="1638" y="363"/>
                </a:cubicBezTo>
                <a:cubicBezTo>
                  <a:pt x="1639" y="365"/>
                  <a:pt x="1640" y="365"/>
                  <a:pt x="1642" y="365"/>
                </a:cubicBezTo>
                <a:cubicBezTo>
                  <a:pt x="1642" y="365"/>
                  <a:pt x="1643" y="365"/>
                  <a:pt x="1644" y="366"/>
                </a:cubicBezTo>
                <a:cubicBezTo>
                  <a:pt x="1645" y="366"/>
                  <a:pt x="1646" y="367"/>
                  <a:pt x="1646" y="367"/>
                </a:cubicBezTo>
                <a:cubicBezTo>
                  <a:pt x="1648" y="369"/>
                  <a:pt x="1649" y="369"/>
                  <a:pt x="1651" y="369"/>
                </a:cubicBezTo>
                <a:cubicBezTo>
                  <a:pt x="1652" y="369"/>
                  <a:pt x="1653" y="369"/>
                  <a:pt x="1654" y="369"/>
                </a:cubicBezTo>
                <a:cubicBezTo>
                  <a:pt x="1655" y="369"/>
                  <a:pt x="1655" y="370"/>
                  <a:pt x="1656" y="370"/>
                </a:cubicBezTo>
                <a:cubicBezTo>
                  <a:pt x="1657" y="371"/>
                  <a:pt x="1658" y="372"/>
                  <a:pt x="1660" y="373"/>
                </a:cubicBezTo>
                <a:cubicBezTo>
                  <a:pt x="1660" y="373"/>
                  <a:pt x="1661" y="373"/>
                  <a:pt x="1661" y="373"/>
                </a:cubicBezTo>
                <a:cubicBezTo>
                  <a:pt x="1662" y="373"/>
                  <a:pt x="1662" y="372"/>
                  <a:pt x="1663" y="372"/>
                </a:cubicBezTo>
                <a:cubicBezTo>
                  <a:pt x="1664" y="373"/>
                  <a:pt x="1664" y="373"/>
                  <a:pt x="1664" y="374"/>
                </a:cubicBezTo>
                <a:cubicBezTo>
                  <a:pt x="1666" y="375"/>
                  <a:pt x="1667" y="374"/>
                  <a:pt x="1669" y="373"/>
                </a:cubicBezTo>
                <a:cubicBezTo>
                  <a:pt x="1669" y="373"/>
                  <a:pt x="1670" y="373"/>
                  <a:pt x="1670" y="372"/>
                </a:cubicBezTo>
                <a:cubicBezTo>
                  <a:pt x="1671" y="372"/>
                  <a:pt x="1671" y="371"/>
                  <a:pt x="1672" y="372"/>
                </a:cubicBezTo>
                <a:cubicBezTo>
                  <a:pt x="1673" y="372"/>
                  <a:pt x="1670" y="375"/>
                  <a:pt x="1672" y="375"/>
                </a:cubicBezTo>
                <a:cubicBezTo>
                  <a:pt x="1673" y="375"/>
                  <a:pt x="1673" y="374"/>
                  <a:pt x="1674" y="374"/>
                </a:cubicBezTo>
                <a:cubicBezTo>
                  <a:pt x="1675" y="374"/>
                  <a:pt x="1676" y="375"/>
                  <a:pt x="1676" y="375"/>
                </a:cubicBezTo>
                <a:cubicBezTo>
                  <a:pt x="1677" y="375"/>
                  <a:pt x="1678" y="375"/>
                  <a:pt x="1679" y="376"/>
                </a:cubicBezTo>
                <a:cubicBezTo>
                  <a:pt x="1679" y="377"/>
                  <a:pt x="1677" y="379"/>
                  <a:pt x="1677" y="380"/>
                </a:cubicBezTo>
                <a:cubicBezTo>
                  <a:pt x="1678" y="381"/>
                  <a:pt x="1679" y="382"/>
                  <a:pt x="1679" y="382"/>
                </a:cubicBezTo>
                <a:cubicBezTo>
                  <a:pt x="1680" y="383"/>
                  <a:pt x="1680" y="383"/>
                  <a:pt x="1680" y="383"/>
                </a:cubicBezTo>
                <a:cubicBezTo>
                  <a:pt x="1681" y="383"/>
                  <a:pt x="1681" y="383"/>
                  <a:pt x="1681" y="382"/>
                </a:cubicBezTo>
                <a:cubicBezTo>
                  <a:pt x="1682" y="382"/>
                  <a:pt x="1683" y="381"/>
                  <a:pt x="1683" y="382"/>
                </a:cubicBezTo>
                <a:cubicBezTo>
                  <a:pt x="1683" y="383"/>
                  <a:pt x="1682" y="383"/>
                  <a:pt x="1682" y="384"/>
                </a:cubicBezTo>
                <a:cubicBezTo>
                  <a:pt x="1682" y="384"/>
                  <a:pt x="1682" y="385"/>
                  <a:pt x="1682" y="386"/>
                </a:cubicBezTo>
                <a:cubicBezTo>
                  <a:pt x="1682" y="386"/>
                  <a:pt x="1681" y="386"/>
                  <a:pt x="1681" y="387"/>
                </a:cubicBezTo>
                <a:cubicBezTo>
                  <a:pt x="1682" y="387"/>
                  <a:pt x="1683" y="387"/>
                  <a:pt x="1683" y="387"/>
                </a:cubicBezTo>
                <a:cubicBezTo>
                  <a:pt x="1684" y="386"/>
                  <a:pt x="1684" y="386"/>
                  <a:pt x="1685" y="386"/>
                </a:cubicBezTo>
                <a:cubicBezTo>
                  <a:pt x="1685" y="386"/>
                  <a:pt x="1686" y="386"/>
                  <a:pt x="1686" y="387"/>
                </a:cubicBezTo>
                <a:cubicBezTo>
                  <a:pt x="1686" y="387"/>
                  <a:pt x="1686" y="387"/>
                  <a:pt x="1685" y="387"/>
                </a:cubicBezTo>
                <a:cubicBezTo>
                  <a:pt x="1685" y="387"/>
                  <a:pt x="1684" y="387"/>
                  <a:pt x="1684" y="388"/>
                </a:cubicBezTo>
                <a:cubicBezTo>
                  <a:pt x="1683" y="389"/>
                  <a:pt x="1681" y="389"/>
                  <a:pt x="1680" y="388"/>
                </a:cubicBezTo>
                <a:cubicBezTo>
                  <a:pt x="1679" y="387"/>
                  <a:pt x="1679" y="386"/>
                  <a:pt x="1677" y="386"/>
                </a:cubicBezTo>
                <a:cubicBezTo>
                  <a:pt x="1676" y="386"/>
                  <a:pt x="1674" y="386"/>
                  <a:pt x="1673" y="386"/>
                </a:cubicBezTo>
                <a:cubicBezTo>
                  <a:pt x="1672" y="385"/>
                  <a:pt x="1672" y="385"/>
                  <a:pt x="1671" y="384"/>
                </a:cubicBezTo>
                <a:cubicBezTo>
                  <a:pt x="1671" y="384"/>
                  <a:pt x="1670" y="384"/>
                  <a:pt x="1670" y="383"/>
                </a:cubicBezTo>
                <a:cubicBezTo>
                  <a:pt x="1670" y="382"/>
                  <a:pt x="1670" y="381"/>
                  <a:pt x="1670" y="380"/>
                </a:cubicBezTo>
                <a:cubicBezTo>
                  <a:pt x="1669" y="379"/>
                  <a:pt x="1668" y="379"/>
                  <a:pt x="1667" y="379"/>
                </a:cubicBezTo>
                <a:cubicBezTo>
                  <a:pt x="1665" y="378"/>
                  <a:pt x="1663" y="378"/>
                  <a:pt x="1661" y="378"/>
                </a:cubicBezTo>
                <a:cubicBezTo>
                  <a:pt x="1659" y="378"/>
                  <a:pt x="1657" y="379"/>
                  <a:pt x="1655" y="378"/>
                </a:cubicBezTo>
                <a:cubicBezTo>
                  <a:pt x="1654" y="378"/>
                  <a:pt x="1654" y="378"/>
                  <a:pt x="1653" y="379"/>
                </a:cubicBezTo>
                <a:cubicBezTo>
                  <a:pt x="1653" y="379"/>
                  <a:pt x="1652" y="380"/>
                  <a:pt x="1652" y="380"/>
                </a:cubicBezTo>
                <a:cubicBezTo>
                  <a:pt x="1651" y="380"/>
                  <a:pt x="1650" y="380"/>
                  <a:pt x="1650" y="379"/>
                </a:cubicBezTo>
                <a:cubicBezTo>
                  <a:pt x="1650" y="379"/>
                  <a:pt x="1652" y="378"/>
                  <a:pt x="1651" y="378"/>
                </a:cubicBezTo>
                <a:cubicBezTo>
                  <a:pt x="1650" y="377"/>
                  <a:pt x="1649" y="378"/>
                  <a:pt x="1649" y="378"/>
                </a:cubicBezTo>
                <a:cubicBezTo>
                  <a:pt x="1648" y="378"/>
                  <a:pt x="1648" y="377"/>
                  <a:pt x="1647" y="377"/>
                </a:cubicBezTo>
                <a:cubicBezTo>
                  <a:pt x="1646" y="377"/>
                  <a:pt x="1644" y="376"/>
                  <a:pt x="1643" y="376"/>
                </a:cubicBezTo>
                <a:cubicBezTo>
                  <a:pt x="1641" y="376"/>
                  <a:pt x="1639" y="376"/>
                  <a:pt x="1638" y="376"/>
                </a:cubicBezTo>
                <a:cubicBezTo>
                  <a:pt x="1636" y="377"/>
                  <a:pt x="1635" y="377"/>
                  <a:pt x="1634" y="376"/>
                </a:cubicBezTo>
                <a:cubicBezTo>
                  <a:pt x="1632" y="375"/>
                  <a:pt x="1631" y="375"/>
                  <a:pt x="1629" y="374"/>
                </a:cubicBezTo>
                <a:cubicBezTo>
                  <a:pt x="1629" y="374"/>
                  <a:pt x="1628" y="374"/>
                  <a:pt x="1628" y="374"/>
                </a:cubicBezTo>
                <a:cubicBezTo>
                  <a:pt x="1627" y="374"/>
                  <a:pt x="1627" y="374"/>
                  <a:pt x="1626" y="374"/>
                </a:cubicBezTo>
                <a:cubicBezTo>
                  <a:pt x="1625" y="374"/>
                  <a:pt x="1625" y="374"/>
                  <a:pt x="1624" y="373"/>
                </a:cubicBezTo>
                <a:cubicBezTo>
                  <a:pt x="1623" y="373"/>
                  <a:pt x="1621" y="373"/>
                  <a:pt x="1619" y="372"/>
                </a:cubicBezTo>
                <a:cubicBezTo>
                  <a:pt x="1619" y="371"/>
                  <a:pt x="1618" y="368"/>
                  <a:pt x="1619" y="368"/>
                </a:cubicBezTo>
                <a:cubicBezTo>
                  <a:pt x="1620" y="367"/>
                  <a:pt x="1621" y="370"/>
                  <a:pt x="1622" y="369"/>
                </a:cubicBezTo>
                <a:cubicBezTo>
                  <a:pt x="1623" y="368"/>
                  <a:pt x="1622" y="367"/>
                  <a:pt x="1622" y="367"/>
                </a:cubicBezTo>
                <a:cubicBezTo>
                  <a:pt x="1623" y="366"/>
                  <a:pt x="1623" y="366"/>
                  <a:pt x="1624" y="366"/>
                </a:cubicBezTo>
                <a:cubicBezTo>
                  <a:pt x="1626" y="364"/>
                  <a:pt x="1623" y="364"/>
                  <a:pt x="1622" y="363"/>
                </a:cubicBezTo>
                <a:cubicBezTo>
                  <a:pt x="1621" y="362"/>
                  <a:pt x="1623" y="361"/>
                  <a:pt x="1623" y="360"/>
                </a:cubicBezTo>
                <a:cubicBezTo>
                  <a:pt x="1622" y="360"/>
                  <a:pt x="1621" y="359"/>
                  <a:pt x="1621" y="359"/>
                </a:cubicBezTo>
                <a:cubicBezTo>
                  <a:pt x="1621" y="358"/>
                  <a:pt x="1620" y="358"/>
                  <a:pt x="1620" y="357"/>
                </a:cubicBezTo>
                <a:cubicBezTo>
                  <a:pt x="1618" y="356"/>
                  <a:pt x="1618" y="355"/>
                  <a:pt x="1618" y="353"/>
                </a:cubicBezTo>
                <a:cubicBezTo>
                  <a:pt x="1618" y="351"/>
                  <a:pt x="1619" y="350"/>
                  <a:pt x="1621" y="349"/>
                </a:cubicBezTo>
                <a:cubicBezTo>
                  <a:pt x="1621" y="349"/>
                  <a:pt x="1622" y="349"/>
                  <a:pt x="1622" y="348"/>
                </a:cubicBezTo>
                <a:cubicBezTo>
                  <a:pt x="1622" y="348"/>
                  <a:pt x="1622" y="347"/>
                  <a:pt x="1623" y="346"/>
                </a:cubicBezTo>
                <a:cubicBezTo>
                  <a:pt x="1623" y="346"/>
                  <a:pt x="1624" y="345"/>
                  <a:pt x="1624" y="344"/>
                </a:cubicBezTo>
                <a:cubicBezTo>
                  <a:pt x="1624" y="344"/>
                  <a:pt x="1624" y="343"/>
                  <a:pt x="1624" y="342"/>
                </a:cubicBezTo>
                <a:cubicBezTo>
                  <a:pt x="1624" y="341"/>
                  <a:pt x="1625" y="341"/>
                  <a:pt x="1625" y="340"/>
                </a:cubicBezTo>
                <a:cubicBezTo>
                  <a:pt x="1626" y="340"/>
                  <a:pt x="1626" y="340"/>
                  <a:pt x="1627" y="339"/>
                </a:cubicBezTo>
                <a:cubicBezTo>
                  <a:pt x="1629" y="338"/>
                  <a:pt x="1627" y="337"/>
                  <a:pt x="1627" y="336"/>
                </a:cubicBezTo>
                <a:cubicBezTo>
                  <a:pt x="1626" y="334"/>
                  <a:pt x="1626" y="333"/>
                  <a:pt x="1625" y="331"/>
                </a:cubicBezTo>
                <a:cubicBezTo>
                  <a:pt x="1624" y="329"/>
                  <a:pt x="1623" y="327"/>
                  <a:pt x="1622" y="325"/>
                </a:cubicBezTo>
                <a:cubicBezTo>
                  <a:pt x="1621" y="324"/>
                  <a:pt x="1620" y="323"/>
                  <a:pt x="1619" y="322"/>
                </a:cubicBezTo>
                <a:cubicBezTo>
                  <a:pt x="1618" y="321"/>
                  <a:pt x="1617" y="320"/>
                  <a:pt x="1616" y="319"/>
                </a:cubicBezTo>
                <a:cubicBezTo>
                  <a:pt x="1615" y="318"/>
                  <a:pt x="1614" y="316"/>
                  <a:pt x="1613" y="316"/>
                </a:cubicBezTo>
                <a:cubicBezTo>
                  <a:pt x="1611" y="315"/>
                  <a:pt x="1611" y="317"/>
                  <a:pt x="1609" y="317"/>
                </a:cubicBezTo>
                <a:cubicBezTo>
                  <a:pt x="1609" y="318"/>
                  <a:pt x="1608" y="318"/>
                  <a:pt x="1608" y="319"/>
                </a:cubicBezTo>
                <a:cubicBezTo>
                  <a:pt x="1608" y="319"/>
                  <a:pt x="1609" y="319"/>
                  <a:pt x="1609" y="320"/>
                </a:cubicBezTo>
                <a:cubicBezTo>
                  <a:pt x="1611" y="320"/>
                  <a:pt x="1611" y="321"/>
                  <a:pt x="1612" y="323"/>
                </a:cubicBezTo>
                <a:cubicBezTo>
                  <a:pt x="1613" y="324"/>
                  <a:pt x="1614" y="325"/>
                  <a:pt x="1615" y="327"/>
                </a:cubicBezTo>
                <a:cubicBezTo>
                  <a:pt x="1615" y="329"/>
                  <a:pt x="1615" y="331"/>
                  <a:pt x="1615" y="333"/>
                </a:cubicBezTo>
                <a:cubicBezTo>
                  <a:pt x="1615" y="336"/>
                  <a:pt x="1615" y="338"/>
                  <a:pt x="1614" y="340"/>
                </a:cubicBezTo>
                <a:cubicBezTo>
                  <a:pt x="1614" y="342"/>
                  <a:pt x="1613" y="343"/>
                  <a:pt x="1612" y="344"/>
                </a:cubicBezTo>
                <a:cubicBezTo>
                  <a:pt x="1610" y="345"/>
                  <a:pt x="1608" y="346"/>
                  <a:pt x="1607" y="347"/>
                </a:cubicBezTo>
                <a:cubicBezTo>
                  <a:pt x="1605" y="348"/>
                  <a:pt x="1602" y="348"/>
                  <a:pt x="1601" y="348"/>
                </a:cubicBezTo>
                <a:cubicBezTo>
                  <a:pt x="1599" y="349"/>
                  <a:pt x="1597" y="350"/>
                  <a:pt x="1595" y="351"/>
                </a:cubicBezTo>
                <a:cubicBezTo>
                  <a:pt x="1592" y="352"/>
                  <a:pt x="1589" y="352"/>
                  <a:pt x="1586" y="354"/>
                </a:cubicBezTo>
                <a:cubicBezTo>
                  <a:pt x="1585" y="354"/>
                  <a:pt x="1584" y="355"/>
                  <a:pt x="1583" y="356"/>
                </a:cubicBezTo>
                <a:cubicBezTo>
                  <a:pt x="1583" y="357"/>
                  <a:pt x="1584" y="358"/>
                  <a:pt x="1584" y="360"/>
                </a:cubicBezTo>
                <a:cubicBezTo>
                  <a:pt x="1583" y="360"/>
                  <a:pt x="1583" y="361"/>
                  <a:pt x="1582" y="361"/>
                </a:cubicBezTo>
                <a:cubicBezTo>
                  <a:pt x="1581" y="362"/>
                  <a:pt x="1580" y="363"/>
                  <a:pt x="1579" y="364"/>
                </a:cubicBezTo>
                <a:cubicBezTo>
                  <a:pt x="1578" y="366"/>
                  <a:pt x="1577" y="366"/>
                  <a:pt x="1576" y="367"/>
                </a:cubicBezTo>
                <a:cubicBezTo>
                  <a:pt x="1575" y="368"/>
                  <a:pt x="1573" y="370"/>
                  <a:pt x="1575" y="370"/>
                </a:cubicBezTo>
                <a:cubicBezTo>
                  <a:pt x="1577" y="370"/>
                  <a:pt x="1578" y="371"/>
                  <a:pt x="1579" y="372"/>
                </a:cubicBezTo>
                <a:cubicBezTo>
                  <a:pt x="1581" y="372"/>
                  <a:pt x="1582" y="373"/>
                  <a:pt x="1583" y="374"/>
                </a:cubicBezTo>
                <a:cubicBezTo>
                  <a:pt x="1584" y="375"/>
                  <a:pt x="1585" y="376"/>
                  <a:pt x="1586" y="377"/>
                </a:cubicBezTo>
                <a:cubicBezTo>
                  <a:pt x="1587" y="379"/>
                  <a:pt x="1587" y="381"/>
                  <a:pt x="1588" y="382"/>
                </a:cubicBezTo>
                <a:cubicBezTo>
                  <a:pt x="1588" y="383"/>
                  <a:pt x="1589" y="384"/>
                  <a:pt x="1590" y="384"/>
                </a:cubicBezTo>
                <a:cubicBezTo>
                  <a:pt x="1591" y="385"/>
                  <a:pt x="1592" y="385"/>
                  <a:pt x="1592" y="387"/>
                </a:cubicBezTo>
                <a:cubicBezTo>
                  <a:pt x="1592" y="388"/>
                  <a:pt x="1592" y="389"/>
                  <a:pt x="1592" y="390"/>
                </a:cubicBezTo>
                <a:cubicBezTo>
                  <a:pt x="1593" y="392"/>
                  <a:pt x="1596" y="393"/>
                  <a:pt x="1598" y="394"/>
                </a:cubicBezTo>
                <a:cubicBezTo>
                  <a:pt x="1599" y="395"/>
                  <a:pt x="1600" y="397"/>
                  <a:pt x="1600" y="398"/>
                </a:cubicBezTo>
                <a:cubicBezTo>
                  <a:pt x="1600" y="401"/>
                  <a:pt x="1597" y="404"/>
                  <a:pt x="1595" y="406"/>
                </a:cubicBezTo>
                <a:cubicBezTo>
                  <a:pt x="1594" y="407"/>
                  <a:pt x="1593" y="408"/>
                  <a:pt x="1592" y="409"/>
                </a:cubicBezTo>
                <a:cubicBezTo>
                  <a:pt x="1591" y="411"/>
                  <a:pt x="1589" y="412"/>
                  <a:pt x="1588" y="413"/>
                </a:cubicBezTo>
                <a:cubicBezTo>
                  <a:pt x="1588" y="413"/>
                  <a:pt x="1587" y="414"/>
                  <a:pt x="1587" y="414"/>
                </a:cubicBezTo>
                <a:cubicBezTo>
                  <a:pt x="1587" y="415"/>
                  <a:pt x="1587" y="415"/>
                  <a:pt x="1588" y="416"/>
                </a:cubicBezTo>
                <a:cubicBezTo>
                  <a:pt x="1589" y="417"/>
                  <a:pt x="1588" y="418"/>
                  <a:pt x="1588" y="420"/>
                </a:cubicBezTo>
                <a:cubicBezTo>
                  <a:pt x="1587" y="421"/>
                  <a:pt x="1586" y="422"/>
                  <a:pt x="1586" y="424"/>
                </a:cubicBezTo>
                <a:cubicBezTo>
                  <a:pt x="1586" y="425"/>
                  <a:pt x="1585" y="426"/>
                  <a:pt x="1584" y="428"/>
                </a:cubicBezTo>
                <a:cubicBezTo>
                  <a:pt x="1584" y="428"/>
                  <a:pt x="1584" y="429"/>
                  <a:pt x="1584" y="430"/>
                </a:cubicBezTo>
                <a:cubicBezTo>
                  <a:pt x="1584" y="431"/>
                  <a:pt x="1585" y="431"/>
                  <a:pt x="1585" y="432"/>
                </a:cubicBezTo>
                <a:cubicBezTo>
                  <a:pt x="1587" y="432"/>
                  <a:pt x="1587" y="434"/>
                  <a:pt x="1588" y="435"/>
                </a:cubicBezTo>
                <a:cubicBezTo>
                  <a:pt x="1589" y="437"/>
                  <a:pt x="1591" y="438"/>
                  <a:pt x="1591" y="440"/>
                </a:cubicBezTo>
                <a:cubicBezTo>
                  <a:pt x="1591" y="442"/>
                  <a:pt x="1590" y="444"/>
                  <a:pt x="1589" y="446"/>
                </a:cubicBezTo>
                <a:cubicBezTo>
                  <a:pt x="1589" y="447"/>
                  <a:pt x="1588" y="449"/>
                  <a:pt x="1589" y="450"/>
                </a:cubicBezTo>
                <a:cubicBezTo>
                  <a:pt x="1590" y="450"/>
                  <a:pt x="1591" y="451"/>
                  <a:pt x="1591" y="451"/>
                </a:cubicBezTo>
                <a:cubicBezTo>
                  <a:pt x="1592" y="451"/>
                  <a:pt x="1592" y="452"/>
                  <a:pt x="1592" y="453"/>
                </a:cubicBezTo>
                <a:cubicBezTo>
                  <a:pt x="1594" y="454"/>
                  <a:pt x="1595" y="452"/>
                  <a:pt x="1596" y="451"/>
                </a:cubicBezTo>
                <a:cubicBezTo>
                  <a:pt x="1597" y="450"/>
                  <a:pt x="1598" y="450"/>
                  <a:pt x="1600" y="450"/>
                </a:cubicBezTo>
                <a:cubicBezTo>
                  <a:pt x="1600" y="450"/>
                  <a:pt x="1601" y="450"/>
                  <a:pt x="1602" y="450"/>
                </a:cubicBezTo>
                <a:cubicBezTo>
                  <a:pt x="1603" y="450"/>
                  <a:pt x="1603" y="451"/>
                  <a:pt x="1604" y="451"/>
                </a:cubicBezTo>
                <a:cubicBezTo>
                  <a:pt x="1605" y="452"/>
                  <a:pt x="1607" y="452"/>
                  <a:pt x="1608" y="452"/>
                </a:cubicBezTo>
                <a:cubicBezTo>
                  <a:pt x="1611" y="452"/>
                  <a:pt x="1613" y="453"/>
                  <a:pt x="1615" y="451"/>
                </a:cubicBezTo>
                <a:cubicBezTo>
                  <a:pt x="1617" y="450"/>
                  <a:pt x="1617" y="449"/>
                  <a:pt x="1619" y="448"/>
                </a:cubicBezTo>
                <a:cubicBezTo>
                  <a:pt x="1620" y="448"/>
                  <a:pt x="1622" y="447"/>
                  <a:pt x="1623" y="447"/>
                </a:cubicBezTo>
                <a:cubicBezTo>
                  <a:pt x="1625" y="446"/>
                  <a:pt x="1627" y="446"/>
                  <a:pt x="1629" y="446"/>
                </a:cubicBezTo>
                <a:cubicBezTo>
                  <a:pt x="1630" y="446"/>
                  <a:pt x="1632" y="447"/>
                  <a:pt x="1634" y="447"/>
                </a:cubicBezTo>
                <a:cubicBezTo>
                  <a:pt x="1636" y="447"/>
                  <a:pt x="1637" y="448"/>
                  <a:pt x="1638" y="449"/>
                </a:cubicBezTo>
                <a:cubicBezTo>
                  <a:pt x="1640" y="450"/>
                  <a:pt x="1641" y="450"/>
                  <a:pt x="1642" y="450"/>
                </a:cubicBezTo>
                <a:cubicBezTo>
                  <a:pt x="1644" y="450"/>
                  <a:pt x="1645" y="450"/>
                  <a:pt x="1647" y="451"/>
                </a:cubicBezTo>
                <a:cubicBezTo>
                  <a:pt x="1648" y="451"/>
                  <a:pt x="1649" y="453"/>
                  <a:pt x="1650" y="454"/>
                </a:cubicBezTo>
                <a:cubicBezTo>
                  <a:pt x="1651" y="455"/>
                  <a:pt x="1652" y="455"/>
                  <a:pt x="1654" y="455"/>
                </a:cubicBezTo>
                <a:cubicBezTo>
                  <a:pt x="1655" y="455"/>
                  <a:pt x="1657" y="455"/>
                  <a:pt x="1658" y="456"/>
                </a:cubicBezTo>
                <a:cubicBezTo>
                  <a:pt x="1659" y="457"/>
                  <a:pt x="1660" y="458"/>
                  <a:pt x="1661" y="458"/>
                </a:cubicBezTo>
                <a:cubicBezTo>
                  <a:pt x="1663" y="458"/>
                  <a:pt x="1664" y="458"/>
                  <a:pt x="1665" y="459"/>
                </a:cubicBezTo>
                <a:cubicBezTo>
                  <a:pt x="1666" y="461"/>
                  <a:pt x="1666" y="462"/>
                  <a:pt x="1666" y="464"/>
                </a:cubicBezTo>
                <a:cubicBezTo>
                  <a:pt x="1665" y="466"/>
                  <a:pt x="1666" y="467"/>
                  <a:pt x="1667" y="469"/>
                </a:cubicBezTo>
                <a:cubicBezTo>
                  <a:pt x="1667" y="470"/>
                  <a:pt x="1668" y="471"/>
                  <a:pt x="1668" y="472"/>
                </a:cubicBezTo>
                <a:cubicBezTo>
                  <a:pt x="1669" y="472"/>
                  <a:pt x="1670" y="473"/>
                  <a:pt x="1671" y="474"/>
                </a:cubicBezTo>
                <a:cubicBezTo>
                  <a:pt x="1671" y="475"/>
                  <a:pt x="1671" y="475"/>
                  <a:pt x="1671" y="476"/>
                </a:cubicBezTo>
                <a:cubicBezTo>
                  <a:pt x="1672" y="477"/>
                  <a:pt x="1672" y="477"/>
                  <a:pt x="1673" y="477"/>
                </a:cubicBezTo>
                <a:cubicBezTo>
                  <a:pt x="1674" y="478"/>
                  <a:pt x="1676" y="479"/>
                  <a:pt x="1674" y="480"/>
                </a:cubicBezTo>
                <a:cubicBezTo>
                  <a:pt x="1674" y="481"/>
                  <a:pt x="1671" y="481"/>
                  <a:pt x="1670" y="481"/>
                </a:cubicBezTo>
                <a:cubicBezTo>
                  <a:pt x="1669" y="481"/>
                  <a:pt x="1667" y="481"/>
                  <a:pt x="1666" y="482"/>
                </a:cubicBezTo>
                <a:cubicBezTo>
                  <a:pt x="1665" y="483"/>
                  <a:pt x="1664" y="484"/>
                  <a:pt x="1663" y="485"/>
                </a:cubicBezTo>
                <a:cubicBezTo>
                  <a:pt x="1662" y="486"/>
                  <a:pt x="1662" y="488"/>
                  <a:pt x="1662" y="489"/>
                </a:cubicBezTo>
                <a:cubicBezTo>
                  <a:pt x="1662" y="490"/>
                  <a:pt x="1662" y="490"/>
                  <a:pt x="1663" y="491"/>
                </a:cubicBezTo>
                <a:cubicBezTo>
                  <a:pt x="1664" y="491"/>
                  <a:pt x="1664" y="491"/>
                  <a:pt x="1664" y="492"/>
                </a:cubicBezTo>
                <a:cubicBezTo>
                  <a:pt x="1664" y="493"/>
                  <a:pt x="1663" y="493"/>
                  <a:pt x="1663" y="494"/>
                </a:cubicBezTo>
                <a:cubicBezTo>
                  <a:pt x="1662" y="494"/>
                  <a:pt x="1662" y="495"/>
                  <a:pt x="1662" y="495"/>
                </a:cubicBezTo>
                <a:cubicBezTo>
                  <a:pt x="1662" y="496"/>
                  <a:pt x="1661" y="497"/>
                  <a:pt x="1662" y="497"/>
                </a:cubicBezTo>
                <a:cubicBezTo>
                  <a:pt x="1662" y="498"/>
                  <a:pt x="1663" y="498"/>
                  <a:pt x="1663" y="498"/>
                </a:cubicBezTo>
                <a:cubicBezTo>
                  <a:pt x="1665" y="498"/>
                  <a:pt x="1666" y="500"/>
                  <a:pt x="1667" y="499"/>
                </a:cubicBezTo>
                <a:cubicBezTo>
                  <a:pt x="1668" y="498"/>
                  <a:pt x="1668" y="497"/>
                  <a:pt x="1669" y="498"/>
                </a:cubicBezTo>
                <a:cubicBezTo>
                  <a:pt x="1670" y="498"/>
                  <a:pt x="1670" y="498"/>
                  <a:pt x="1670" y="499"/>
                </a:cubicBezTo>
                <a:cubicBezTo>
                  <a:pt x="1671" y="500"/>
                  <a:pt x="1672" y="500"/>
                  <a:pt x="1673" y="500"/>
                </a:cubicBezTo>
                <a:cubicBezTo>
                  <a:pt x="1675" y="500"/>
                  <a:pt x="1676" y="501"/>
                  <a:pt x="1677" y="501"/>
                </a:cubicBezTo>
                <a:cubicBezTo>
                  <a:pt x="1678" y="501"/>
                  <a:pt x="1678" y="500"/>
                  <a:pt x="1679" y="500"/>
                </a:cubicBezTo>
                <a:cubicBezTo>
                  <a:pt x="1680" y="500"/>
                  <a:pt x="1680" y="501"/>
                  <a:pt x="1681" y="501"/>
                </a:cubicBezTo>
                <a:cubicBezTo>
                  <a:pt x="1682" y="501"/>
                  <a:pt x="1682" y="500"/>
                  <a:pt x="1683" y="500"/>
                </a:cubicBezTo>
                <a:cubicBezTo>
                  <a:pt x="1684" y="500"/>
                  <a:pt x="1684" y="501"/>
                  <a:pt x="1683" y="502"/>
                </a:cubicBezTo>
                <a:cubicBezTo>
                  <a:pt x="1683" y="502"/>
                  <a:pt x="1683" y="502"/>
                  <a:pt x="1682" y="502"/>
                </a:cubicBezTo>
                <a:cubicBezTo>
                  <a:pt x="1682" y="503"/>
                  <a:pt x="1684" y="503"/>
                  <a:pt x="1684" y="503"/>
                </a:cubicBezTo>
                <a:cubicBezTo>
                  <a:pt x="1685" y="503"/>
                  <a:pt x="1686" y="502"/>
                  <a:pt x="1687" y="502"/>
                </a:cubicBezTo>
                <a:cubicBezTo>
                  <a:pt x="1689" y="501"/>
                  <a:pt x="1690" y="503"/>
                  <a:pt x="1691" y="503"/>
                </a:cubicBezTo>
                <a:cubicBezTo>
                  <a:pt x="1691" y="504"/>
                  <a:pt x="1689" y="503"/>
                  <a:pt x="1688" y="503"/>
                </a:cubicBezTo>
                <a:cubicBezTo>
                  <a:pt x="1687" y="503"/>
                  <a:pt x="1686" y="503"/>
                  <a:pt x="1685" y="503"/>
                </a:cubicBezTo>
                <a:cubicBezTo>
                  <a:pt x="1684" y="504"/>
                  <a:pt x="1683" y="504"/>
                  <a:pt x="1682" y="504"/>
                </a:cubicBezTo>
                <a:cubicBezTo>
                  <a:pt x="1681" y="504"/>
                  <a:pt x="1681" y="503"/>
                  <a:pt x="1680" y="504"/>
                </a:cubicBezTo>
                <a:cubicBezTo>
                  <a:pt x="1679" y="504"/>
                  <a:pt x="1678" y="504"/>
                  <a:pt x="1677" y="504"/>
                </a:cubicBezTo>
                <a:cubicBezTo>
                  <a:pt x="1677" y="504"/>
                  <a:pt x="1676" y="504"/>
                  <a:pt x="1675" y="503"/>
                </a:cubicBezTo>
                <a:cubicBezTo>
                  <a:pt x="1673" y="503"/>
                  <a:pt x="1673" y="504"/>
                  <a:pt x="1671" y="504"/>
                </a:cubicBezTo>
                <a:cubicBezTo>
                  <a:pt x="1670" y="505"/>
                  <a:pt x="1668" y="505"/>
                  <a:pt x="1667" y="504"/>
                </a:cubicBezTo>
                <a:cubicBezTo>
                  <a:pt x="1666" y="504"/>
                  <a:pt x="1665" y="503"/>
                  <a:pt x="1664" y="502"/>
                </a:cubicBezTo>
                <a:cubicBezTo>
                  <a:pt x="1663" y="501"/>
                  <a:pt x="1662" y="501"/>
                  <a:pt x="1661" y="500"/>
                </a:cubicBezTo>
                <a:cubicBezTo>
                  <a:pt x="1660" y="499"/>
                  <a:pt x="1660" y="498"/>
                  <a:pt x="1659" y="498"/>
                </a:cubicBezTo>
                <a:cubicBezTo>
                  <a:pt x="1658" y="497"/>
                  <a:pt x="1657" y="497"/>
                  <a:pt x="1656" y="496"/>
                </a:cubicBezTo>
                <a:cubicBezTo>
                  <a:pt x="1656" y="496"/>
                  <a:pt x="1655" y="496"/>
                  <a:pt x="1655" y="496"/>
                </a:cubicBezTo>
                <a:cubicBezTo>
                  <a:pt x="1655" y="495"/>
                  <a:pt x="1654" y="494"/>
                  <a:pt x="1655" y="494"/>
                </a:cubicBezTo>
                <a:cubicBezTo>
                  <a:pt x="1656" y="495"/>
                  <a:pt x="1657" y="496"/>
                  <a:pt x="1658" y="494"/>
                </a:cubicBezTo>
                <a:cubicBezTo>
                  <a:pt x="1658" y="494"/>
                  <a:pt x="1658" y="493"/>
                  <a:pt x="1658" y="493"/>
                </a:cubicBezTo>
                <a:cubicBezTo>
                  <a:pt x="1658" y="493"/>
                  <a:pt x="1658" y="493"/>
                  <a:pt x="1658" y="492"/>
                </a:cubicBezTo>
                <a:cubicBezTo>
                  <a:pt x="1659" y="492"/>
                  <a:pt x="1659" y="491"/>
                  <a:pt x="1658" y="490"/>
                </a:cubicBezTo>
                <a:cubicBezTo>
                  <a:pt x="1658" y="489"/>
                  <a:pt x="1657" y="487"/>
                  <a:pt x="1657" y="486"/>
                </a:cubicBezTo>
                <a:cubicBezTo>
                  <a:pt x="1658" y="484"/>
                  <a:pt x="1659" y="484"/>
                  <a:pt x="1659" y="482"/>
                </a:cubicBezTo>
                <a:cubicBezTo>
                  <a:pt x="1659" y="480"/>
                  <a:pt x="1657" y="480"/>
                  <a:pt x="1656" y="479"/>
                </a:cubicBezTo>
                <a:cubicBezTo>
                  <a:pt x="1656" y="478"/>
                  <a:pt x="1657" y="476"/>
                  <a:pt x="1657" y="475"/>
                </a:cubicBezTo>
                <a:cubicBezTo>
                  <a:pt x="1658" y="473"/>
                  <a:pt x="1659" y="471"/>
                  <a:pt x="1657" y="469"/>
                </a:cubicBezTo>
                <a:cubicBezTo>
                  <a:pt x="1656" y="469"/>
                  <a:pt x="1656" y="469"/>
                  <a:pt x="1655" y="469"/>
                </a:cubicBezTo>
                <a:cubicBezTo>
                  <a:pt x="1655" y="469"/>
                  <a:pt x="1655" y="469"/>
                  <a:pt x="1654" y="468"/>
                </a:cubicBezTo>
                <a:cubicBezTo>
                  <a:pt x="1653" y="468"/>
                  <a:pt x="1652" y="466"/>
                  <a:pt x="1651" y="465"/>
                </a:cubicBezTo>
                <a:cubicBezTo>
                  <a:pt x="1650" y="465"/>
                  <a:pt x="1650" y="464"/>
                  <a:pt x="1649" y="464"/>
                </a:cubicBezTo>
                <a:cubicBezTo>
                  <a:pt x="1649" y="462"/>
                  <a:pt x="1648" y="461"/>
                  <a:pt x="1647" y="460"/>
                </a:cubicBezTo>
                <a:cubicBezTo>
                  <a:pt x="1647" y="459"/>
                  <a:pt x="1646" y="457"/>
                  <a:pt x="1645" y="456"/>
                </a:cubicBezTo>
                <a:cubicBezTo>
                  <a:pt x="1644" y="455"/>
                  <a:pt x="1642" y="455"/>
                  <a:pt x="1641" y="455"/>
                </a:cubicBezTo>
                <a:cubicBezTo>
                  <a:pt x="1638" y="455"/>
                  <a:pt x="1635" y="455"/>
                  <a:pt x="1632" y="456"/>
                </a:cubicBezTo>
                <a:cubicBezTo>
                  <a:pt x="1629" y="457"/>
                  <a:pt x="1625" y="458"/>
                  <a:pt x="1622" y="459"/>
                </a:cubicBezTo>
                <a:cubicBezTo>
                  <a:pt x="1618" y="460"/>
                  <a:pt x="1615" y="462"/>
                  <a:pt x="1611" y="463"/>
                </a:cubicBezTo>
                <a:cubicBezTo>
                  <a:pt x="1610" y="463"/>
                  <a:pt x="1609" y="463"/>
                  <a:pt x="1608" y="463"/>
                </a:cubicBezTo>
                <a:cubicBezTo>
                  <a:pt x="1607" y="463"/>
                  <a:pt x="1607" y="464"/>
                  <a:pt x="1606" y="464"/>
                </a:cubicBezTo>
                <a:cubicBezTo>
                  <a:pt x="1606" y="464"/>
                  <a:pt x="1605" y="464"/>
                  <a:pt x="1605" y="464"/>
                </a:cubicBezTo>
                <a:cubicBezTo>
                  <a:pt x="1604" y="464"/>
                  <a:pt x="1603" y="464"/>
                  <a:pt x="1603" y="465"/>
                </a:cubicBezTo>
                <a:cubicBezTo>
                  <a:pt x="1602" y="466"/>
                  <a:pt x="1602" y="466"/>
                  <a:pt x="1602" y="467"/>
                </a:cubicBezTo>
                <a:cubicBezTo>
                  <a:pt x="1602" y="467"/>
                  <a:pt x="1602" y="468"/>
                  <a:pt x="1602" y="468"/>
                </a:cubicBezTo>
                <a:cubicBezTo>
                  <a:pt x="1601" y="469"/>
                  <a:pt x="1603" y="470"/>
                  <a:pt x="1602" y="471"/>
                </a:cubicBezTo>
                <a:cubicBezTo>
                  <a:pt x="1602" y="472"/>
                  <a:pt x="1601" y="473"/>
                  <a:pt x="1601" y="474"/>
                </a:cubicBezTo>
                <a:cubicBezTo>
                  <a:pt x="1600" y="475"/>
                  <a:pt x="1600" y="475"/>
                  <a:pt x="1600" y="476"/>
                </a:cubicBezTo>
                <a:cubicBezTo>
                  <a:pt x="1600" y="477"/>
                  <a:pt x="1600" y="477"/>
                  <a:pt x="1601" y="477"/>
                </a:cubicBezTo>
                <a:cubicBezTo>
                  <a:pt x="1602" y="478"/>
                  <a:pt x="1603" y="479"/>
                  <a:pt x="1604" y="480"/>
                </a:cubicBezTo>
                <a:cubicBezTo>
                  <a:pt x="1605" y="481"/>
                  <a:pt x="1606" y="481"/>
                  <a:pt x="1607" y="483"/>
                </a:cubicBezTo>
                <a:cubicBezTo>
                  <a:pt x="1608" y="484"/>
                  <a:pt x="1607" y="486"/>
                  <a:pt x="1609" y="488"/>
                </a:cubicBezTo>
                <a:cubicBezTo>
                  <a:pt x="1609" y="489"/>
                  <a:pt x="1610" y="489"/>
                  <a:pt x="1610" y="490"/>
                </a:cubicBezTo>
                <a:cubicBezTo>
                  <a:pt x="1610" y="490"/>
                  <a:pt x="1610" y="491"/>
                  <a:pt x="1610" y="491"/>
                </a:cubicBezTo>
                <a:cubicBezTo>
                  <a:pt x="1610" y="492"/>
                  <a:pt x="1609" y="493"/>
                  <a:pt x="1608" y="494"/>
                </a:cubicBezTo>
                <a:cubicBezTo>
                  <a:pt x="1608" y="495"/>
                  <a:pt x="1608" y="496"/>
                  <a:pt x="1608" y="497"/>
                </a:cubicBezTo>
                <a:cubicBezTo>
                  <a:pt x="1608" y="499"/>
                  <a:pt x="1607" y="500"/>
                  <a:pt x="1606" y="501"/>
                </a:cubicBezTo>
                <a:cubicBezTo>
                  <a:pt x="1604" y="503"/>
                  <a:pt x="1602" y="504"/>
                  <a:pt x="1600" y="505"/>
                </a:cubicBezTo>
                <a:cubicBezTo>
                  <a:pt x="1599" y="506"/>
                  <a:pt x="1597" y="507"/>
                  <a:pt x="1596" y="508"/>
                </a:cubicBezTo>
                <a:cubicBezTo>
                  <a:pt x="1594" y="509"/>
                  <a:pt x="1594" y="510"/>
                  <a:pt x="1593" y="512"/>
                </a:cubicBezTo>
                <a:cubicBezTo>
                  <a:pt x="1593" y="512"/>
                  <a:pt x="1592" y="512"/>
                  <a:pt x="1592" y="513"/>
                </a:cubicBezTo>
                <a:cubicBezTo>
                  <a:pt x="1592" y="514"/>
                  <a:pt x="1592" y="514"/>
                  <a:pt x="1592" y="515"/>
                </a:cubicBezTo>
                <a:cubicBezTo>
                  <a:pt x="1593" y="518"/>
                  <a:pt x="1591" y="521"/>
                  <a:pt x="1589" y="524"/>
                </a:cubicBezTo>
                <a:cubicBezTo>
                  <a:pt x="1589" y="525"/>
                  <a:pt x="1588" y="525"/>
                  <a:pt x="1587" y="525"/>
                </a:cubicBezTo>
                <a:cubicBezTo>
                  <a:pt x="1587" y="526"/>
                  <a:pt x="1586" y="526"/>
                  <a:pt x="1585" y="526"/>
                </a:cubicBezTo>
                <a:cubicBezTo>
                  <a:pt x="1584" y="527"/>
                  <a:pt x="1584" y="528"/>
                  <a:pt x="1583" y="528"/>
                </a:cubicBezTo>
                <a:cubicBezTo>
                  <a:pt x="1582" y="529"/>
                  <a:pt x="1580" y="529"/>
                  <a:pt x="1578" y="530"/>
                </a:cubicBezTo>
                <a:cubicBezTo>
                  <a:pt x="1577" y="530"/>
                  <a:pt x="1575" y="531"/>
                  <a:pt x="1574" y="533"/>
                </a:cubicBezTo>
                <a:cubicBezTo>
                  <a:pt x="1572" y="534"/>
                  <a:pt x="1571" y="535"/>
                  <a:pt x="1570" y="535"/>
                </a:cubicBezTo>
                <a:cubicBezTo>
                  <a:pt x="1568" y="535"/>
                  <a:pt x="1566" y="535"/>
                  <a:pt x="1565" y="535"/>
                </a:cubicBezTo>
                <a:cubicBezTo>
                  <a:pt x="1564" y="536"/>
                  <a:pt x="1563" y="537"/>
                  <a:pt x="1561" y="538"/>
                </a:cubicBezTo>
                <a:cubicBezTo>
                  <a:pt x="1561" y="538"/>
                  <a:pt x="1559" y="539"/>
                  <a:pt x="1560" y="540"/>
                </a:cubicBezTo>
                <a:cubicBezTo>
                  <a:pt x="1560" y="540"/>
                  <a:pt x="1561" y="540"/>
                  <a:pt x="1561" y="540"/>
                </a:cubicBezTo>
                <a:cubicBezTo>
                  <a:pt x="1562" y="541"/>
                  <a:pt x="1562" y="543"/>
                  <a:pt x="1561" y="544"/>
                </a:cubicBezTo>
                <a:cubicBezTo>
                  <a:pt x="1560" y="545"/>
                  <a:pt x="1559" y="546"/>
                  <a:pt x="1557" y="547"/>
                </a:cubicBezTo>
                <a:cubicBezTo>
                  <a:pt x="1557" y="547"/>
                  <a:pt x="1556" y="548"/>
                  <a:pt x="1555" y="548"/>
                </a:cubicBezTo>
                <a:cubicBezTo>
                  <a:pt x="1555" y="548"/>
                  <a:pt x="1554" y="548"/>
                  <a:pt x="1553" y="548"/>
                </a:cubicBezTo>
                <a:cubicBezTo>
                  <a:pt x="1552" y="547"/>
                  <a:pt x="1551" y="548"/>
                  <a:pt x="1550" y="547"/>
                </a:cubicBezTo>
                <a:cubicBezTo>
                  <a:pt x="1548" y="547"/>
                  <a:pt x="1548" y="545"/>
                  <a:pt x="1546" y="544"/>
                </a:cubicBezTo>
                <a:cubicBezTo>
                  <a:pt x="1546" y="544"/>
                  <a:pt x="1545" y="544"/>
                  <a:pt x="1544" y="544"/>
                </a:cubicBezTo>
                <a:cubicBezTo>
                  <a:pt x="1544" y="544"/>
                  <a:pt x="1543" y="544"/>
                  <a:pt x="1542" y="544"/>
                </a:cubicBezTo>
                <a:cubicBezTo>
                  <a:pt x="1540" y="543"/>
                  <a:pt x="1538" y="543"/>
                  <a:pt x="1536" y="543"/>
                </a:cubicBezTo>
                <a:cubicBezTo>
                  <a:pt x="1534" y="543"/>
                  <a:pt x="1532" y="543"/>
                  <a:pt x="1531" y="544"/>
                </a:cubicBezTo>
                <a:cubicBezTo>
                  <a:pt x="1528" y="544"/>
                  <a:pt x="1524" y="545"/>
                  <a:pt x="1522" y="545"/>
                </a:cubicBezTo>
                <a:cubicBezTo>
                  <a:pt x="1520" y="544"/>
                  <a:pt x="1519" y="544"/>
                  <a:pt x="1517" y="543"/>
                </a:cubicBezTo>
                <a:cubicBezTo>
                  <a:pt x="1516" y="543"/>
                  <a:pt x="1514" y="543"/>
                  <a:pt x="1513" y="542"/>
                </a:cubicBezTo>
                <a:cubicBezTo>
                  <a:pt x="1511" y="540"/>
                  <a:pt x="1510" y="539"/>
                  <a:pt x="1507" y="539"/>
                </a:cubicBezTo>
                <a:cubicBezTo>
                  <a:pt x="1506" y="539"/>
                  <a:pt x="1504" y="539"/>
                  <a:pt x="1503" y="539"/>
                </a:cubicBezTo>
                <a:cubicBezTo>
                  <a:pt x="1501" y="538"/>
                  <a:pt x="1501" y="537"/>
                  <a:pt x="1499" y="537"/>
                </a:cubicBezTo>
                <a:cubicBezTo>
                  <a:pt x="1498" y="536"/>
                  <a:pt x="1497" y="535"/>
                  <a:pt x="1497" y="534"/>
                </a:cubicBezTo>
                <a:cubicBezTo>
                  <a:pt x="1496" y="533"/>
                  <a:pt x="1496" y="532"/>
                  <a:pt x="1496" y="531"/>
                </a:cubicBezTo>
                <a:cubicBezTo>
                  <a:pt x="1496" y="530"/>
                  <a:pt x="1495" y="530"/>
                  <a:pt x="1495" y="529"/>
                </a:cubicBezTo>
                <a:cubicBezTo>
                  <a:pt x="1498" y="530"/>
                  <a:pt x="1501" y="529"/>
                  <a:pt x="1504" y="529"/>
                </a:cubicBezTo>
                <a:cubicBezTo>
                  <a:pt x="1507" y="528"/>
                  <a:pt x="1511" y="527"/>
                  <a:pt x="1513" y="528"/>
                </a:cubicBezTo>
                <a:cubicBezTo>
                  <a:pt x="1515" y="529"/>
                  <a:pt x="1516" y="529"/>
                  <a:pt x="1518" y="531"/>
                </a:cubicBezTo>
                <a:cubicBezTo>
                  <a:pt x="1519" y="532"/>
                  <a:pt x="1519" y="533"/>
                  <a:pt x="1521" y="533"/>
                </a:cubicBezTo>
                <a:cubicBezTo>
                  <a:pt x="1524" y="534"/>
                  <a:pt x="1527" y="531"/>
                  <a:pt x="1530" y="530"/>
                </a:cubicBezTo>
                <a:cubicBezTo>
                  <a:pt x="1532" y="530"/>
                  <a:pt x="1533" y="529"/>
                  <a:pt x="1535" y="529"/>
                </a:cubicBezTo>
                <a:cubicBezTo>
                  <a:pt x="1537" y="529"/>
                  <a:pt x="1539" y="529"/>
                  <a:pt x="1541" y="528"/>
                </a:cubicBezTo>
                <a:cubicBezTo>
                  <a:pt x="1543" y="527"/>
                  <a:pt x="1546" y="527"/>
                  <a:pt x="1548" y="526"/>
                </a:cubicBezTo>
                <a:cubicBezTo>
                  <a:pt x="1550" y="526"/>
                  <a:pt x="1551" y="525"/>
                  <a:pt x="1552" y="523"/>
                </a:cubicBezTo>
                <a:cubicBezTo>
                  <a:pt x="1553" y="522"/>
                  <a:pt x="1554" y="521"/>
                  <a:pt x="1555" y="520"/>
                </a:cubicBezTo>
                <a:cubicBezTo>
                  <a:pt x="1556" y="520"/>
                  <a:pt x="1556" y="519"/>
                  <a:pt x="1557" y="519"/>
                </a:cubicBezTo>
                <a:cubicBezTo>
                  <a:pt x="1557" y="518"/>
                  <a:pt x="1558" y="518"/>
                  <a:pt x="1559" y="518"/>
                </a:cubicBezTo>
                <a:cubicBezTo>
                  <a:pt x="1560" y="517"/>
                  <a:pt x="1559" y="515"/>
                  <a:pt x="1560" y="513"/>
                </a:cubicBezTo>
                <a:cubicBezTo>
                  <a:pt x="1561" y="512"/>
                  <a:pt x="1563" y="512"/>
                  <a:pt x="1563" y="510"/>
                </a:cubicBezTo>
                <a:cubicBezTo>
                  <a:pt x="1564" y="509"/>
                  <a:pt x="1564" y="509"/>
                  <a:pt x="1564" y="508"/>
                </a:cubicBezTo>
                <a:cubicBezTo>
                  <a:pt x="1565" y="507"/>
                  <a:pt x="1565" y="507"/>
                  <a:pt x="1566" y="506"/>
                </a:cubicBezTo>
                <a:cubicBezTo>
                  <a:pt x="1569" y="504"/>
                  <a:pt x="1571" y="502"/>
                  <a:pt x="1574" y="501"/>
                </a:cubicBezTo>
                <a:cubicBezTo>
                  <a:pt x="1576" y="500"/>
                  <a:pt x="1577" y="499"/>
                  <a:pt x="1577" y="497"/>
                </a:cubicBezTo>
                <a:cubicBezTo>
                  <a:pt x="1576" y="497"/>
                  <a:pt x="1576" y="496"/>
                  <a:pt x="1577" y="495"/>
                </a:cubicBezTo>
                <a:cubicBezTo>
                  <a:pt x="1577" y="495"/>
                  <a:pt x="1578" y="495"/>
                  <a:pt x="1578" y="494"/>
                </a:cubicBezTo>
                <a:cubicBezTo>
                  <a:pt x="1579" y="492"/>
                  <a:pt x="1578" y="488"/>
                  <a:pt x="1576" y="487"/>
                </a:cubicBezTo>
                <a:cubicBezTo>
                  <a:pt x="1575" y="485"/>
                  <a:pt x="1576" y="485"/>
                  <a:pt x="1577" y="484"/>
                </a:cubicBezTo>
                <a:cubicBezTo>
                  <a:pt x="1579" y="483"/>
                  <a:pt x="1580" y="482"/>
                  <a:pt x="1581" y="480"/>
                </a:cubicBezTo>
                <a:cubicBezTo>
                  <a:pt x="1582" y="479"/>
                  <a:pt x="1582" y="477"/>
                  <a:pt x="1584" y="476"/>
                </a:cubicBezTo>
                <a:cubicBezTo>
                  <a:pt x="1585" y="475"/>
                  <a:pt x="1587" y="475"/>
                  <a:pt x="1587" y="473"/>
                </a:cubicBezTo>
                <a:cubicBezTo>
                  <a:pt x="1587" y="472"/>
                  <a:pt x="1587" y="472"/>
                  <a:pt x="1586" y="471"/>
                </a:cubicBezTo>
                <a:cubicBezTo>
                  <a:pt x="1585" y="470"/>
                  <a:pt x="1584" y="469"/>
                  <a:pt x="1583" y="468"/>
                </a:cubicBezTo>
                <a:cubicBezTo>
                  <a:pt x="1581" y="467"/>
                  <a:pt x="1580" y="467"/>
                  <a:pt x="1579" y="465"/>
                </a:cubicBezTo>
                <a:cubicBezTo>
                  <a:pt x="1578" y="465"/>
                  <a:pt x="1576" y="464"/>
                  <a:pt x="1575" y="463"/>
                </a:cubicBezTo>
                <a:cubicBezTo>
                  <a:pt x="1574" y="463"/>
                  <a:pt x="1572" y="463"/>
                  <a:pt x="1571" y="462"/>
                </a:cubicBezTo>
                <a:cubicBezTo>
                  <a:pt x="1570" y="461"/>
                  <a:pt x="1569" y="460"/>
                  <a:pt x="1568" y="459"/>
                </a:cubicBezTo>
                <a:cubicBezTo>
                  <a:pt x="1567" y="458"/>
                  <a:pt x="1566" y="458"/>
                  <a:pt x="1565" y="457"/>
                </a:cubicBezTo>
                <a:cubicBezTo>
                  <a:pt x="1565" y="455"/>
                  <a:pt x="1565" y="454"/>
                  <a:pt x="1565" y="452"/>
                </a:cubicBezTo>
                <a:cubicBezTo>
                  <a:pt x="1565" y="451"/>
                  <a:pt x="1565" y="450"/>
                  <a:pt x="1565" y="449"/>
                </a:cubicBezTo>
                <a:cubicBezTo>
                  <a:pt x="1566" y="448"/>
                  <a:pt x="1567" y="447"/>
                  <a:pt x="1567" y="446"/>
                </a:cubicBezTo>
                <a:cubicBezTo>
                  <a:pt x="1567" y="445"/>
                  <a:pt x="1567" y="444"/>
                  <a:pt x="1566" y="443"/>
                </a:cubicBezTo>
                <a:cubicBezTo>
                  <a:pt x="1566" y="442"/>
                  <a:pt x="1566" y="441"/>
                  <a:pt x="1566" y="440"/>
                </a:cubicBezTo>
                <a:cubicBezTo>
                  <a:pt x="1567" y="438"/>
                  <a:pt x="1566" y="437"/>
                  <a:pt x="1566" y="436"/>
                </a:cubicBezTo>
                <a:cubicBezTo>
                  <a:pt x="1565" y="435"/>
                  <a:pt x="1565" y="433"/>
                  <a:pt x="1566" y="432"/>
                </a:cubicBezTo>
                <a:cubicBezTo>
                  <a:pt x="1567" y="431"/>
                  <a:pt x="1567" y="429"/>
                  <a:pt x="1567" y="428"/>
                </a:cubicBezTo>
                <a:cubicBezTo>
                  <a:pt x="1567" y="427"/>
                  <a:pt x="1568" y="427"/>
                  <a:pt x="1568" y="426"/>
                </a:cubicBezTo>
                <a:cubicBezTo>
                  <a:pt x="1568" y="425"/>
                  <a:pt x="1567" y="424"/>
                  <a:pt x="1567" y="424"/>
                </a:cubicBezTo>
                <a:cubicBezTo>
                  <a:pt x="1566" y="422"/>
                  <a:pt x="1564" y="421"/>
                  <a:pt x="1565" y="419"/>
                </a:cubicBezTo>
                <a:cubicBezTo>
                  <a:pt x="1565" y="418"/>
                  <a:pt x="1566" y="417"/>
                  <a:pt x="1566" y="415"/>
                </a:cubicBezTo>
                <a:cubicBezTo>
                  <a:pt x="1567" y="414"/>
                  <a:pt x="1566" y="413"/>
                  <a:pt x="1565" y="411"/>
                </a:cubicBezTo>
                <a:cubicBezTo>
                  <a:pt x="1563" y="410"/>
                  <a:pt x="1563" y="409"/>
                  <a:pt x="1564" y="408"/>
                </a:cubicBezTo>
                <a:cubicBezTo>
                  <a:pt x="1566" y="406"/>
                  <a:pt x="1571" y="406"/>
                  <a:pt x="1570" y="402"/>
                </a:cubicBezTo>
                <a:cubicBezTo>
                  <a:pt x="1570" y="401"/>
                  <a:pt x="1569" y="401"/>
                  <a:pt x="1569" y="400"/>
                </a:cubicBezTo>
                <a:cubicBezTo>
                  <a:pt x="1568" y="400"/>
                  <a:pt x="1568" y="398"/>
                  <a:pt x="1569" y="398"/>
                </a:cubicBezTo>
                <a:cubicBezTo>
                  <a:pt x="1569" y="397"/>
                  <a:pt x="1569" y="397"/>
                  <a:pt x="1569" y="396"/>
                </a:cubicBezTo>
                <a:cubicBezTo>
                  <a:pt x="1569" y="395"/>
                  <a:pt x="1569" y="395"/>
                  <a:pt x="1569" y="394"/>
                </a:cubicBezTo>
                <a:cubicBezTo>
                  <a:pt x="1569" y="394"/>
                  <a:pt x="1570" y="393"/>
                  <a:pt x="1570" y="393"/>
                </a:cubicBezTo>
                <a:cubicBezTo>
                  <a:pt x="1570" y="392"/>
                  <a:pt x="1571" y="392"/>
                  <a:pt x="1571" y="391"/>
                </a:cubicBezTo>
                <a:cubicBezTo>
                  <a:pt x="1571" y="389"/>
                  <a:pt x="1570" y="388"/>
                  <a:pt x="1569" y="387"/>
                </a:cubicBezTo>
                <a:cubicBezTo>
                  <a:pt x="1568" y="386"/>
                  <a:pt x="1566" y="385"/>
                  <a:pt x="1566" y="384"/>
                </a:cubicBezTo>
                <a:cubicBezTo>
                  <a:pt x="1566" y="383"/>
                  <a:pt x="1567" y="381"/>
                  <a:pt x="1567" y="380"/>
                </a:cubicBezTo>
                <a:cubicBezTo>
                  <a:pt x="1567" y="380"/>
                  <a:pt x="1566" y="379"/>
                  <a:pt x="1566" y="379"/>
                </a:cubicBezTo>
                <a:cubicBezTo>
                  <a:pt x="1565" y="377"/>
                  <a:pt x="1563" y="378"/>
                  <a:pt x="1561" y="377"/>
                </a:cubicBezTo>
                <a:cubicBezTo>
                  <a:pt x="1560" y="377"/>
                  <a:pt x="1559" y="375"/>
                  <a:pt x="1558" y="374"/>
                </a:cubicBezTo>
                <a:cubicBezTo>
                  <a:pt x="1556" y="374"/>
                  <a:pt x="1555" y="373"/>
                  <a:pt x="1554" y="372"/>
                </a:cubicBezTo>
                <a:cubicBezTo>
                  <a:pt x="1553" y="371"/>
                  <a:pt x="1553" y="369"/>
                  <a:pt x="1552" y="368"/>
                </a:cubicBezTo>
                <a:cubicBezTo>
                  <a:pt x="1551" y="367"/>
                  <a:pt x="1550" y="366"/>
                  <a:pt x="1552" y="365"/>
                </a:cubicBezTo>
                <a:cubicBezTo>
                  <a:pt x="1553" y="364"/>
                  <a:pt x="1555" y="364"/>
                  <a:pt x="1556" y="363"/>
                </a:cubicBezTo>
                <a:cubicBezTo>
                  <a:pt x="1558" y="363"/>
                  <a:pt x="1559" y="362"/>
                  <a:pt x="1559" y="361"/>
                </a:cubicBezTo>
                <a:cubicBezTo>
                  <a:pt x="1560" y="358"/>
                  <a:pt x="1559" y="355"/>
                  <a:pt x="1562" y="353"/>
                </a:cubicBezTo>
                <a:cubicBezTo>
                  <a:pt x="1564" y="352"/>
                  <a:pt x="1564" y="351"/>
                  <a:pt x="1565" y="349"/>
                </a:cubicBezTo>
                <a:cubicBezTo>
                  <a:pt x="1565" y="347"/>
                  <a:pt x="1567" y="346"/>
                  <a:pt x="1568" y="344"/>
                </a:cubicBezTo>
                <a:cubicBezTo>
                  <a:pt x="1568" y="344"/>
                  <a:pt x="1568" y="343"/>
                  <a:pt x="1568" y="342"/>
                </a:cubicBezTo>
                <a:cubicBezTo>
                  <a:pt x="1569" y="342"/>
                  <a:pt x="1569" y="341"/>
                  <a:pt x="1570" y="340"/>
                </a:cubicBezTo>
                <a:cubicBezTo>
                  <a:pt x="1570" y="339"/>
                  <a:pt x="1571" y="339"/>
                  <a:pt x="1572" y="338"/>
                </a:cubicBezTo>
                <a:cubicBezTo>
                  <a:pt x="1572" y="336"/>
                  <a:pt x="1570" y="335"/>
                  <a:pt x="1570" y="334"/>
                </a:cubicBezTo>
                <a:cubicBezTo>
                  <a:pt x="1570" y="333"/>
                  <a:pt x="1570" y="331"/>
                  <a:pt x="1570" y="330"/>
                </a:cubicBezTo>
                <a:cubicBezTo>
                  <a:pt x="1570" y="328"/>
                  <a:pt x="1570" y="326"/>
                  <a:pt x="1570" y="325"/>
                </a:cubicBezTo>
                <a:cubicBezTo>
                  <a:pt x="1570" y="323"/>
                  <a:pt x="1570" y="322"/>
                  <a:pt x="1569" y="321"/>
                </a:cubicBezTo>
                <a:cubicBezTo>
                  <a:pt x="1568" y="320"/>
                  <a:pt x="1566" y="320"/>
                  <a:pt x="1565" y="320"/>
                </a:cubicBezTo>
                <a:cubicBezTo>
                  <a:pt x="1563" y="320"/>
                  <a:pt x="1561" y="318"/>
                  <a:pt x="1559" y="318"/>
                </a:cubicBezTo>
                <a:cubicBezTo>
                  <a:pt x="1557" y="318"/>
                  <a:pt x="1556" y="317"/>
                  <a:pt x="1555" y="318"/>
                </a:cubicBezTo>
                <a:cubicBezTo>
                  <a:pt x="1554" y="318"/>
                  <a:pt x="1553" y="318"/>
                  <a:pt x="1553" y="318"/>
                </a:cubicBezTo>
                <a:cubicBezTo>
                  <a:pt x="1553" y="317"/>
                  <a:pt x="1554" y="317"/>
                  <a:pt x="1553" y="316"/>
                </a:cubicBezTo>
                <a:cubicBezTo>
                  <a:pt x="1553" y="315"/>
                  <a:pt x="1552" y="316"/>
                  <a:pt x="1551" y="316"/>
                </a:cubicBezTo>
                <a:cubicBezTo>
                  <a:pt x="1550" y="316"/>
                  <a:pt x="1549" y="316"/>
                  <a:pt x="1548" y="315"/>
                </a:cubicBezTo>
                <a:cubicBezTo>
                  <a:pt x="1547" y="314"/>
                  <a:pt x="1546" y="314"/>
                  <a:pt x="1544" y="314"/>
                </a:cubicBezTo>
                <a:cubicBezTo>
                  <a:pt x="1542" y="314"/>
                  <a:pt x="1541" y="315"/>
                  <a:pt x="1539" y="315"/>
                </a:cubicBezTo>
                <a:cubicBezTo>
                  <a:pt x="1538" y="315"/>
                  <a:pt x="1537" y="314"/>
                  <a:pt x="1535" y="314"/>
                </a:cubicBezTo>
                <a:cubicBezTo>
                  <a:pt x="1534" y="315"/>
                  <a:pt x="1533" y="315"/>
                  <a:pt x="1532" y="315"/>
                </a:cubicBezTo>
                <a:cubicBezTo>
                  <a:pt x="1531" y="315"/>
                  <a:pt x="1530" y="315"/>
                  <a:pt x="1529" y="315"/>
                </a:cubicBezTo>
                <a:cubicBezTo>
                  <a:pt x="1528" y="315"/>
                  <a:pt x="1527" y="315"/>
                  <a:pt x="1526" y="315"/>
                </a:cubicBezTo>
                <a:cubicBezTo>
                  <a:pt x="1525" y="315"/>
                  <a:pt x="1524" y="315"/>
                  <a:pt x="1523" y="315"/>
                </a:cubicBezTo>
                <a:cubicBezTo>
                  <a:pt x="1522" y="315"/>
                  <a:pt x="1521" y="315"/>
                  <a:pt x="1520" y="315"/>
                </a:cubicBezTo>
                <a:cubicBezTo>
                  <a:pt x="1518" y="314"/>
                  <a:pt x="1517" y="314"/>
                  <a:pt x="1515" y="314"/>
                </a:cubicBezTo>
                <a:cubicBezTo>
                  <a:pt x="1513" y="314"/>
                  <a:pt x="1512" y="315"/>
                  <a:pt x="1510" y="315"/>
                </a:cubicBezTo>
                <a:cubicBezTo>
                  <a:pt x="1510" y="315"/>
                  <a:pt x="1506" y="315"/>
                  <a:pt x="1507" y="314"/>
                </a:cubicBezTo>
                <a:cubicBezTo>
                  <a:pt x="1508" y="314"/>
                  <a:pt x="1508" y="314"/>
                  <a:pt x="1509" y="313"/>
                </a:cubicBezTo>
                <a:cubicBezTo>
                  <a:pt x="1509" y="313"/>
                  <a:pt x="1510" y="313"/>
                  <a:pt x="1510" y="312"/>
                </a:cubicBezTo>
                <a:cubicBezTo>
                  <a:pt x="1511" y="311"/>
                  <a:pt x="1508" y="312"/>
                  <a:pt x="1507" y="312"/>
                </a:cubicBezTo>
                <a:cubicBezTo>
                  <a:pt x="1506" y="312"/>
                  <a:pt x="1504" y="312"/>
                  <a:pt x="1503" y="312"/>
                </a:cubicBezTo>
                <a:cubicBezTo>
                  <a:pt x="1501" y="313"/>
                  <a:pt x="1501" y="314"/>
                  <a:pt x="1501" y="315"/>
                </a:cubicBezTo>
                <a:cubicBezTo>
                  <a:pt x="1500" y="317"/>
                  <a:pt x="1499" y="319"/>
                  <a:pt x="1498" y="320"/>
                </a:cubicBezTo>
                <a:cubicBezTo>
                  <a:pt x="1497" y="321"/>
                  <a:pt x="1496" y="321"/>
                  <a:pt x="1495" y="323"/>
                </a:cubicBezTo>
                <a:cubicBezTo>
                  <a:pt x="1494" y="325"/>
                  <a:pt x="1494" y="327"/>
                  <a:pt x="1494" y="328"/>
                </a:cubicBezTo>
                <a:cubicBezTo>
                  <a:pt x="1493" y="330"/>
                  <a:pt x="1493" y="332"/>
                  <a:pt x="1492" y="334"/>
                </a:cubicBezTo>
                <a:cubicBezTo>
                  <a:pt x="1491" y="336"/>
                  <a:pt x="1490" y="339"/>
                  <a:pt x="1490" y="341"/>
                </a:cubicBezTo>
                <a:cubicBezTo>
                  <a:pt x="1489" y="344"/>
                  <a:pt x="1488" y="346"/>
                  <a:pt x="1487" y="348"/>
                </a:cubicBezTo>
                <a:cubicBezTo>
                  <a:pt x="1487" y="350"/>
                  <a:pt x="1486" y="350"/>
                  <a:pt x="1486" y="351"/>
                </a:cubicBezTo>
                <a:cubicBezTo>
                  <a:pt x="1484" y="353"/>
                  <a:pt x="1484" y="355"/>
                  <a:pt x="1483" y="357"/>
                </a:cubicBezTo>
                <a:cubicBezTo>
                  <a:pt x="1480" y="361"/>
                  <a:pt x="1476" y="364"/>
                  <a:pt x="1473" y="367"/>
                </a:cubicBezTo>
                <a:cubicBezTo>
                  <a:pt x="1470" y="369"/>
                  <a:pt x="1466" y="370"/>
                  <a:pt x="1463" y="371"/>
                </a:cubicBezTo>
                <a:cubicBezTo>
                  <a:pt x="1461" y="372"/>
                  <a:pt x="1460" y="373"/>
                  <a:pt x="1459" y="373"/>
                </a:cubicBezTo>
                <a:cubicBezTo>
                  <a:pt x="1457" y="374"/>
                  <a:pt x="1456" y="373"/>
                  <a:pt x="1455" y="374"/>
                </a:cubicBezTo>
                <a:cubicBezTo>
                  <a:pt x="1453" y="375"/>
                  <a:pt x="1453" y="376"/>
                  <a:pt x="1452" y="377"/>
                </a:cubicBezTo>
                <a:cubicBezTo>
                  <a:pt x="1452" y="379"/>
                  <a:pt x="1451" y="380"/>
                  <a:pt x="1450" y="381"/>
                </a:cubicBezTo>
                <a:cubicBezTo>
                  <a:pt x="1449" y="382"/>
                  <a:pt x="1447" y="384"/>
                  <a:pt x="1449" y="384"/>
                </a:cubicBezTo>
                <a:cubicBezTo>
                  <a:pt x="1451" y="385"/>
                  <a:pt x="1451" y="382"/>
                  <a:pt x="1452" y="382"/>
                </a:cubicBezTo>
                <a:cubicBezTo>
                  <a:pt x="1453" y="382"/>
                  <a:pt x="1452" y="384"/>
                  <a:pt x="1452" y="385"/>
                </a:cubicBezTo>
                <a:cubicBezTo>
                  <a:pt x="1451" y="385"/>
                  <a:pt x="1451" y="386"/>
                  <a:pt x="1450" y="387"/>
                </a:cubicBezTo>
                <a:cubicBezTo>
                  <a:pt x="1449" y="388"/>
                  <a:pt x="1448" y="388"/>
                  <a:pt x="1448" y="390"/>
                </a:cubicBezTo>
                <a:cubicBezTo>
                  <a:pt x="1449" y="391"/>
                  <a:pt x="1449" y="393"/>
                  <a:pt x="1450" y="393"/>
                </a:cubicBezTo>
                <a:cubicBezTo>
                  <a:pt x="1451" y="393"/>
                  <a:pt x="1452" y="393"/>
                  <a:pt x="1454" y="392"/>
                </a:cubicBezTo>
                <a:cubicBezTo>
                  <a:pt x="1454" y="392"/>
                  <a:pt x="1455" y="392"/>
                  <a:pt x="1456" y="391"/>
                </a:cubicBezTo>
                <a:cubicBezTo>
                  <a:pt x="1456" y="391"/>
                  <a:pt x="1457" y="390"/>
                  <a:pt x="1457" y="390"/>
                </a:cubicBezTo>
                <a:cubicBezTo>
                  <a:pt x="1458" y="390"/>
                  <a:pt x="1459" y="391"/>
                  <a:pt x="1460" y="392"/>
                </a:cubicBezTo>
                <a:cubicBezTo>
                  <a:pt x="1461" y="393"/>
                  <a:pt x="1462" y="393"/>
                  <a:pt x="1462" y="394"/>
                </a:cubicBezTo>
                <a:cubicBezTo>
                  <a:pt x="1462" y="396"/>
                  <a:pt x="1460" y="397"/>
                  <a:pt x="1460" y="398"/>
                </a:cubicBezTo>
                <a:cubicBezTo>
                  <a:pt x="1459" y="401"/>
                  <a:pt x="1462" y="404"/>
                  <a:pt x="1460" y="406"/>
                </a:cubicBezTo>
                <a:cubicBezTo>
                  <a:pt x="1459" y="407"/>
                  <a:pt x="1458" y="408"/>
                  <a:pt x="1458" y="410"/>
                </a:cubicBezTo>
                <a:cubicBezTo>
                  <a:pt x="1458" y="411"/>
                  <a:pt x="1457" y="413"/>
                  <a:pt x="1458" y="414"/>
                </a:cubicBezTo>
                <a:cubicBezTo>
                  <a:pt x="1459" y="414"/>
                  <a:pt x="1460" y="414"/>
                  <a:pt x="1461" y="414"/>
                </a:cubicBezTo>
                <a:cubicBezTo>
                  <a:pt x="1461" y="415"/>
                  <a:pt x="1461" y="415"/>
                  <a:pt x="1461" y="416"/>
                </a:cubicBezTo>
                <a:cubicBezTo>
                  <a:pt x="1462" y="417"/>
                  <a:pt x="1461" y="418"/>
                  <a:pt x="1460" y="419"/>
                </a:cubicBezTo>
                <a:cubicBezTo>
                  <a:pt x="1459" y="420"/>
                  <a:pt x="1458" y="422"/>
                  <a:pt x="1457" y="420"/>
                </a:cubicBezTo>
                <a:cubicBezTo>
                  <a:pt x="1457" y="420"/>
                  <a:pt x="1457" y="420"/>
                  <a:pt x="1456" y="419"/>
                </a:cubicBezTo>
                <a:cubicBezTo>
                  <a:pt x="1456" y="419"/>
                  <a:pt x="1456" y="418"/>
                  <a:pt x="1455" y="418"/>
                </a:cubicBezTo>
                <a:cubicBezTo>
                  <a:pt x="1453" y="417"/>
                  <a:pt x="1454" y="419"/>
                  <a:pt x="1454" y="420"/>
                </a:cubicBezTo>
                <a:cubicBezTo>
                  <a:pt x="1453" y="422"/>
                  <a:pt x="1452" y="422"/>
                  <a:pt x="1452" y="424"/>
                </a:cubicBezTo>
                <a:cubicBezTo>
                  <a:pt x="1451" y="425"/>
                  <a:pt x="1451" y="427"/>
                  <a:pt x="1451" y="429"/>
                </a:cubicBezTo>
                <a:cubicBezTo>
                  <a:pt x="1451" y="430"/>
                  <a:pt x="1451" y="432"/>
                  <a:pt x="1451" y="433"/>
                </a:cubicBezTo>
                <a:cubicBezTo>
                  <a:pt x="1451" y="434"/>
                  <a:pt x="1452" y="437"/>
                  <a:pt x="1453" y="436"/>
                </a:cubicBezTo>
                <a:cubicBezTo>
                  <a:pt x="1454" y="435"/>
                  <a:pt x="1453" y="434"/>
                  <a:pt x="1454" y="433"/>
                </a:cubicBezTo>
                <a:cubicBezTo>
                  <a:pt x="1454" y="433"/>
                  <a:pt x="1455" y="433"/>
                  <a:pt x="1455" y="433"/>
                </a:cubicBezTo>
                <a:cubicBezTo>
                  <a:pt x="1456" y="432"/>
                  <a:pt x="1455" y="431"/>
                  <a:pt x="1456" y="431"/>
                </a:cubicBezTo>
                <a:cubicBezTo>
                  <a:pt x="1457" y="430"/>
                  <a:pt x="1457" y="431"/>
                  <a:pt x="1458" y="431"/>
                </a:cubicBezTo>
                <a:cubicBezTo>
                  <a:pt x="1459" y="432"/>
                  <a:pt x="1460" y="432"/>
                  <a:pt x="1462" y="432"/>
                </a:cubicBezTo>
                <a:cubicBezTo>
                  <a:pt x="1463" y="433"/>
                  <a:pt x="1465" y="433"/>
                  <a:pt x="1466" y="434"/>
                </a:cubicBezTo>
                <a:cubicBezTo>
                  <a:pt x="1468" y="434"/>
                  <a:pt x="1468" y="436"/>
                  <a:pt x="1470" y="437"/>
                </a:cubicBezTo>
                <a:cubicBezTo>
                  <a:pt x="1471" y="437"/>
                  <a:pt x="1472" y="437"/>
                  <a:pt x="1474" y="438"/>
                </a:cubicBezTo>
                <a:cubicBezTo>
                  <a:pt x="1474" y="438"/>
                  <a:pt x="1475" y="439"/>
                  <a:pt x="1475" y="439"/>
                </a:cubicBezTo>
                <a:cubicBezTo>
                  <a:pt x="1476" y="438"/>
                  <a:pt x="1476" y="437"/>
                  <a:pt x="1477" y="437"/>
                </a:cubicBezTo>
                <a:cubicBezTo>
                  <a:pt x="1478" y="437"/>
                  <a:pt x="1477" y="440"/>
                  <a:pt x="1477" y="441"/>
                </a:cubicBezTo>
                <a:cubicBezTo>
                  <a:pt x="1477" y="442"/>
                  <a:pt x="1476" y="443"/>
                  <a:pt x="1476" y="444"/>
                </a:cubicBezTo>
                <a:cubicBezTo>
                  <a:pt x="1476" y="446"/>
                  <a:pt x="1477" y="447"/>
                  <a:pt x="1478" y="448"/>
                </a:cubicBezTo>
                <a:cubicBezTo>
                  <a:pt x="1478" y="448"/>
                  <a:pt x="1478" y="449"/>
                  <a:pt x="1479" y="449"/>
                </a:cubicBezTo>
                <a:cubicBezTo>
                  <a:pt x="1479" y="450"/>
                  <a:pt x="1480" y="450"/>
                  <a:pt x="1481" y="451"/>
                </a:cubicBezTo>
                <a:cubicBezTo>
                  <a:pt x="1481" y="451"/>
                  <a:pt x="1482" y="452"/>
                  <a:pt x="1482" y="452"/>
                </a:cubicBezTo>
                <a:cubicBezTo>
                  <a:pt x="1483" y="453"/>
                  <a:pt x="1483" y="455"/>
                  <a:pt x="1484" y="456"/>
                </a:cubicBezTo>
                <a:cubicBezTo>
                  <a:pt x="1485" y="456"/>
                  <a:pt x="1486" y="456"/>
                  <a:pt x="1487" y="456"/>
                </a:cubicBezTo>
                <a:cubicBezTo>
                  <a:pt x="1488" y="457"/>
                  <a:pt x="1488" y="457"/>
                  <a:pt x="1489" y="458"/>
                </a:cubicBezTo>
                <a:cubicBezTo>
                  <a:pt x="1490" y="458"/>
                  <a:pt x="1492" y="457"/>
                  <a:pt x="1493" y="457"/>
                </a:cubicBezTo>
                <a:cubicBezTo>
                  <a:pt x="1494" y="457"/>
                  <a:pt x="1496" y="457"/>
                  <a:pt x="1497" y="458"/>
                </a:cubicBezTo>
                <a:cubicBezTo>
                  <a:pt x="1497" y="459"/>
                  <a:pt x="1495" y="458"/>
                  <a:pt x="1495" y="458"/>
                </a:cubicBezTo>
                <a:cubicBezTo>
                  <a:pt x="1494" y="459"/>
                  <a:pt x="1494" y="459"/>
                  <a:pt x="1494" y="460"/>
                </a:cubicBezTo>
                <a:cubicBezTo>
                  <a:pt x="1495" y="460"/>
                  <a:pt x="1496" y="460"/>
                  <a:pt x="1496" y="461"/>
                </a:cubicBezTo>
                <a:cubicBezTo>
                  <a:pt x="1496" y="462"/>
                  <a:pt x="1495" y="462"/>
                  <a:pt x="1495" y="463"/>
                </a:cubicBezTo>
                <a:cubicBezTo>
                  <a:pt x="1493" y="464"/>
                  <a:pt x="1494" y="465"/>
                  <a:pt x="1494" y="467"/>
                </a:cubicBezTo>
                <a:cubicBezTo>
                  <a:pt x="1493" y="469"/>
                  <a:pt x="1490" y="471"/>
                  <a:pt x="1489" y="473"/>
                </a:cubicBezTo>
                <a:cubicBezTo>
                  <a:pt x="1488" y="474"/>
                  <a:pt x="1487" y="474"/>
                  <a:pt x="1487" y="475"/>
                </a:cubicBezTo>
                <a:cubicBezTo>
                  <a:pt x="1487" y="477"/>
                  <a:pt x="1487" y="478"/>
                  <a:pt x="1485" y="479"/>
                </a:cubicBezTo>
                <a:cubicBezTo>
                  <a:pt x="1484" y="480"/>
                  <a:pt x="1483" y="482"/>
                  <a:pt x="1482" y="481"/>
                </a:cubicBezTo>
                <a:cubicBezTo>
                  <a:pt x="1481" y="480"/>
                  <a:pt x="1480" y="479"/>
                  <a:pt x="1479" y="478"/>
                </a:cubicBezTo>
                <a:cubicBezTo>
                  <a:pt x="1478" y="478"/>
                  <a:pt x="1478" y="477"/>
                  <a:pt x="1477" y="477"/>
                </a:cubicBezTo>
                <a:cubicBezTo>
                  <a:pt x="1477" y="476"/>
                  <a:pt x="1476" y="476"/>
                  <a:pt x="1476" y="475"/>
                </a:cubicBezTo>
                <a:cubicBezTo>
                  <a:pt x="1474" y="474"/>
                  <a:pt x="1474" y="473"/>
                  <a:pt x="1473" y="472"/>
                </a:cubicBezTo>
                <a:cubicBezTo>
                  <a:pt x="1471" y="471"/>
                  <a:pt x="1470" y="470"/>
                  <a:pt x="1469" y="469"/>
                </a:cubicBezTo>
                <a:cubicBezTo>
                  <a:pt x="1468" y="469"/>
                  <a:pt x="1467" y="468"/>
                  <a:pt x="1467" y="468"/>
                </a:cubicBezTo>
                <a:cubicBezTo>
                  <a:pt x="1466" y="467"/>
                  <a:pt x="1466" y="467"/>
                  <a:pt x="1465" y="466"/>
                </a:cubicBezTo>
                <a:cubicBezTo>
                  <a:pt x="1464" y="465"/>
                  <a:pt x="1463" y="464"/>
                  <a:pt x="1462" y="463"/>
                </a:cubicBezTo>
                <a:cubicBezTo>
                  <a:pt x="1461" y="462"/>
                  <a:pt x="1460" y="461"/>
                  <a:pt x="1459" y="460"/>
                </a:cubicBezTo>
                <a:cubicBezTo>
                  <a:pt x="1458" y="460"/>
                  <a:pt x="1457" y="460"/>
                  <a:pt x="1456" y="460"/>
                </a:cubicBezTo>
                <a:cubicBezTo>
                  <a:pt x="1454" y="460"/>
                  <a:pt x="1452" y="459"/>
                  <a:pt x="1449" y="459"/>
                </a:cubicBezTo>
                <a:cubicBezTo>
                  <a:pt x="1448" y="459"/>
                  <a:pt x="1446" y="458"/>
                  <a:pt x="1445" y="457"/>
                </a:cubicBezTo>
                <a:cubicBezTo>
                  <a:pt x="1443" y="456"/>
                  <a:pt x="1442" y="456"/>
                  <a:pt x="1440" y="455"/>
                </a:cubicBezTo>
                <a:cubicBezTo>
                  <a:pt x="1439" y="455"/>
                  <a:pt x="1438" y="454"/>
                  <a:pt x="1437" y="454"/>
                </a:cubicBezTo>
                <a:cubicBezTo>
                  <a:pt x="1436" y="454"/>
                  <a:pt x="1434" y="453"/>
                  <a:pt x="1433" y="452"/>
                </a:cubicBezTo>
                <a:cubicBezTo>
                  <a:pt x="1432" y="452"/>
                  <a:pt x="1431" y="450"/>
                  <a:pt x="1430" y="449"/>
                </a:cubicBezTo>
                <a:cubicBezTo>
                  <a:pt x="1429" y="449"/>
                  <a:pt x="1427" y="449"/>
                  <a:pt x="1426" y="448"/>
                </a:cubicBezTo>
                <a:cubicBezTo>
                  <a:pt x="1425" y="448"/>
                  <a:pt x="1423" y="447"/>
                  <a:pt x="1422" y="447"/>
                </a:cubicBezTo>
                <a:cubicBezTo>
                  <a:pt x="1421" y="447"/>
                  <a:pt x="1420" y="446"/>
                  <a:pt x="1418" y="446"/>
                </a:cubicBezTo>
                <a:cubicBezTo>
                  <a:pt x="1417" y="445"/>
                  <a:pt x="1416" y="446"/>
                  <a:pt x="1415" y="447"/>
                </a:cubicBezTo>
                <a:cubicBezTo>
                  <a:pt x="1414" y="448"/>
                  <a:pt x="1413" y="449"/>
                  <a:pt x="1413" y="447"/>
                </a:cubicBezTo>
                <a:cubicBezTo>
                  <a:pt x="1413" y="447"/>
                  <a:pt x="1413" y="446"/>
                  <a:pt x="1414" y="445"/>
                </a:cubicBezTo>
                <a:cubicBezTo>
                  <a:pt x="1414" y="445"/>
                  <a:pt x="1415" y="445"/>
                  <a:pt x="1416" y="445"/>
                </a:cubicBezTo>
                <a:cubicBezTo>
                  <a:pt x="1416" y="445"/>
                  <a:pt x="1417" y="445"/>
                  <a:pt x="1416" y="444"/>
                </a:cubicBezTo>
                <a:cubicBezTo>
                  <a:pt x="1416" y="444"/>
                  <a:pt x="1415" y="443"/>
                  <a:pt x="1414" y="443"/>
                </a:cubicBezTo>
                <a:cubicBezTo>
                  <a:pt x="1413" y="443"/>
                  <a:pt x="1412" y="442"/>
                  <a:pt x="1411" y="441"/>
                </a:cubicBezTo>
                <a:cubicBezTo>
                  <a:pt x="1409" y="441"/>
                  <a:pt x="1408" y="440"/>
                  <a:pt x="1407" y="439"/>
                </a:cubicBezTo>
                <a:cubicBezTo>
                  <a:pt x="1403" y="437"/>
                  <a:pt x="1400" y="435"/>
                  <a:pt x="1396" y="435"/>
                </a:cubicBezTo>
                <a:cubicBezTo>
                  <a:pt x="1394" y="434"/>
                  <a:pt x="1392" y="434"/>
                  <a:pt x="1390" y="433"/>
                </a:cubicBezTo>
                <a:cubicBezTo>
                  <a:pt x="1388" y="433"/>
                  <a:pt x="1387" y="432"/>
                  <a:pt x="1385" y="432"/>
                </a:cubicBezTo>
                <a:cubicBezTo>
                  <a:pt x="1384" y="432"/>
                  <a:pt x="1384" y="432"/>
                  <a:pt x="1383" y="431"/>
                </a:cubicBezTo>
                <a:cubicBezTo>
                  <a:pt x="1382" y="430"/>
                  <a:pt x="1380" y="430"/>
                  <a:pt x="1378" y="430"/>
                </a:cubicBezTo>
                <a:cubicBezTo>
                  <a:pt x="1376" y="430"/>
                  <a:pt x="1374" y="430"/>
                  <a:pt x="1372" y="430"/>
                </a:cubicBezTo>
                <a:cubicBezTo>
                  <a:pt x="1371" y="430"/>
                  <a:pt x="1370" y="429"/>
                  <a:pt x="1368" y="429"/>
                </a:cubicBezTo>
                <a:cubicBezTo>
                  <a:pt x="1366" y="428"/>
                  <a:pt x="1365" y="429"/>
                  <a:pt x="1363" y="428"/>
                </a:cubicBezTo>
                <a:cubicBezTo>
                  <a:pt x="1361" y="428"/>
                  <a:pt x="1360" y="428"/>
                  <a:pt x="1358" y="428"/>
                </a:cubicBezTo>
                <a:cubicBezTo>
                  <a:pt x="1355" y="427"/>
                  <a:pt x="1352" y="427"/>
                  <a:pt x="1349" y="427"/>
                </a:cubicBezTo>
                <a:cubicBezTo>
                  <a:pt x="1347" y="427"/>
                  <a:pt x="1346" y="426"/>
                  <a:pt x="1344" y="426"/>
                </a:cubicBezTo>
                <a:cubicBezTo>
                  <a:pt x="1343" y="425"/>
                  <a:pt x="1342" y="425"/>
                  <a:pt x="1340" y="425"/>
                </a:cubicBezTo>
                <a:cubicBezTo>
                  <a:pt x="1339" y="425"/>
                  <a:pt x="1339" y="425"/>
                  <a:pt x="1338" y="425"/>
                </a:cubicBezTo>
                <a:cubicBezTo>
                  <a:pt x="1337" y="425"/>
                  <a:pt x="1337" y="426"/>
                  <a:pt x="1336" y="426"/>
                </a:cubicBezTo>
                <a:cubicBezTo>
                  <a:pt x="1335" y="427"/>
                  <a:pt x="1334" y="428"/>
                  <a:pt x="1332" y="428"/>
                </a:cubicBezTo>
                <a:cubicBezTo>
                  <a:pt x="1330" y="430"/>
                  <a:pt x="1328" y="431"/>
                  <a:pt x="1325" y="431"/>
                </a:cubicBezTo>
                <a:cubicBezTo>
                  <a:pt x="1324" y="432"/>
                  <a:pt x="1322" y="431"/>
                  <a:pt x="1321" y="432"/>
                </a:cubicBezTo>
                <a:cubicBezTo>
                  <a:pt x="1321" y="432"/>
                  <a:pt x="1321" y="434"/>
                  <a:pt x="1321" y="434"/>
                </a:cubicBezTo>
                <a:cubicBezTo>
                  <a:pt x="1321" y="435"/>
                  <a:pt x="1322" y="435"/>
                  <a:pt x="1322" y="435"/>
                </a:cubicBezTo>
                <a:cubicBezTo>
                  <a:pt x="1324" y="437"/>
                  <a:pt x="1323" y="439"/>
                  <a:pt x="1325" y="440"/>
                </a:cubicBezTo>
                <a:cubicBezTo>
                  <a:pt x="1326" y="441"/>
                  <a:pt x="1327" y="442"/>
                  <a:pt x="1328" y="443"/>
                </a:cubicBezTo>
                <a:cubicBezTo>
                  <a:pt x="1328" y="444"/>
                  <a:pt x="1329" y="446"/>
                  <a:pt x="1329" y="447"/>
                </a:cubicBezTo>
                <a:cubicBezTo>
                  <a:pt x="1329" y="448"/>
                  <a:pt x="1329" y="449"/>
                  <a:pt x="1329" y="449"/>
                </a:cubicBezTo>
                <a:cubicBezTo>
                  <a:pt x="1330" y="450"/>
                  <a:pt x="1330" y="450"/>
                  <a:pt x="1330" y="451"/>
                </a:cubicBezTo>
                <a:cubicBezTo>
                  <a:pt x="1331" y="451"/>
                  <a:pt x="1331" y="452"/>
                  <a:pt x="1332" y="452"/>
                </a:cubicBezTo>
                <a:cubicBezTo>
                  <a:pt x="1332" y="452"/>
                  <a:pt x="1333" y="451"/>
                  <a:pt x="1333" y="451"/>
                </a:cubicBezTo>
                <a:cubicBezTo>
                  <a:pt x="1334" y="449"/>
                  <a:pt x="1335" y="450"/>
                  <a:pt x="1335" y="452"/>
                </a:cubicBezTo>
                <a:cubicBezTo>
                  <a:pt x="1335" y="453"/>
                  <a:pt x="1336" y="455"/>
                  <a:pt x="1336" y="456"/>
                </a:cubicBezTo>
                <a:cubicBezTo>
                  <a:pt x="1335" y="457"/>
                  <a:pt x="1335" y="457"/>
                  <a:pt x="1334" y="458"/>
                </a:cubicBezTo>
                <a:cubicBezTo>
                  <a:pt x="1334" y="458"/>
                  <a:pt x="1333" y="459"/>
                  <a:pt x="1333" y="459"/>
                </a:cubicBezTo>
                <a:cubicBezTo>
                  <a:pt x="1332" y="460"/>
                  <a:pt x="1331" y="461"/>
                  <a:pt x="1331" y="461"/>
                </a:cubicBezTo>
                <a:cubicBezTo>
                  <a:pt x="1330" y="461"/>
                  <a:pt x="1329" y="461"/>
                  <a:pt x="1328" y="462"/>
                </a:cubicBezTo>
                <a:cubicBezTo>
                  <a:pt x="1326" y="462"/>
                  <a:pt x="1324" y="463"/>
                  <a:pt x="1321" y="464"/>
                </a:cubicBezTo>
                <a:cubicBezTo>
                  <a:pt x="1320" y="464"/>
                  <a:pt x="1318" y="465"/>
                  <a:pt x="1317" y="466"/>
                </a:cubicBezTo>
                <a:cubicBezTo>
                  <a:pt x="1316" y="467"/>
                  <a:pt x="1315" y="469"/>
                  <a:pt x="1316" y="470"/>
                </a:cubicBezTo>
                <a:cubicBezTo>
                  <a:pt x="1316" y="471"/>
                  <a:pt x="1317" y="473"/>
                  <a:pt x="1316" y="474"/>
                </a:cubicBezTo>
                <a:cubicBezTo>
                  <a:pt x="1316" y="475"/>
                  <a:pt x="1314" y="477"/>
                  <a:pt x="1313" y="477"/>
                </a:cubicBezTo>
                <a:cubicBezTo>
                  <a:pt x="1311" y="477"/>
                  <a:pt x="1309" y="478"/>
                  <a:pt x="1307" y="477"/>
                </a:cubicBezTo>
                <a:cubicBezTo>
                  <a:pt x="1306" y="477"/>
                  <a:pt x="1305" y="476"/>
                  <a:pt x="1303" y="475"/>
                </a:cubicBezTo>
                <a:cubicBezTo>
                  <a:pt x="1302" y="475"/>
                  <a:pt x="1301" y="475"/>
                  <a:pt x="1300" y="474"/>
                </a:cubicBezTo>
                <a:cubicBezTo>
                  <a:pt x="1299" y="473"/>
                  <a:pt x="1301" y="472"/>
                  <a:pt x="1301" y="470"/>
                </a:cubicBezTo>
                <a:cubicBezTo>
                  <a:pt x="1300" y="469"/>
                  <a:pt x="1298" y="468"/>
                  <a:pt x="1300" y="467"/>
                </a:cubicBezTo>
                <a:cubicBezTo>
                  <a:pt x="1301" y="467"/>
                  <a:pt x="1301" y="467"/>
                  <a:pt x="1301" y="467"/>
                </a:cubicBezTo>
                <a:cubicBezTo>
                  <a:pt x="1301" y="466"/>
                  <a:pt x="1301" y="466"/>
                  <a:pt x="1302" y="465"/>
                </a:cubicBezTo>
                <a:cubicBezTo>
                  <a:pt x="1302" y="465"/>
                  <a:pt x="1303" y="465"/>
                  <a:pt x="1304" y="465"/>
                </a:cubicBezTo>
                <a:cubicBezTo>
                  <a:pt x="1305" y="465"/>
                  <a:pt x="1305" y="465"/>
                  <a:pt x="1306" y="465"/>
                </a:cubicBezTo>
                <a:cubicBezTo>
                  <a:pt x="1306" y="464"/>
                  <a:pt x="1306" y="464"/>
                  <a:pt x="1306" y="463"/>
                </a:cubicBezTo>
                <a:cubicBezTo>
                  <a:pt x="1306" y="461"/>
                  <a:pt x="1304" y="461"/>
                  <a:pt x="1303" y="460"/>
                </a:cubicBezTo>
                <a:cubicBezTo>
                  <a:pt x="1302" y="459"/>
                  <a:pt x="1301" y="459"/>
                  <a:pt x="1300" y="459"/>
                </a:cubicBezTo>
                <a:cubicBezTo>
                  <a:pt x="1299" y="458"/>
                  <a:pt x="1298" y="459"/>
                  <a:pt x="1298" y="458"/>
                </a:cubicBezTo>
                <a:cubicBezTo>
                  <a:pt x="1297" y="457"/>
                  <a:pt x="1299" y="456"/>
                  <a:pt x="1299" y="456"/>
                </a:cubicBezTo>
                <a:cubicBezTo>
                  <a:pt x="1300" y="457"/>
                  <a:pt x="1302" y="457"/>
                  <a:pt x="1302" y="456"/>
                </a:cubicBezTo>
                <a:cubicBezTo>
                  <a:pt x="1301" y="455"/>
                  <a:pt x="1300" y="455"/>
                  <a:pt x="1299" y="455"/>
                </a:cubicBezTo>
                <a:cubicBezTo>
                  <a:pt x="1297" y="455"/>
                  <a:pt x="1295" y="455"/>
                  <a:pt x="1293" y="456"/>
                </a:cubicBezTo>
                <a:cubicBezTo>
                  <a:pt x="1292" y="456"/>
                  <a:pt x="1292" y="457"/>
                  <a:pt x="1291" y="457"/>
                </a:cubicBezTo>
                <a:cubicBezTo>
                  <a:pt x="1289" y="458"/>
                  <a:pt x="1287" y="459"/>
                  <a:pt x="1286" y="460"/>
                </a:cubicBezTo>
                <a:cubicBezTo>
                  <a:pt x="1285" y="461"/>
                  <a:pt x="1283" y="463"/>
                  <a:pt x="1283" y="461"/>
                </a:cubicBezTo>
                <a:cubicBezTo>
                  <a:pt x="1283" y="461"/>
                  <a:pt x="1284" y="458"/>
                  <a:pt x="1282" y="458"/>
                </a:cubicBezTo>
                <a:cubicBezTo>
                  <a:pt x="1282" y="459"/>
                  <a:pt x="1282" y="459"/>
                  <a:pt x="1281" y="459"/>
                </a:cubicBezTo>
                <a:cubicBezTo>
                  <a:pt x="1280" y="460"/>
                  <a:pt x="1280" y="460"/>
                  <a:pt x="1279" y="460"/>
                </a:cubicBezTo>
                <a:cubicBezTo>
                  <a:pt x="1277" y="460"/>
                  <a:pt x="1276" y="462"/>
                  <a:pt x="1274" y="463"/>
                </a:cubicBezTo>
                <a:cubicBezTo>
                  <a:pt x="1273" y="464"/>
                  <a:pt x="1272" y="464"/>
                  <a:pt x="1271" y="464"/>
                </a:cubicBezTo>
                <a:cubicBezTo>
                  <a:pt x="1269" y="465"/>
                  <a:pt x="1268" y="466"/>
                  <a:pt x="1267" y="468"/>
                </a:cubicBezTo>
                <a:cubicBezTo>
                  <a:pt x="1266" y="469"/>
                  <a:pt x="1265" y="469"/>
                  <a:pt x="1263" y="469"/>
                </a:cubicBezTo>
                <a:cubicBezTo>
                  <a:pt x="1260" y="470"/>
                  <a:pt x="1258" y="468"/>
                  <a:pt x="1255" y="468"/>
                </a:cubicBezTo>
                <a:cubicBezTo>
                  <a:pt x="1253" y="468"/>
                  <a:pt x="1252" y="468"/>
                  <a:pt x="1250" y="468"/>
                </a:cubicBezTo>
                <a:cubicBezTo>
                  <a:pt x="1248" y="468"/>
                  <a:pt x="1247" y="468"/>
                  <a:pt x="1245" y="468"/>
                </a:cubicBezTo>
                <a:cubicBezTo>
                  <a:pt x="1244" y="468"/>
                  <a:pt x="1243" y="467"/>
                  <a:pt x="1241" y="467"/>
                </a:cubicBezTo>
                <a:cubicBezTo>
                  <a:pt x="1240" y="466"/>
                  <a:pt x="1238" y="467"/>
                  <a:pt x="1237" y="467"/>
                </a:cubicBezTo>
                <a:cubicBezTo>
                  <a:pt x="1234" y="467"/>
                  <a:pt x="1232" y="469"/>
                  <a:pt x="1230" y="471"/>
                </a:cubicBezTo>
                <a:cubicBezTo>
                  <a:pt x="1229" y="472"/>
                  <a:pt x="1228" y="473"/>
                  <a:pt x="1227" y="473"/>
                </a:cubicBezTo>
                <a:cubicBezTo>
                  <a:pt x="1225" y="474"/>
                  <a:pt x="1225" y="474"/>
                  <a:pt x="1224" y="475"/>
                </a:cubicBezTo>
                <a:cubicBezTo>
                  <a:pt x="1222" y="476"/>
                  <a:pt x="1221" y="477"/>
                  <a:pt x="1220" y="477"/>
                </a:cubicBezTo>
                <a:cubicBezTo>
                  <a:pt x="1219" y="478"/>
                  <a:pt x="1218" y="478"/>
                  <a:pt x="1218" y="479"/>
                </a:cubicBezTo>
                <a:cubicBezTo>
                  <a:pt x="1217" y="481"/>
                  <a:pt x="1215" y="484"/>
                  <a:pt x="1214" y="482"/>
                </a:cubicBezTo>
                <a:cubicBezTo>
                  <a:pt x="1214" y="481"/>
                  <a:pt x="1213" y="481"/>
                  <a:pt x="1213" y="480"/>
                </a:cubicBezTo>
                <a:cubicBezTo>
                  <a:pt x="1211" y="480"/>
                  <a:pt x="1210" y="478"/>
                  <a:pt x="1209" y="479"/>
                </a:cubicBezTo>
                <a:cubicBezTo>
                  <a:pt x="1208" y="479"/>
                  <a:pt x="1207" y="480"/>
                  <a:pt x="1206" y="481"/>
                </a:cubicBezTo>
                <a:cubicBezTo>
                  <a:pt x="1205" y="481"/>
                  <a:pt x="1204" y="482"/>
                  <a:pt x="1204" y="481"/>
                </a:cubicBezTo>
                <a:cubicBezTo>
                  <a:pt x="1203" y="481"/>
                  <a:pt x="1204" y="479"/>
                  <a:pt x="1204" y="479"/>
                </a:cubicBezTo>
                <a:cubicBezTo>
                  <a:pt x="1203" y="479"/>
                  <a:pt x="1201" y="479"/>
                  <a:pt x="1201" y="480"/>
                </a:cubicBezTo>
                <a:cubicBezTo>
                  <a:pt x="1200" y="480"/>
                  <a:pt x="1200" y="481"/>
                  <a:pt x="1199" y="481"/>
                </a:cubicBezTo>
                <a:cubicBezTo>
                  <a:pt x="1198" y="482"/>
                  <a:pt x="1196" y="482"/>
                  <a:pt x="1195" y="481"/>
                </a:cubicBezTo>
                <a:cubicBezTo>
                  <a:pt x="1194" y="480"/>
                  <a:pt x="1193" y="480"/>
                  <a:pt x="1192" y="479"/>
                </a:cubicBezTo>
                <a:cubicBezTo>
                  <a:pt x="1191" y="479"/>
                  <a:pt x="1191" y="479"/>
                  <a:pt x="1190" y="478"/>
                </a:cubicBezTo>
                <a:cubicBezTo>
                  <a:pt x="1189" y="478"/>
                  <a:pt x="1188" y="478"/>
                  <a:pt x="1188" y="478"/>
                </a:cubicBezTo>
                <a:cubicBezTo>
                  <a:pt x="1188" y="476"/>
                  <a:pt x="1191" y="477"/>
                  <a:pt x="1191" y="477"/>
                </a:cubicBezTo>
                <a:cubicBezTo>
                  <a:pt x="1193" y="477"/>
                  <a:pt x="1192" y="476"/>
                  <a:pt x="1193" y="476"/>
                </a:cubicBezTo>
                <a:cubicBezTo>
                  <a:pt x="1193" y="475"/>
                  <a:pt x="1194" y="475"/>
                  <a:pt x="1195" y="475"/>
                </a:cubicBezTo>
                <a:cubicBezTo>
                  <a:pt x="1196" y="475"/>
                  <a:pt x="1198" y="476"/>
                  <a:pt x="1198" y="474"/>
                </a:cubicBezTo>
                <a:cubicBezTo>
                  <a:pt x="1198" y="472"/>
                  <a:pt x="1197" y="471"/>
                  <a:pt x="1196" y="470"/>
                </a:cubicBezTo>
                <a:cubicBezTo>
                  <a:pt x="1195" y="469"/>
                  <a:pt x="1194" y="468"/>
                  <a:pt x="1194" y="467"/>
                </a:cubicBezTo>
                <a:cubicBezTo>
                  <a:pt x="1195" y="465"/>
                  <a:pt x="1196" y="465"/>
                  <a:pt x="1197" y="464"/>
                </a:cubicBezTo>
                <a:cubicBezTo>
                  <a:pt x="1197" y="463"/>
                  <a:pt x="1197" y="462"/>
                  <a:pt x="1197" y="462"/>
                </a:cubicBezTo>
                <a:cubicBezTo>
                  <a:pt x="1198" y="461"/>
                  <a:pt x="1200" y="462"/>
                  <a:pt x="1200" y="460"/>
                </a:cubicBezTo>
                <a:cubicBezTo>
                  <a:pt x="1200" y="458"/>
                  <a:pt x="1197" y="459"/>
                  <a:pt x="1196" y="459"/>
                </a:cubicBezTo>
                <a:cubicBezTo>
                  <a:pt x="1195" y="459"/>
                  <a:pt x="1194" y="459"/>
                  <a:pt x="1194" y="459"/>
                </a:cubicBezTo>
                <a:cubicBezTo>
                  <a:pt x="1193" y="458"/>
                  <a:pt x="1194" y="458"/>
                  <a:pt x="1194" y="457"/>
                </a:cubicBezTo>
                <a:cubicBezTo>
                  <a:pt x="1194" y="457"/>
                  <a:pt x="1193" y="457"/>
                  <a:pt x="1192" y="457"/>
                </a:cubicBezTo>
                <a:cubicBezTo>
                  <a:pt x="1191" y="458"/>
                  <a:pt x="1191" y="458"/>
                  <a:pt x="1190" y="458"/>
                </a:cubicBezTo>
                <a:cubicBezTo>
                  <a:pt x="1188" y="458"/>
                  <a:pt x="1186" y="458"/>
                  <a:pt x="1185" y="459"/>
                </a:cubicBezTo>
                <a:cubicBezTo>
                  <a:pt x="1183" y="460"/>
                  <a:pt x="1182" y="461"/>
                  <a:pt x="1180" y="461"/>
                </a:cubicBezTo>
                <a:cubicBezTo>
                  <a:pt x="1178" y="462"/>
                  <a:pt x="1176" y="462"/>
                  <a:pt x="1175" y="463"/>
                </a:cubicBezTo>
                <a:cubicBezTo>
                  <a:pt x="1173" y="463"/>
                  <a:pt x="1172" y="465"/>
                  <a:pt x="1170" y="466"/>
                </a:cubicBezTo>
                <a:cubicBezTo>
                  <a:pt x="1169" y="467"/>
                  <a:pt x="1166" y="467"/>
                  <a:pt x="1166" y="468"/>
                </a:cubicBezTo>
                <a:cubicBezTo>
                  <a:pt x="1166" y="469"/>
                  <a:pt x="1167" y="469"/>
                  <a:pt x="1168" y="469"/>
                </a:cubicBezTo>
                <a:cubicBezTo>
                  <a:pt x="1168" y="470"/>
                  <a:pt x="1168" y="470"/>
                  <a:pt x="1169" y="470"/>
                </a:cubicBezTo>
                <a:cubicBezTo>
                  <a:pt x="1171" y="470"/>
                  <a:pt x="1172" y="471"/>
                  <a:pt x="1173" y="472"/>
                </a:cubicBezTo>
                <a:cubicBezTo>
                  <a:pt x="1173" y="473"/>
                  <a:pt x="1174" y="473"/>
                  <a:pt x="1174" y="474"/>
                </a:cubicBezTo>
                <a:cubicBezTo>
                  <a:pt x="1174" y="475"/>
                  <a:pt x="1172" y="475"/>
                  <a:pt x="1172" y="475"/>
                </a:cubicBezTo>
                <a:cubicBezTo>
                  <a:pt x="1170" y="475"/>
                  <a:pt x="1169" y="477"/>
                  <a:pt x="1167" y="478"/>
                </a:cubicBezTo>
                <a:cubicBezTo>
                  <a:pt x="1166" y="479"/>
                  <a:pt x="1165" y="477"/>
                  <a:pt x="1166" y="476"/>
                </a:cubicBezTo>
                <a:cubicBezTo>
                  <a:pt x="1166" y="475"/>
                  <a:pt x="1166" y="474"/>
                  <a:pt x="1166" y="474"/>
                </a:cubicBezTo>
                <a:cubicBezTo>
                  <a:pt x="1166" y="473"/>
                  <a:pt x="1167" y="473"/>
                  <a:pt x="1167" y="472"/>
                </a:cubicBezTo>
                <a:cubicBezTo>
                  <a:pt x="1167" y="471"/>
                  <a:pt x="1164" y="472"/>
                  <a:pt x="1163" y="471"/>
                </a:cubicBezTo>
                <a:cubicBezTo>
                  <a:pt x="1163" y="470"/>
                  <a:pt x="1164" y="470"/>
                  <a:pt x="1164" y="470"/>
                </a:cubicBezTo>
                <a:cubicBezTo>
                  <a:pt x="1165" y="469"/>
                  <a:pt x="1164" y="469"/>
                  <a:pt x="1163" y="469"/>
                </a:cubicBezTo>
                <a:cubicBezTo>
                  <a:pt x="1163" y="470"/>
                  <a:pt x="1162" y="470"/>
                  <a:pt x="1162" y="470"/>
                </a:cubicBezTo>
                <a:cubicBezTo>
                  <a:pt x="1161" y="470"/>
                  <a:pt x="1160" y="470"/>
                  <a:pt x="1159" y="470"/>
                </a:cubicBezTo>
                <a:cubicBezTo>
                  <a:pt x="1158" y="470"/>
                  <a:pt x="1157" y="470"/>
                  <a:pt x="1155" y="471"/>
                </a:cubicBezTo>
                <a:cubicBezTo>
                  <a:pt x="1154" y="471"/>
                  <a:pt x="1153" y="471"/>
                  <a:pt x="1152" y="472"/>
                </a:cubicBezTo>
                <a:cubicBezTo>
                  <a:pt x="1151" y="473"/>
                  <a:pt x="1151" y="474"/>
                  <a:pt x="1150" y="475"/>
                </a:cubicBezTo>
                <a:cubicBezTo>
                  <a:pt x="1150" y="475"/>
                  <a:pt x="1149" y="475"/>
                  <a:pt x="1149" y="475"/>
                </a:cubicBezTo>
                <a:cubicBezTo>
                  <a:pt x="1147" y="475"/>
                  <a:pt x="1145" y="476"/>
                  <a:pt x="1143" y="477"/>
                </a:cubicBezTo>
                <a:cubicBezTo>
                  <a:pt x="1142" y="477"/>
                  <a:pt x="1140" y="477"/>
                  <a:pt x="1138" y="477"/>
                </a:cubicBezTo>
                <a:cubicBezTo>
                  <a:pt x="1137" y="477"/>
                  <a:pt x="1136" y="478"/>
                  <a:pt x="1134" y="478"/>
                </a:cubicBezTo>
                <a:cubicBezTo>
                  <a:pt x="1133" y="478"/>
                  <a:pt x="1132" y="479"/>
                  <a:pt x="1131" y="480"/>
                </a:cubicBezTo>
                <a:cubicBezTo>
                  <a:pt x="1130" y="480"/>
                  <a:pt x="1129" y="481"/>
                  <a:pt x="1128" y="482"/>
                </a:cubicBezTo>
                <a:cubicBezTo>
                  <a:pt x="1127" y="482"/>
                  <a:pt x="1127" y="483"/>
                  <a:pt x="1126" y="483"/>
                </a:cubicBezTo>
                <a:cubicBezTo>
                  <a:pt x="1124" y="484"/>
                  <a:pt x="1123" y="485"/>
                  <a:pt x="1122" y="486"/>
                </a:cubicBezTo>
                <a:cubicBezTo>
                  <a:pt x="1119" y="488"/>
                  <a:pt x="1116" y="489"/>
                  <a:pt x="1113" y="489"/>
                </a:cubicBezTo>
                <a:cubicBezTo>
                  <a:pt x="1110" y="490"/>
                  <a:pt x="1108" y="492"/>
                  <a:pt x="1105" y="493"/>
                </a:cubicBezTo>
                <a:cubicBezTo>
                  <a:pt x="1103" y="493"/>
                  <a:pt x="1102" y="494"/>
                  <a:pt x="1101" y="494"/>
                </a:cubicBezTo>
                <a:cubicBezTo>
                  <a:pt x="1100" y="494"/>
                  <a:pt x="1098" y="493"/>
                  <a:pt x="1097" y="495"/>
                </a:cubicBezTo>
                <a:cubicBezTo>
                  <a:pt x="1097" y="496"/>
                  <a:pt x="1097" y="496"/>
                  <a:pt x="1097" y="497"/>
                </a:cubicBezTo>
                <a:cubicBezTo>
                  <a:pt x="1098" y="497"/>
                  <a:pt x="1097" y="498"/>
                  <a:pt x="1098" y="499"/>
                </a:cubicBezTo>
                <a:cubicBezTo>
                  <a:pt x="1099" y="499"/>
                  <a:pt x="1101" y="498"/>
                  <a:pt x="1101" y="500"/>
                </a:cubicBezTo>
                <a:cubicBezTo>
                  <a:pt x="1102" y="502"/>
                  <a:pt x="1099" y="502"/>
                  <a:pt x="1098" y="501"/>
                </a:cubicBezTo>
                <a:cubicBezTo>
                  <a:pt x="1097" y="501"/>
                  <a:pt x="1097" y="500"/>
                  <a:pt x="1096" y="500"/>
                </a:cubicBezTo>
                <a:cubicBezTo>
                  <a:pt x="1096" y="500"/>
                  <a:pt x="1095" y="500"/>
                  <a:pt x="1094" y="500"/>
                </a:cubicBezTo>
                <a:cubicBezTo>
                  <a:pt x="1092" y="500"/>
                  <a:pt x="1091" y="500"/>
                  <a:pt x="1090" y="500"/>
                </a:cubicBezTo>
                <a:cubicBezTo>
                  <a:pt x="1089" y="499"/>
                  <a:pt x="1087" y="500"/>
                  <a:pt x="1086" y="500"/>
                </a:cubicBezTo>
                <a:cubicBezTo>
                  <a:pt x="1085" y="501"/>
                  <a:pt x="1084" y="502"/>
                  <a:pt x="1083" y="502"/>
                </a:cubicBezTo>
                <a:cubicBezTo>
                  <a:pt x="1082" y="502"/>
                  <a:pt x="1081" y="502"/>
                  <a:pt x="1080" y="502"/>
                </a:cubicBezTo>
                <a:cubicBezTo>
                  <a:pt x="1079" y="502"/>
                  <a:pt x="1078" y="502"/>
                  <a:pt x="1078" y="502"/>
                </a:cubicBezTo>
                <a:cubicBezTo>
                  <a:pt x="1077" y="503"/>
                  <a:pt x="1078" y="503"/>
                  <a:pt x="1078" y="504"/>
                </a:cubicBezTo>
                <a:cubicBezTo>
                  <a:pt x="1079" y="504"/>
                  <a:pt x="1079" y="505"/>
                  <a:pt x="1079" y="506"/>
                </a:cubicBezTo>
                <a:cubicBezTo>
                  <a:pt x="1079" y="507"/>
                  <a:pt x="1080" y="507"/>
                  <a:pt x="1080" y="508"/>
                </a:cubicBezTo>
                <a:cubicBezTo>
                  <a:pt x="1080" y="508"/>
                  <a:pt x="1079" y="509"/>
                  <a:pt x="1079" y="510"/>
                </a:cubicBezTo>
                <a:cubicBezTo>
                  <a:pt x="1078" y="510"/>
                  <a:pt x="1078" y="510"/>
                  <a:pt x="1077" y="511"/>
                </a:cubicBezTo>
                <a:cubicBezTo>
                  <a:pt x="1076" y="512"/>
                  <a:pt x="1077" y="514"/>
                  <a:pt x="1076" y="515"/>
                </a:cubicBezTo>
                <a:cubicBezTo>
                  <a:pt x="1075" y="516"/>
                  <a:pt x="1075" y="517"/>
                  <a:pt x="1076" y="518"/>
                </a:cubicBezTo>
                <a:cubicBezTo>
                  <a:pt x="1076" y="519"/>
                  <a:pt x="1076" y="520"/>
                  <a:pt x="1076" y="521"/>
                </a:cubicBezTo>
                <a:cubicBezTo>
                  <a:pt x="1075" y="522"/>
                  <a:pt x="1075" y="523"/>
                  <a:pt x="1074" y="524"/>
                </a:cubicBezTo>
                <a:cubicBezTo>
                  <a:pt x="1073" y="524"/>
                  <a:pt x="1073" y="524"/>
                  <a:pt x="1073" y="525"/>
                </a:cubicBezTo>
                <a:cubicBezTo>
                  <a:pt x="1072" y="525"/>
                  <a:pt x="1073" y="526"/>
                  <a:pt x="1072" y="526"/>
                </a:cubicBezTo>
                <a:cubicBezTo>
                  <a:pt x="1071" y="527"/>
                  <a:pt x="1070" y="527"/>
                  <a:pt x="1070" y="527"/>
                </a:cubicBezTo>
                <a:cubicBezTo>
                  <a:pt x="1068" y="527"/>
                  <a:pt x="1066" y="527"/>
                  <a:pt x="1064" y="527"/>
                </a:cubicBezTo>
                <a:cubicBezTo>
                  <a:pt x="1062" y="527"/>
                  <a:pt x="1060" y="527"/>
                  <a:pt x="1059" y="527"/>
                </a:cubicBezTo>
                <a:cubicBezTo>
                  <a:pt x="1057" y="527"/>
                  <a:pt x="1056" y="528"/>
                  <a:pt x="1054" y="528"/>
                </a:cubicBezTo>
                <a:cubicBezTo>
                  <a:pt x="1054" y="528"/>
                  <a:pt x="1053" y="528"/>
                  <a:pt x="1053" y="528"/>
                </a:cubicBezTo>
                <a:cubicBezTo>
                  <a:pt x="1052" y="527"/>
                  <a:pt x="1051" y="527"/>
                  <a:pt x="1051" y="527"/>
                </a:cubicBezTo>
                <a:cubicBezTo>
                  <a:pt x="1049" y="527"/>
                  <a:pt x="1048" y="527"/>
                  <a:pt x="1047" y="528"/>
                </a:cubicBezTo>
                <a:cubicBezTo>
                  <a:pt x="1045" y="528"/>
                  <a:pt x="1044" y="529"/>
                  <a:pt x="1043" y="529"/>
                </a:cubicBezTo>
                <a:cubicBezTo>
                  <a:pt x="1041" y="528"/>
                  <a:pt x="1040" y="527"/>
                  <a:pt x="1039" y="526"/>
                </a:cubicBezTo>
                <a:cubicBezTo>
                  <a:pt x="1036" y="524"/>
                  <a:pt x="1035" y="521"/>
                  <a:pt x="1033" y="519"/>
                </a:cubicBezTo>
                <a:cubicBezTo>
                  <a:pt x="1031" y="516"/>
                  <a:pt x="1028" y="514"/>
                  <a:pt x="1025" y="513"/>
                </a:cubicBezTo>
                <a:cubicBezTo>
                  <a:pt x="1023" y="512"/>
                  <a:pt x="1019" y="510"/>
                  <a:pt x="1021" y="507"/>
                </a:cubicBezTo>
                <a:cubicBezTo>
                  <a:pt x="1022" y="506"/>
                  <a:pt x="1023" y="505"/>
                  <a:pt x="1024" y="504"/>
                </a:cubicBezTo>
                <a:cubicBezTo>
                  <a:pt x="1026" y="503"/>
                  <a:pt x="1027" y="503"/>
                  <a:pt x="1028" y="503"/>
                </a:cubicBezTo>
                <a:cubicBezTo>
                  <a:pt x="1030" y="502"/>
                  <a:pt x="1029" y="501"/>
                  <a:pt x="1030" y="499"/>
                </a:cubicBezTo>
                <a:cubicBezTo>
                  <a:pt x="1030" y="498"/>
                  <a:pt x="1031" y="497"/>
                  <a:pt x="1033" y="497"/>
                </a:cubicBezTo>
                <a:cubicBezTo>
                  <a:pt x="1034" y="497"/>
                  <a:pt x="1036" y="497"/>
                  <a:pt x="1037" y="497"/>
                </a:cubicBezTo>
                <a:cubicBezTo>
                  <a:pt x="1039" y="497"/>
                  <a:pt x="1040" y="496"/>
                  <a:pt x="1041" y="496"/>
                </a:cubicBezTo>
                <a:cubicBezTo>
                  <a:pt x="1043" y="496"/>
                  <a:pt x="1044" y="497"/>
                  <a:pt x="1046" y="496"/>
                </a:cubicBezTo>
                <a:cubicBezTo>
                  <a:pt x="1047" y="496"/>
                  <a:pt x="1048" y="495"/>
                  <a:pt x="1050" y="495"/>
                </a:cubicBezTo>
                <a:cubicBezTo>
                  <a:pt x="1052" y="495"/>
                  <a:pt x="1057" y="497"/>
                  <a:pt x="1057" y="494"/>
                </a:cubicBezTo>
                <a:cubicBezTo>
                  <a:pt x="1057" y="492"/>
                  <a:pt x="1055" y="490"/>
                  <a:pt x="1054" y="489"/>
                </a:cubicBezTo>
                <a:cubicBezTo>
                  <a:pt x="1053" y="488"/>
                  <a:pt x="1053" y="487"/>
                  <a:pt x="1052" y="486"/>
                </a:cubicBezTo>
                <a:cubicBezTo>
                  <a:pt x="1052" y="485"/>
                  <a:pt x="1051" y="483"/>
                  <a:pt x="1050" y="482"/>
                </a:cubicBezTo>
                <a:cubicBezTo>
                  <a:pt x="1049" y="482"/>
                  <a:pt x="1049" y="481"/>
                  <a:pt x="1048" y="481"/>
                </a:cubicBezTo>
                <a:cubicBezTo>
                  <a:pt x="1046" y="480"/>
                  <a:pt x="1044" y="479"/>
                  <a:pt x="1043" y="477"/>
                </a:cubicBezTo>
                <a:cubicBezTo>
                  <a:pt x="1042" y="477"/>
                  <a:pt x="1042" y="476"/>
                  <a:pt x="1042" y="476"/>
                </a:cubicBezTo>
                <a:cubicBezTo>
                  <a:pt x="1041" y="475"/>
                  <a:pt x="1040" y="475"/>
                  <a:pt x="1041" y="474"/>
                </a:cubicBezTo>
                <a:cubicBezTo>
                  <a:pt x="1041" y="474"/>
                  <a:pt x="1043" y="473"/>
                  <a:pt x="1041" y="473"/>
                </a:cubicBezTo>
                <a:cubicBezTo>
                  <a:pt x="1040" y="473"/>
                  <a:pt x="1040" y="473"/>
                  <a:pt x="1039" y="473"/>
                </a:cubicBezTo>
                <a:cubicBezTo>
                  <a:pt x="1038" y="473"/>
                  <a:pt x="1038" y="473"/>
                  <a:pt x="1037" y="473"/>
                </a:cubicBezTo>
                <a:cubicBezTo>
                  <a:pt x="1036" y="473"/>
                  <a:pt x="1034" y="473"/>
                  <a:pt x="1033" y="472"/>
                </a:cubicBezTo>
                <a:cubicBezTo>
                  <a:pt x="1032" y="472"/>
                  <a:pt x="1031" y="472"/>
                  <a:pt x="1031" y="471"/>
                </a:cubicBezTo>
                <a:cubicBezTo>
                  <a:pt x="1029" y="471"/>
                  <a:pt x="1027" y="471"/>
                  <a:pt x="1026" y="471"/>
                </a:cubicBezTo>
                <a:cubicBezTo>
                  <a:pt x="1022" y="471"/>
                  <a:pt x="1018" y="470"/>
                  <a:pt x="1015" y="470"/>
                </a:cubicBezTo>
                <a:cubicBezTo>
                  <a:pt x="1013" y="470"/>
                  <a:pt x="1012" y="470"/>
                  <a:pt x="1010" y="469"/>
                </a:cubicBezTo>
                <a:cubicBezTo>
                  <a:pt x="1009" y="469"/>
                  <a:pt x="1007" y="469"/>
                  <a:pt x="1006" y="468"/>
                </a:cubicBezTo>
                <a:cubicBezTo>
                  <a:pt x="1003" y="468"/>
                  <a:pt x="1000" y="468"/>
                  <a:pt x="997" y="467"/>
                </a:cubicBezTo>
                <a:cubicBezTo>
                  <a:pt x="994" y="467"/>
                  <a:pt x="991" y="467"/>
                  <a:pt x="989" y="466"/>
                </a:cubicBezTo>
                <a:cubicBezTo>
                  <a:pt x="988" y="466"/>
                  <a:pt x="988" y="465"/>
                  <a:pt x="987" y="466"/>
                </a:cubicBezTo>
                <a:cubicBezTo>
                  <a:pt x="987" y="467"/>
                  <a:pt x="988" y="467"/>
                  <a:pt x="988" y="467"/>
                </a:cubicBezTo>
                <a:cubicBezTo>
                  <a:pt x="989" y="468"/>
                  <a:pt x="990" y="468"/>
                  <a:pt x="991" y="469"/>
                </a:cubicBezTo>
                <a:cubicBezTo>
                  <a:pt x="993" y="471"/>
                  <a:pt x="995" y="473"/>
                  <a:pt x="997" y="474"/>
                </a:cubicBezTo>
                <a:cubicBezTo>
                  <a:pt x="999" y="474"/>
                  <a:pt x="1000" y="474"/>
                  <a:pt x="1002" y="475"/>
                </a:cubicBezTo>
                <a:cubicBezTo>
                  <a:pt x="1003" y="476"/>
                  <a:pt x="1004" y="477"/>
                  <a:pt x="1005" y="478"/>
                </a:cubicBezTo>
                <a:cubicBezTo>
                  <a:pt x="1006" y="479"/>
                  <a:pt x="1007" y="480"/>
                  <a:pt x="1008" y="482"/>
                </a:cubicBezTo>
                <a:cubicBezTo>
                  <a:pt x="1008" y="482"/>
                  <a:pt x="1008" y="483"/>
                  <a:pt x="1008" y="483"/>
                </a:cubicBezTo>
                <a:cubicBezTo>
                  <a:pt x="1008" y="484"/>
                  <a:pt x="1009" y="485"/>
                  <a:pt x="1009" y="485"/>
                </a:cubicBezTo>
                <a:cubicBezTo>
                  <a:pt x="1010" y="487"/>
                  <a:pt x="1009" y="488"/>
                  <a:pt x="1007" y="488"/>
                </a:cubicBezTo>
                <a:cubicBezTo>
                  <a:pt x="1006" y="488"/>
                  <a:pt x="1004" y="489"/>
                  <a:pt x="1005" y="490"/>
                </a:cubicBezTo>
                <a:cubicBezTo>
                  <a:pt x="1005" y="491"/>
                  <a:pt x="1006" y="491"/>
                  <a:pt x="1006" y="492"/>
                </a:cubicBezTo>
                <a:cubicBezTo>
                  <a:pt x="1006" y="493"/>
                  <a:pt x="1006" y="493"/>
                  <a:pt x="1005" y="493"/>
                </a:cubicBezTo>
                <a:cubicBezTo>
                  <a:pt x="1004" y="494"/>
                  <a:pt x="1003" y="495"/>
                  <a:pt x="1003" y="496"/>
                </a:cubicBezTo>
                <a:cubicBezTo>
                  <a:pt x="1003" y="497"/>
                  <a:pt x="1004" y="498"/>
                  <a:pt x="1003" y="499"/>
                </a:cubicBezTo>
                <a:cubicBezTo>
                  <a:pt x="1003" y="500"/>
                  <a:pt x="1002" y="501"/>
                  <a:pt x="1001" y="503"/>
                </a:cubicBezTo>
                <a:cubicBezTo>
                  <a:pt x="1001" y="504"/>
                  <a:pt x="1000" y="505"/>
                  <a:pt x="999" y="506"/>
                </a:cubicBezTo>
                <a:cubicBezTo>
                  <a:pt x="999" y="508"/>
                  <a:pt x="998" y="509"/>
                  <a:pt x="997" y="511"/>
                </a:cubicBezTo>
                <a:cubicBezTo>
                  <a:pt x="997" y="514"/>
                  <a:pt x="1000" y="515"/>
                  <a:pt x="1002" y="516"/>
                </a:cubicBezTo>
                <a:cubicBezTo>
                  <a:pt x="1004" y="516"/>
                  <a:pt x="1005" y="517"/>
                  <a:pt x="1006" y="518"/>
                </a:cubicBezTo>
                <a:cubicBezTo>
                  <a:pt x="1007" y="520"/>
                  <a:pt x="1008" y="519"/>
                  <a:pt x="1009" y="520"/>
                </a:cubicBezTo>
                <a:cubicBezTo>
                  <a:pt x="1011" y="521"/>
                  <a:pt x="1012" y="522"/>
                  <a:pt x="1012" y="524"/>
                </a:cubicBezTo>
                <a:cubicBezTo>
                  <a:pt x="1012" y="525"/>
                  <a:pt x="1012" y="526"/>
                  <a:pt x="1012" y="526"/>
                </a:cubicBezTo>
                <a:cubicBezTo>
                  <a:pt x="1012" y="527"/>
                  <a:pt x="1012" y="528"/>
                  <a:pt x="1013" y="529"/>
                </a:cubicBezTo>
                <a:cubicBezTo>
                  <a:pt x="1013" y="531"/>
                  <a:pt x="1012" y="532"/>
                  <a:pt x="1012" y="534"/>
                </a:cubicBezTo>
                <a:cubicBezTo>
                  <a:pt x="1011" y="539"/>
                  <a:pt x="1006" y="541"/>
                  <a:pt x="1005" y="545"/>
                </a:cubicBezTo>
                <a:cubicBezTo>
                  <a:pt x="1004" y="547"/>
                  <a:pt x="1004" y="548"/>
                  <a:pt x="1004" y="549"/>
                </a:cubicBezTo>
                <a:cubicBezTo>
                  <a:pt x="1004" y="551"/>
                  <a:pt x="1004" y="552"/>
                  <a:pt x="1005" y="553"/>
                </a:cubicBezTo>
                <a:cubicBezTo>
                  <a:pt x="1005" y="555"/>
                  <a:pt x="1005" y="556"/>
                  <a:pt x="1005" y="557"/>
                </a:cubicBezTo>
                <a:cubicBezTo>
                  <a:pt x="1005" y="558"/>
                  <a:pt x="1006" y="558"/>
                  <a:pt x="1006" y="559"/>
                </a:cubicBezTo>
                <a:cubicBezTo>
                  <a:pt x="1005" y="559"/>
                  <a:pt x="1005" y="558"/>
                  <a:pt x="1005" y="558"/>
                </a:cubicBezTo>
                <a:cubicBezTo>
                  <a:pt x="1004" y="557"/>
                  <a:pt x="1004" y="557"/>
                  <a:pt x="1004" y="556"/>
                </a:cubicBezTo>
                <a:cubicBezTo>
                  <a:pt x="1004" y="556"/>
                  <a:pt x="1004" y="555"/>
                  <a:pt x="1004" y="554"/>
                </a:cubicBezTo>
                <a:cubicBezTo>
                  <a:pt x="1004" y="554"/>
                  <a:pt x="1003" y="554"/>
                  <a:pt x="1003" y="553"/>
                </a:cubicBezTo>
                <a:cubicBezTo>
                  <a:pt x="1003" y="552"/>
                  <a:pt x="1003" y="552"/>
                  <a:pt x="1002" y="551"/>
                </a:cubicBezTo>
                <a:cubicBezTo>
                  <a:pt x="1002" y="551"/>
                  <a:pt x="1001" y="551"/>
                  <a:pt x="1001" y="550"/>
                </a:cubicBezTo>
                <a:cubicBezTo>
                  <a:pt x="1000" y="550"/>
                  <a:pt x="1000" y="549"/>
                  <a:pt x="999" y="549"/>
                </a:cubicBezTo>
                <a:cubicBezTo>
                  <a:pt x="998" y="549"/>
                  <a:pt x="998" y="550"/>
                  <a:pt x="997" y="550"/>
                </a:cubicBezTo>
                <a:cubicBezTo>
                  <a:pt x="997" y="550"/>
                  <a:pt x="996" y="550"/>
                  <a:pt x="995" y="551"/>
                </a:cubicBezTo>
                <a:cubicBezTo>
                  <a:pt x="995" y="551"/>
                  <a:pt x="994" y="551"/>
                  <a:pt x="994" y="552"/>
                </a:cubicBezTo>
                <a:cubicBezTo>
                  <a:pt x="994" y="552"/>
                  <a:pt x="993" y="552"/>
                  <a:pt x="993" y="553"/>
                </a:cubicBezTo>
                <a:cubicBezTo>
                  <a:pt x="992" y="554"/>
                  <a:pt x="992" y="554"/>
                  <a:pt x="993" y="554"/>
                </a:cubicBezTo>
                <a:cubicBezTo>
                  <a:pt x="993" y="555"/>
                  <a:pt x="993" y="556"/>
                  <a:pt x="993" y="556"/>
                </a:cubicBezTo>
                <a:cubicBezTo>
                  <a:pt x="992" y="556"/>
                  <a:pt x="992" y="555"/>
                  <a:pt x="992" y="555"/>
                </a:cubicBezTo>
                <a:cubicBezTo>
                  <a:pt x="992" y="555"/>
                  <a:pt x="992" y="555"/>
                  <a:pt x="991" y="555"/>
                </a:cubicBezTo>
                <a:cubicBezTo>
                  <a:pt x="991" y="554"/>
                  <a:pt x="990" y="555"/>
                  <a:pt x="990" y="554"/>
                </a:cubicBezTo>
                <a:cubicBezTo>
                  <a:pt x="990" y="554"/>
                  <a:pt x="989" y="553"/>
                  <a:pt x="990" y="553"/>
                </a:cubicBezTo>
                <a:cubicBezTo>
                  <a:pt x="990" y="552"/>
                  <a:pt x="990" y="553"/>
                  <a:pt x="990" y="553"/>
                </a:cubicBezTo>
                <a:cubicBezTo>
                  <a:pt x="991" y="552"/>
                  <a:pt x="991" y="551"/>
                  <a:pt x="992" y="550"/>
                </a:cubicBezTo>
                <a:cubicBezTo>
                  <a:pt x="993" y="550"/>
                  <a:pt x="994" y="550"/>
                  <a:pt x="995" y="549"/>
                </a:cubicBezTo>
                <a:cubicBezTo>
                  <a:pt x="996" y="549"/>
                  <a:pt x="997" y="547"/>
                  <a:pt x="996" y="546"/>
                </a:cubicBezTo>
                <a:cubicBezTo>
                  <a:pt x="996" y="545"/>
                  <a:pt x="994" y="546"/>
                  <a:pt x="993" y="546"/>
                </a:cubicBezTo>
                <a:cubicBezTo>
                  <a:pt x="993" y="545"/>
                  <a:pt x="992" y="545"/>
                  <a:pt x="992" y="545"/>
                </a:cubicBezTo>
                <a:cubicBezTo>
                  <a:pt x="991" y="544"/>
                  <a:pt x="989" y="543"/>
                  <a:pt x="988" y="542"/>
                </a:cubicBezTo>
                <a:cubicBezTo>
                  <a:pt x="986" y="540"/>
                  <a:pt x="983" y="542"/>
                  <a:pt x="980" y="541"/>
                </a:cubicBezTo>
                <a:cubicBezTo>
                  <a:pt x="979" y="541"/>
                  <a:pt x="979" y="541"/>
                  <a:pt x="978" y="541"/>
                </a:cubicBezTo>
                <a:cubicBezTo>
                  <a:pt x="977" y="540"/>
                  <a:pt x="977" y="540"/>
                  <a:pt x="976" y="540"/>
                </a:cubicBezTo>
                <a:cubicBezTo>
                  <a:pt x="975" y="540"/>
                  <a:pt x="974" y="539"/>
                  <a:pt x="972" y="539"/>
                </a:cubicBezTo>
                <a:cubicBezTo>
                  <a:pt x="971" y="539"/>
                  <a:pt x="970" y="538"/>
                  <a:pt x="969" y="538"/>
                </a:cubicBezTo>
                <a:cubicBezTo>
                  <a:pt x="967" y="538"/>
                  <a:pt x="966" y="539"/>
                  <a:pt x="964" y="540"/>
                </a:cubicBezTo>
                <a:cubicBezTo>
                  <a:pt x="963" y="542"/>
                  <a:pt x="961" y="543"/>
                  <a:pt x="960" y="545"/>
                </a:cubicBezTo>
                <a:cubicBezTo>
                  <a:pt x="959" y="547"/>
                  <a:pt x="956" y="550"/>
                  <a:pt x="954" y="551"/>
                </a:cubicBezTo>
                <a:cubicBezTo>
                  <a:pt x="953" y="551"/>
                  <a:pt x="951" y="552"/>
                  <a:pt x="950" y="552"/>
                </a:cubicBezTo>
                <a:cubicBezTo>
                  <a:pt x="948" y="553"/>
                  <a:pt x="947" y="553"/>
                  <a:pt x="946" y="554"/>
                </a:cubicBezTo>
                <a:cubicBezTo>
                  <a:pt x="944" y="554"/>
                  <a:pt x="943" y="554"/>
                  <a:pt x="941" y="555"/>
                </a:cubicBezTo>
                <a:cubicBezTo>
                  <a:pt x="940" y="555"/>
                  <a:pt x="939" y="556"/>
                  <a:pt x="937" y="557"/>
                </a:cubicBezTo>
                <a:cubicBezTo>
                  <a:pt x="935" y="557"/>
                  <a:pt x="934" y="559"/>
                  <a:pt x="933" y="560"/>
                </a:cubicBezTo>
                <a:cubicBezTo>
                  <a:pt x="930" y="561"/>
                  <a:pt x="928" y="563"/>
                  <a:pt x="925" y="565"/>
                </a:cubicBezTo>
                <a:cubicBezTo>
                  <a:pt x="924" y="566"/>
                  <a:pt x="922" y="567"/>
                  <a:pt x="921" y="568"/>
                </a:cubicBezTo>
                <a:cubicBezTo>
                  <a:pt x="920" y="568"/>
                  <a:pt x="919" y="569"/>
                  <a:pt x="918" y="570"/>
                </a:cubicBezTo>
                <a:cubicBezTo>
                  <a:pt x="917" y="571"/>
                  <a:pt x="917" y="573"/>
                  <a:pt x="918" y="574"/>
                </a:cubicBezTo>
                <a:cubicBezTo>
                  <a:pt x="918" y="575"/>
                  <a:pt x="919" y="576"/>
                  <a:pt x="920" y="578"/>
                </a:cubicBezTo>
                <a:cubicBezTo>
                  <a:pt x="921" y="579"/>
                  <a:pt x="921" y="580"/>
                  <a:pt x="922" y="581"/>
                </a:cubicBezTo>
                <a:cubicBezTo>
                  <a:pt x="923" y="582"/>
                  <a:pt x="924" y="583"/>
                  <a:pt x="925" y="584"/>
                </a:cubicBezTo>
                <a:cubicBezTo>
                  <a:pt x="928" y="586"/>
                  <a:pt x="929" y="588"/>
                  <a:pt x="930" y="591"/>
                </a:cubicBezTo>
                <a:cubicBezTo>
                  <a:pt x="931" y="593"/>
                  <a:pt x="932" y="594"/>
                  <a:pt x="932" y="595"/>
                </a:cubicBezTo>
                <a:cubicBezTo>
                  <a:pt x="933" y="596"/>
                  <a:pt x="933" y="598"/>
                  <a:pt x="933" y="599"/>
                </a:cubicBezTo>
                <a:cubicBezTo>
                  <a:pt x="933" y="600"/>
                  <a:pt x="934" y="602"/>
                  <a:pt x="933" y="602"/>
                </a:cubicBezTo>
                <a:cubicBezTo>
                  <a:pt x="932" y="603"/>
                  <a:pt x="930" y="602"/>
                  <a:pt x="929" y="602"/>
                </a:cubicBezTo>
                <a:cubicBezTo>
                  <a:pt x="926" y="601"/>
                  <a:pt x="923" y="600"/>
                  <a:pt x="920" y="600"/>
                </a:cubicBezTo>
                <a:cubicBezTo>
                  <a:pt x="918" y="600"/>
                  <a:pt x="917" y="600"/>
                  <a:pt x="915" y="600"/>
                </a:cubicBezTo>
                <a:cubicBezTo>
                  <a:pt x="914" y="599"/>
                  <a:pt x="912" y="599"/>
                  <a:pt x="911" y="599"/>
                </a:cubicBezTo>
                <a:cubicBezTo>
                  <a:pt x="910" y="599"/>
                  <a:pt x="909" y="599"/>
                  <a:pt x="908" y="599"/>
                </a:cubicBezTo>
                <a:cubicBezTo>
                  <a:pt x="906" y="598"/>
                  <a:pt x="904" y="599"/>
                  <a:pt x="903" y="598"/>
                </a:cubicBezTo>
                <a:cubicBezTo>
                  <a:pt x="900" y="598"/>
                  <a:pt x="896" y="597"/>
                  <a:pt x="893" y="597"/>
                </a:cubicBezTo>
                <a:cubicBezTo>
                  <a:pt x="892" y="597"/>
                  <a:pt x="891" y="596"/>
                  <a:pt x="889" y="596"/>
                </a:cubicBezTo>
                <a:cubicBezTo>
                  <a:pt x="888" y="596"/>
                  <a:pt x="888" y="596"/>
                  <a:pt x="887" y="597"/>
                </a:cubicBezTo>
                <a:cubicBezTo>
                  <a:pt x="887" y="598"/>
                  <a:pt x="888" y="598"/>
                  <a:pt x="887" y="598"/>
                </a:cubicBezTo>
                <a:cubicBezTo>
                  <a:pt x="886" y="598"/>
                  <a:pt x="885" y="598"/>
                  <a:pt x="885" y="598"/>
                </a:cubicBezTo>
                <a:cubicBezTo>
                  <a:pt x="884" y="597"/>
                  <a:pt x="885" y="597"/>
                  <a:pt x="885" y="596"/>
                </a:cubicBezTo>
                <a:cubicBezTo>
                  <a:pt x="886" y="596"/>
                  <a:pt x="886" y="595"/>
                  <a:pt x="887" y="595"/>
                </a:cubicBezTo>
                <a:cubicBezTo>
                  <a:pt x="888" y="595"/>
                  <a:pt x="888" y="595"/>
                  <a:pt x="889" y="595"/>
                </a:cubicBezTo>
                <a:cubicBezTo>
                  <a:pt x="890" y="595"/>
                  <a:pt x="892" y="595"/>
                  <a:pt x="892" y="594"/>
                </a:cubicBezTo>
                <a:cubicBezTo>
                  <a:pt x="893" y="592"/>
                  <a:pt x="891" y="592"/>
                  <a:pt x="890" y="591"/>
                </a:cubicBezTo>
                <a:cubicBezTo>
                  <a:pt x="888" y="591"/>
                  <a:pt x="887" y="590"/>
                  <a:pt x="886" y="590"/>
                </a:cubicBezTo>
                <a:cubicBezTo>
                  <a:pt x="884" y="590"/>
                  <a:pt x="883" y="589"/>
                  <a:pt x="882" y="588"/>
                </a:cubicBezTo>
                <a:cubicBezTo>
                  <a:pt x="879" y="587"/>
                  <a:pt x="877" y="585"/>
                  <a:pt x="874" y="584"/>
                </a:cubicBezTo>
                <a:cubicBezTo>
                  <a:pt x="873" y="584"/>
                  <a:pt x="872" y="583"/>
                  <a:pt x="870" y="582"/>
                </a:cubicBezTo>
                <a:cubicBezTo>
                  <a:pt x="869" y="582"/>
                  <a:pt x="867" y="581"/>
                  <a:pt x="866" y="581"/>
                </a:cubicBezTo>
                <a:cubicBezTo>
                  <a:pt x="865" y="581"/>
                  <a:pt x="863" y="581"/>
                  <a:pt x="862" y="582"/>
                </a:cubicBezTo>
                <a:cubicBezTo>
                  <a:pt x="861" y="583"/>
                  <a:pt x="861" y="584"/>
                  <a:pt x="861" y="586"/>
                </a:cubicBezTo>
                <a:cubicBezTo>
                  <a:pt x="861" y="588"/>
                  <a:pt x="860" y="588"/>
                  <a:pt x="859" y="589"/>
                </a:cubicBezTo>
                <a:cubicBezTo>
                  <a:pt x="858" y="590"/>
                  <a:pt x="857" y="590"/>
                  <a:pt x="856" y="590"/>
                </a:cubicBezTo>
                <a:cubicBezTo>
                  <a:pt x="855" y="590"/>
                  <a:pt x="854" y="589"/>
                  <a:pt x="854" y="589"/>
                </a:cubicBezTo>
                <a:cubicBezTo>
                  <a:pt x="853" y="590"/>
                  <a:pt x="853" y="591"/>
                  <a:pt x="854" y="591"/>
                </a:cubicBezTo>
                <a:cubicBezTo>
                  <a:pt x="854" y="591"/>
                  <a:pt x="855" y="591"/>
                  <a:pt x="855" y="592"/>
                </a:cubicBezTo>
                <a:cubicBezTo>
                  <a:pt x="856" y="593"/>
                  <a:pt x="856" y="594"/>
                  <a:pt x="856" y="594"/>
                </a:cubicBezTo>
                <a:cubicBezTo>
                  <a:pt x="857" y="595"/>
                  <a:pt x="858" y="596"/>
                  <a:pt x="859" y="597"/>
                </a:cubicBezTo>
                <a:cubicBezTo>
                  <a:pt x="860" y="598"/>
                  <a:pt x="861" y="600"/>
                  <a:pt x="862" y="601"/>
                </a:cubicBezTo>
                <a:cubicBezTo>
                  <a:pt x="863" y="602"/>
                  <a:pt x="864" y="603"/>
                  <a:pt x="865" y="604"/>
                </a:cubicBezTo>
                <a:cubicBezTo>
                  <a:pt x="867" y="604"/>
                  <a:pt x="867" y="606"/>
                  <a:pt x="868" y="607"/>
                </a:cubicBezTo>
                <a:cubicBezTo>
                  <a:pt x="869" y="608"/>
                  <a:pt x="870" y="609"/>
                  <a:pt x="872" y="608"/>
                </a:cubicBezTo>
                <a:cubicBezTo>
                  <a:pt x="872" y="608"/>
                  <a:pt x="873" y="608"/>
                  <a:pt x="874" y="607"/>
                </a:cubicBezTo>
                <a:cubicBezTo>
                  <a:pt x="875" y="607"/>
                  <a:pt x="875" y="607"/>
                  <a:pt x="876" y="607"/>
                </a:cubicBezTo>
                <a:cubicBezTo>
                  <a:pt x="878" y="608"/>
                  <a:pt x="877" y="606"/>
                  <a:pt x="879" y="605"/>
                </a:cubicBezTo>
                <a:cubicBezTo>
                  <a:pt x="881" y="605"/>
                  <a:pt x="880" y="608"/>
                  <a:pt x="881" y="608"/>
                </a:cubicBezTo>
                <a:cubicBezTo>
                  <a:pt x="881" y="609"/>
                  <a:pt x="882" y="609"/>
                  <a:pt x="883" y="609"/>
                </a:cubicBezTo>
                <a:cubicBezTo>
                  <a:pt x="884" y="610"/>
                  <a:pt x="884" y="610"/>
                  <a:pt x="884" y="611"/>
                </a:cubicBezTo>
                <a:cubicBezTo>
                  <a:pt x="884" y="612"/>
                  <a:pt x="884" y="614"/>
                  <a:pt x="885" y="615"/>
                </a:cubicBezTo>
                <a:cubicBezTo>
                  <a:pt x="885" y="616"/>
                  <a:pt x="886" y="618"/>
                  <a:pt x="885" y="619"/>
                </a:cubicBezTo>
                <a:cubicBezTo>
                  <a:pt x="884" y="620"/>
                  <a:pt x="883" y="621"/>
                  <a:pt x="882" y="621"/>
                </a:cubicBezTo>
                <a:cubicBezTo>
                  <a:pt x="881" y="622"/>
                  <a:pt x="880" y="622"/>
                  <a:pt x="878" y="622"/>
                </a:cubicBezTo>
                <a:cubicBezTo>
                  <a:pt x="876" y="622"/>
                  <a:pt x="876" y="624"/>
                  <a:pt x="875" y="625"/>
                </a:cubicBezTo>
                <a:cubicBezTo>
                  <a:pt x="873" y="625"/>
                  <a:pt x="872" y="626"/>
                  <a:pt x="870" y="625"/>
                </a:cubicBezTo>
                <a:cubicBezTo>
                  <a:pt x="869" y="624"/>
                  <a:pt x="868" y="624"/>
                  <a:pt x="867" y="624"/>
                </a:cubicBezTo>
                <a:cubicBezTo>
                  <a:pt x="865" y="623"/>
                  <a:pt x="864" y="623"/>
                  <a:pt x="863" y="622"/>
                </a:cubicBezTo>
                <a:cubicBezTo>
                  <a:pt x="862" y="622"/>
                  <a:pt x="860" y="622"/>
                  <a:pt x="859" y="621"/>
                </a:cubicBezTo>
                <a:cubicBezTo>
                  <a:pt x="856" y="620"/>
                  <a:pt x="853" y="619"/>
                  <a:pt x="851" y="617"/>
                </a:cubicBezTo>
                <a:cubicBezTo>
                  <a:pt x="850" y="616"/>
                  <a:pt x="849" y="615"/>
                  <a:pt x="848" y="614"/>
                </a:cubicBezTo>
                <a:cubicBezTo>
                  <a:pt x="847" y="612"/>
                  <a:pt x="846" y="611"/>
                  <a:pt x="845" y="610"/>
                </a:cubicBezTo>
                <a:cubicBezTo>
                  <a:pt x="843" y="609"/>
                  <a:pt x="841" y="609"/>
                  <a:pt x="839" y="608"/>
                </a:cubicBezTo>
                <a:cubicBezTo>
                  <a:pt x="837" y="608"/>
                  <a:pt x="836" y="608"/>
                  <a:pt x="834" y="608"/>
                </a:cubicBezTo>
                <a:cubicBezTo>
                  <a:pt x="833" y="608"/>
                  <a:pt x="831" y="607"/>
                  <a:pt x="830" y="607"/>
                </a:cubicBezTo>
                <a:cubicBezTo>
                  <a:pt x="828" y="607"/>
                  <a:pt x="827" y="606"/>
                  <a:pt x="826" y="605"/>
                </a:cubicBezTo>
                <a:cubicBezTo>
                  <a:pt x="824" y="605"/>
                  <a:pt x="824" y="604"/>
                  <a:pt x="822" y="604"/>
                </a:cubicBezTo>
                <a:cubicBezTo>
                  <a:pt x="821" y="603"/>
                  <a:pt x="820" y="602"/>
                  <a:pt x="821" y="600"/>
                </a:cubicBezTo>
                <a:cubicBezTo>
                  <a:pt x="821" y="599"/>
                  <a:pt x="822" y="599"/>
                  <a:pt x="822" y="598"/>
                </a:cubicBezTo>
                <a:cubicBezTo>
                  <a:pt x="822" y="598"/>
                  <a:pt x="822" y="597"/>
                  <a:pt x="822" y="597"/>
                </a:cubicBezTo>
                <a:cubicBezTo>
                  <a:pt x="823" y="596"/>
                  <a:pt x="826" y="596"/>
                  <a:pt x="825" y="595"/>
                </a:cubicBezTo>
                <a:cubicBezTo>
                  <a:pt x="824" y="594"/>
                  <a:pt x="824" y="594"/>
                  <a:pt x="824" y="594"/>
                </a:cubicBezTo>
                <a:cubicBezTo>
                  <a:pt x="823" y="593"/>
                  <a:pt x="824" y="592"/>
                  <a:pt x="823" y="592"/>
                </a:cubicBezTo>
                <a:cubicBezTo>
                  <a:pt x="823" y="590"/>
                  <a:pt x="821" y="590"/>
                  <a:pt x="820" y="588"/>
                </a:cubicBezTo>
                <a:cubicBezTo>
                  <a:pt x="820" y="588"/>
                  <a:pt x="819" y="587"/>
                  <a:pt x="819" y="587"/>
                </a:cubicBezTo>
                <a:cubicBezTo>
                  <a:pt x="819" y="586"/>
                  <a:pt x="819" y="585"/>
                  <a:pt x="819" y="584"/>
                </a:cubicBezTo>
                <a:cubicBezTo>
                  <a:pt x="818" y="583"/>
                  <a:pt x="817" y="581"/>
                  <a:pt x="816" y="579"/>
                </a:cubicBezTo>
                <a:cubicBezTo>
                  <a:pt x="816" y="579"/>
                  <a:pt x="816" y="579"/>
                  <a:pt x="815" y="578"/>
                </a:cubicBezTo>
                <a:cubicBezTo>
                  <a:pt x="815" y="578"/>
                  <a:pt x="815" y="577"/>
                  <a:pt x="814" y="577"/>
                </a:cubicBezTo>
                <a:cubicBezTo>
                  <a:pt x="814" y="577"/>
                  <a:pt x="813" y="577"/>
                  <a:pt x="812" y="576"/>
                </a:cubicBezTo>
                <a:cubicBezTo>
                  <a:pt x="812" y="575"/>
                  <a:pt x="813" y="575"/>
                  <a:pt x="813" y="575"/>
                </a:cubicBezTo>
                <a:cubicBezTo>
                  <a:pt x="814" y="574"/>
                  <a:pt x="815" y="574"/>
                  <a:pt x="815" y="574"/>
                </a:cubicBezTo>
                <a:cubicBezTo>
                  <a:pt x="817" y="573"/>
                  <a:pt x="818" y="574"/>
                  <a:pt x="819" y="572"/>
                </a:cubicBezTo>
                <a:cubicBezTo>
                  <a:pt x="819" y="571"/>
                  <a:pt x="819" y="569"/>
                  <a:pt x="819" y="568"/>
                </a:cubicBezTo>
                <a:cubicBezTo>
                  <a:pt x="819" y="566"/>
                  <a:pt x="819" y="565"/>
                  <a:pt x="819" y="564"/>
                </a:cubicBezTo>
                <a:cubicBezTo>
                  <a:pt x="820" y="562"/>
                  <a:pt x="821" y="564"/>
                  <a:pt x="822" y="564"/>
                </a:cubicBezTo>
                <a:cubicBezTo>
                  <a:pt x="822" y="565"/>
                  <a:pt x="823" y="565"/>
                  <a:pt x="824" y="565"/>
                </a:cubicBezTo>
                <a:cubicBezTo>
                  <a:pt x="825" y="564"/>
                  <a:pt x="824" y="563"/>
                  <a:pt x="824" y="563"/>
                </a:cubicBezTo>
                <a:cubicBezTo>
                  <a:pt x="824" y="562"/>
                  <a:pt x="823" y="562"/>
                  <a:pt x="823" y="561"/>
                </a:cubicBezTo>
                <a:cubicBezTo>
                  <a:pt x="823" y="560"/>
                  <a:pt x="822" y="560"/>
                  <a:pt x="822" y="559"/>
                </a:cubicBezTo>
                <a:cubicBezTo>
                  <a:pt x="821" y="559"/>
                  <a:pt x="821" y="558"/>
                  <a:pt x="821" y="557"/>
                </a:cubicBezTo>
                <a:cubicBezTo>
                  <a:pt x="820" y="557"/>
                  <a:pt x="820" y="557"/>
                  <a:pt x="819" y="556"/>
                </a:cubicBezTo>
                <a:cubicBezTo>
                  <a:pt x="819" y="555"/>
                  <a:pt x="819" y="555"/>
                  <a:pt x="818" y="554"/>
                </a:cubicBezTo>
                <a:cubicBezTo>
                  <a:pt x="818" y="553"/>
                  <a:pt x="817" y="553"/>
                  <a:pt x="816" y="553"/>
                </a:cubicBezTo>
                <a:cubicBezTo>
                  <a:pt x="815" y="552"/>
                  <a:pt x="814" y="551"/>
                  <a:pt x="813" y="551"/>
                </a:cubicBezTo>
                <a:cubicBezTo>
                  <a:pt x="811" y="550"/>
                  <a:pt x="810" y="550"/>
                  <a:pt x="808" y="550"/>
                </a:cubicBezTo>
                <a:cubicBezTo>
                  <a:pt x="807" y="550"/>
                  <a:pt x="806" y="549"/>
                  <a:pt x="804" y="548"/>
                </a:cubicBezTo>
                <a:cubicBezTo>
                  <a:pt x="803" y="547"/>
                  <a:pt x="801" y="548"/>
                  <a:pt x="800" y="547"/>
                </a:cubicBezTo>
                <a:cubicBezTo>
                  <a:pt x="798" y="547"/>
                  <a:pt x="797" y="546"/>
                  <a:pt x="796" y="546"/>
                </a:cubicBezTo>
                <a:cubicBezTo>
                  <a:pt x="795" y="546"/>
                  <a:pt x="794" y="546"/>
                  <a:pt x="794" y="545"/>
                </a:cubicBezTo>
                <a:cubicBezTo>
                  <a:pt x="793" y="545"/>
                  <a:pt x="794" y="544"/>
                  <a:pt x="794" y="544"/>
                </a:cubicBezTo>
                <a:cubicBezTo>
                  <a:pt x="796" y="544"/>
                  <a:pt x="797" y="544"/>
                  <a:pt x="798" y="543"/>
                </a:cubicBezTo>
                <a:cubicBezTo>
                  <a:pt x="799" y="543"/>
                  <a:pt x="800" y="541"/>
                  <a:pt x="799" y="540"/>
                </a:cubicBezTo>
                <a:cubicBezTo>
                  <a:pt x="798" y="539"/>
                  <a:pt x="796" y="539"/>
                  <a:pt x="795" y="539"/>
                </a:cubicBezTo>
                <a:cubicBezTo>
                  <a:pt x="794" y="539"/>
                  <a:pt x="793" y="538"/>
                  <a:pt x="792" y="538"/>
                </a:cubicBezTo>
                <a:cubicBezTo>
                  <a:pt x="791" y="538"/>
                  <a:pt x="790" y="539"/>
                  <a:pt x="789" y="538"/>
                </a:cubicBezTo>
                <a:cubicBezTo>
                  <a:pt x="788" y="538"/>
                  <a:pt x="789" y="537"/>
                  <a:pt x="788" y="537"/>
                </a:cubicBezTo>
                <a:cubicBezTo>
                  <a:pt x="787" y="536"/>
                  <a:pt x="786" y="536"/>
                  <a:pt x="786" y="536"/>
                </a:cubicBezTo>
                <a:cubicBezTo>
                  <a:pt x="785" y="536"/>
                  <a:pt x="787" y="536"/>
                  <a:pt x="787" y="536"/>
                </a:cubicBezTo>
                <a:cubicBezTo>
                  <a:pt x="787" y="535"/>
                  <a:pt x="788" y="535"/>
                  <a:pt x="788" y="535"/>
                </a:cubicBezTo>
                <a:cubicBezTo>
                  <a:pt x="789" y="535"/>
                  <a:pt x="792" y="534"/>
                  <a:pt x="790" y="533"/>
                </a:cubicBezTo>
                <a:cubicBezTo>
                  <a:pt x="790" y="533"/>
                  <a:pt x="789" y="533"/>
                  <a:pt x="788" y="533"/>
                </a:cubicBezTo>
                <a:cubicBezTo>
                  <a:pt x="788" y="533"/>
                  <a:pt x="787" y="532"/>
                  <a:pt x="786" y="532"/>
                </a:cubicBezTo>
                <a:cubicBezTo>
                  <a:pt x="785" y="532"/>
                  <a:pt x="783" y="533"/>
                  <a:pt x="782" y="532"/>
                </a:cubicBezTo>
                <a:cubicBezTo>
                  <a:pt x="782" y="531"/>
                  <a:pt x="783" y="530"/>
                  <a:pt x="783" y="530"/>
                </a:cubicBezTo>
                <a:cubicBezTo>
                  <a:pt x="782" y="528"/>
                  <a:pt x="779" y="529"/>
                  <a:pt x="778" y="529"/>
                </a:cubicBezTo>
                <a:cubicBezTo>
                  <a:pt x="778" y="528"/>
                  <a:pt x="777" y="528"/>
                  <a:pt x="777" y="527"/>
                </a:cubicBezTo>
                <a:cubicBezTo>
                  <a:pt x="775" y="527"/>
                  <a:pt x="774" y="527"/>
                  <a:pt x="774" y="525"/>
                </a:cubicBezTo>
                <a:cubicBezTo>
                  <a:pt x="774" y="524"/>
                  <a:pt x="774" y="524"/>
                  <a:pt x="775" y="523"/>
                </a:cubicBezTo>
                <a:cubicBezTo>
                  <a:pt x="775" y="523"/>
                  <a:pt x="776" y="522"/>
                  <a:pt x="776" y="522"/>
                </a:cubicBezTo>
                <a:cubicBezTo>
                  <a:pt x="776" y="521"/>
                  <a:pt x="775" y="522"/>
                  <a:pt x="775" y="521"/>
                </a:cubicBezTo>
                <a:cubicBezTo>
                  <a:pt x="774" y="521"/>
                  <a:pt x="774" y="520"/>
                  <a:pt x="773" y="520"/>
                </a:cubicBezTo>
                <a:cubicBezTo>
                  <a:pt x="772" y="519"/>
                  <a:pt x="771" y="519"/>
                  <a:pt x="770" y="519"/>
                </a:cubicBezTo>
                <a:cubicBezTo>
                  <a:pt x="770" y="518"/>
                  <a:pt x="770" y="518"/>
                  <a:pt x="770" y="518"/>
                </a:cubicBezTo>
                <a:cubicBezTo>
                  <a:pt x="769" y="518"/>
                  <a:pt x="769" y="517"/>
                  <a:pt x="768" y="517"/>
                </a:cubicBezTo>
                <a:cubicBezTo>
                  <a:pt x="770" y="517"/>
                  <a:pt x="771" y="518"/>
                  <a:pt x="772" y="518"/>
                </a:cubicBezTo>
                <a:cubicBezTo>
                  <a:pt x="773" y="518"/>
                  <a:pt x="774" y="518"/>
                  <a:pt x="775" y="518"/>
                </a:cubicBezTo>
                <a:cubicBezTo>
                  <a:pt x="775" y="518"/>
                  <a:pt x="776" y="518"/>
                  <a:pt x="777" y="519"/>
                </a:cubicBezTo>
                <a:cubicBezTo>
                  <a:pt x="778" y="519"/>
                  <a:pt x="779" y="519"/>
                  <a:pt x="781" y="519"/>
                </a:cubicBezTo>
                <a:cubicBezTo>
                  <a:pt x="781" y="519"/>
                  <a:pt x="782" y="519"/>
                  <a:pt x="782" y="520"/>
                </a:cubicBezTo>
                <a:cubicBezTo>
                  <a:pt x="783" y="520"/>
                  <a:pt x="783" y="520"/>
                  <a:pt x="782" y="521"/>
                </a:cubicBezTo>
                <a:cubicBezTo>
                  <a:pt x="780" y="522"/>
                  <a:pt x="782" y="522"/>
                  <a:pt x="783" y="523"/>
                </a:cubicBezTo>
                <a:cubicBezTo>
                  <a:pt x="785" y="524"/>
                  <a:pt x="784" y="526"/>
                  <a:pt x="786" y="526"/>
                </a:cubicBezTo>
                <a:cubicBezTo>
                  <a:pt x="786" y="527"/>
                  <a:pt x="787" y="526"/>
                  <a:pt x="788" y="527"/>
                </a:cubicBezTo>
                <a:cubicBezTo>
                  <a:pt x="789" y="527"/>
                  <a:pt x="789" y="527"/>
                  <a:pt x="789" y="528"/>
                </a:cubicBezTo>
                <a:cubicBezTo>
                  <a:pt x="790" y="529"/>
                  <a:pt x="791" y="529"/>
                  <a:pt x="793" y="530"/>
                </a:cubicBezTo>
                <a:cubicBezTo>
                  <a:pt x="793" y="530"/>
                  <a:pt x="794" y="531"/>
                  <a:pt x="794" y="531"/>
                </a:cubicBezTo>
                <a:cubicBezTo>
                  <a:pt x="795" y="532"/>
                  <a:pt x="795" y="532"/>
                  <a:pt x="796" y="532"/>
                </a:cubicBezTo>
                <a:cubicBezTo>
                  <a:pt x="797" y="532"/>
                  <a:pt x="799" y="532"/>
                  <a:pt x="800" y="532"/>
                </a:cubicBezTo>
                <a:cubicBezTo>
                  <a:pt x="802" y="533"/>
                  <a:pt x="803" y="533"/>
                  <a:pt x="804" y="533"/>
                </a:cubicBezTo>
                <a:cubicBezTo>
                  <a:pt x="805" y="533"/>
                  <a:pt x="805" y="532"/>
                  <a:pt x="806" y="532"/>
                </a:cubicBezTo>
                <a:cubicBezTo>
                  <a:pt x="807" y="531"/>
                  <a:pt x="807" y="531"/>
                  <a:pt x="808" y="531"/>
                </a:cubicBezTo>
                <a:cubicBezTo>
                  <a:pt x="808" y="531"/>
                  <a:pt x="809" y="531"/>
                  <a:pt x="810" y="531"/>
                </a:cubicBezTo>
                <a:cubicBezTo>
                  <a:pt x="811" y="531"/>
                  <a:pt x="811" y="532"/>
                  <a:pt x="812" y="533"/>
                </a:cubicBezTo>
                <a:cubicBezTo>
                  <a:pt x="813" y="533"/>
                  <a:pt x="815" y="533"/>
                  <a:pt x="815" y="535"/>
                </a:cubicBezTo>
                <a:cubicBezTo>
                  <a:pt x="815" y="536"/>
                  <a:pt x="814" y="537"/>
                  <a:pt x="816" y="538"/>
                </a:cubicBezTo>
                <a:cubicBezTo>
                  <a:pt x="818" y="538"/>
                  <a:pt x="819" y="537"/>
                  <a:pt x="821" y="537"/>
                </a:cubicBezTo>
                <a:cubicBezTo>
                  <a:pt x="823" y="537"/>
                  <a:pt x="826" y="537"/>
                  <a:pt x="828" y="538"/>
                </a:cubicBezTo>
                <a:cubicBezTo>
                  <a:pt x="829" y="538"/>
                  <a:pt x="830" y="539"/>
                  <a:pt x="831" y="539"/>
                </a:cubicBezTo>
                <a:cubicBezTo>
                  <a:pt x="833" y="539"/>
                  <a:pt x="835" y="540"/>
                  <a:pt x="837" y="540"/>
                </a:cubicBezTo>
                <a:cubicBezTo>
                  <a:pt x="839" y="541"/>
                  <a:pt x="841" y="541"/>
                  <a:pt x="844" y="542"/>
                </a:cubicBezTo>
                <a:cubicBezTo>
                  <a:pt x="846" y="542"/>
                  <a:pt x="849" y="543"/>
                  <a:pt x="851" y="543"/>
                </a:cubicBezTo>
                <a:cubicBezTo>
                  <a:pt x="853" y="544"/>
                  <a:pt x="855" y="545"/>
                  <a:pt x="858" y="545"/>
                </a:cubicBezTo>
                <a:cubicBezTo>
                  <a:pt x="860" y="546"/>
                  <a:pt x="862" y="546"/>
                  <a:pt x="864" y="547"/>
                </a:cubicBezTo>
                <a:cubicBezTo>
                  <a:pt x="867" y="548"/>
                  <a:pt x="869" y="549"/>
                  <a:pt x="872" y="549"/>
                </a:cubicBezTo>
                <a:cubicBezTo>
                  <a:pt x="874" y="549"/>
                  <a:pt x="876" y="550"/>
                  <a:pt x="879" y="551"/>
                </a:cubicBezTo>
                <a:cubicBezTo>
                  <a:pt x="880" y="551"/>
                  <a:pt x="882" y="551"/>
                  <a:pt x="884" y="552"/>
                </a:cubicBezTo>
                <a:cubicBezTo>
                  <a:pt x="888" y="553"/>
                  <a:pt x="891" y="553"/>
                  <a:pt x="895" y="553"/>
                </a:cubicBezTo>
                <a:cubicBezTo>
                  <a:pt x="897" y="553"/>
                  <a:pt x="899" y="553"/>
                  <a:pt x="901" y="553"/>
                </a:cubicBezTo>
                <a:cubicBezTo>
                  <a:pt x="906" y="553"/>
                  <a:pt x="910" y="552"/>
                  <a:pt x="915" y="550"/>
                </a:cubicBezTo>
                <a:cubicBezTo>
                  <a:pt x="916" y="549"/>
                  <a:pt x="917" y="549"/>
                  <a:pt x="918" y="548"/>
                </a:cubicBezTo>
                <a:cubicBezTo>
                  <a:pt x="919" y="548"/>
                  <a:pt x="920" y="548"/>
                  <a:pt x="921" y="548"/>
                </a:cubicBezTo>
                <a:cubicBezTo>
                  <a:pt x="924" y="548"/>
                  <a:pt x="925" y="547"/>
                  <a:pt x="928" y="546"/>
                </a:cubicBezTo>
                <a:cubicBezTo>
                  <a:pt x="929" y="545"/>
                  <a:pt x="931" y="544"/>
                  <a:pt x="932" y="542"/>
                </a:cubicBezTo>
                <a:cubicBezTo>
                  <a:pt x="934" y="541"/>
                  <a:pt x="936" y="540"/>
                  <a:pt x="937" y="538"/>
                </a:cubicBezTo>
                <a:cubicBezTo>
                  <a:pt x="939" y="537"/>
                  <a:pt x="939" y="535"/>
                  <a:pt x="940" y="533"/>
                </a:cubicBezTo>
                <a:cubicBezTo>
                  <a:pt x="942" y="531"/>
                  <a:pt x="944" y="529"/>
                  <a:pt x="946" y="528"/>
                </a:cubicBezTo>
                <a:cubicBezTo>
                  <a:pt x="948" y="526"/>
                  <a:pt x="949" y="524"/>
                  <a:pt x="950" y="521"/>
                </a:cubicBezTo>
                <a:cubicBezTo>
                  <a:pt x="951" y="520"/>
                  <a:pt x="951" y="518"/>
                  <a:pt x="951" y="517"/>
                </a:cubicBezTo>
                <a:cubicBezTo>
                  <a:pt x="951" y="516"/>
                  <a:pt x="949" y="515"/>
                  <a:pt x="948" y="515"/>
                </a:cubicBezTo>
                <a:cubicBezTo>
                  <a:pt x="947" y="514"/>
                  <a:pt x="946" y="514"/>
                  <a:pt x="945" y="512"/>
                </a:cubicBezTo>
                <a:cubicBezTo>
                  <a:pt x="945" y="511"/>
                  <a:pt x="946" y="509"/>
                  <a:pt x="945" y="507"/>
                </a:cubicBezTo>
                <a:cubicBezTo>
                  <a:pt x="945" y="507"/>
                  <a:pt x="944" y="507"/>
                  <a:pt x="944" y="506"/>
                </a:cubicBezTo>
                <a:cubicBezTo>
                  <a:pt x="943" y="504"/>
                  <a:pt x="945" y="499"/>
                  <a:pt x="941" y="498"/>
                </a:cubicBezTo>
                <a:cubicBezTo>
                  <a:pt x="940" y="497"/>
                  <a:pt x="938" y="498"/>
                  <a:pt x="937" y="498"/>
                </a:cubicBezTo>
                <a:cubicBezTo>
                  <a:pt x="936" y="498"/>
                  <a:pt x="934" y="497"/>
                  <a:pt x="933" y="497"/>
                </a:cubicBezTo>
                <a:cubicBezTo>
                  <a:pt x="932" y="496"/>
                  <a:pt x="931" y="495"/>
                  <a:pt x="930" y="494"/>
                </a:cubicBezTo>
                <a:cubicBezTo>
                  <a:pt x="929" y="493"/>
                  <a:pt x="928" y="492"/>
                  <a:pt x="927" y="490"/>
                </a:cubicBezTo>
                <a:cubicBezTo>
                  <a:pt x="925" y="489"/>
                  <a:pt x="922" y="487"/>
                  <a:pt x="920" y="484"/>
                </a:cubicBezTo>
                <a:cubicBezTo>
                  <a:pt x="920" y="484"/>
                  <a:pt x="919" y="483"/>
                  <a:pt x="919" y="483"/>
                </a:cubicBezTo>
                <a:cubicBezTo>
                  <a:pt x="918" y="483"/>
                  <a:pt x="918" y="484"/>
                  <a:pt x="918" y="484"/>
                </a:cubicBezTo>
                <a:cubicBezTo>
                  <a:pt x="918" y="485"/>
                  <a:pt x="919" y="486"/>
                  <a:pt x="918" y="486"/>
                </a:cubicBezTo>
                <a:cubicBezTo>
                  <a:pt x="917" y="486"/>
                  <a:pt x="917" y="485"/>
                  <a:pt x="916" y="484"/>
                </a:cubicBezTo>
                <a:cubicBezTo>
                  <a:pt x="915" y="484"/>
                  <a:pt x="913" y="484"/>
                  <a:pt x="912" y="484"/>
                </a:cubicBezTo>
                <a:cubicBezTo>
                  <a:pt x="910" y="483"/>
                  <a:pt x="909" y="482"/>
                  <a:pt x="907" y="482"/>
                </a:cubicBezTo>
                <a:cubicBezTo>
                  <a:pt x="906" y="481"/>
                  <a:pt x="905" y="481"/>
                  <a:pt x="903" y="480"/>
                </a:cubicBezTo>
                <a:cubicBezTo>
                  <a:pt x="901" y="480"/>
                  <a:pt x="899" y="479"/>
                  <a:pt x="898" y="479"/>
                </a:cubicBezTo>
                <a:cubicBezTo>
                  <a:pt x="894" y="478"/>
                  <a:pt x="892" y="478"/>
                  <a:pt x="889" y="475"/>
                </a:cubicBezTo>
                <a:cubicBezTo>
                  <a:pt x="887" y="472"/>
                  <a:pt x="884" y="469"/>
                  <a:pt x="880" y="467"/>
                </a:cubicBezTo>
                <a:cubicBezTo>
                  <a:pt x="879" y="467"/>
                  <a:pt x="878" y="467"/>
                  <a:pt x="876" y="466"/>
                </a:cubicBezTo>
                <a:cubicBezTo>
                  <a:pt x="875" y="465"/>
                  <a:pt x="874" y="464"/>
                  <a:pt x="872" y="464"/>
                </a:cubicBezTo>
                <a:cubicBezTo>
                  <a:pt x="871" y="463"/>
                  <a:pt x="869" y="462"/>
                  <a:pt x="868" y="461"/>
                </a:cubicBezTo>
                <a:cubicBezTo>
                  <a:pt x="867" y="461"/>
                  <a:pt x="865" y="460"/>
                  <a:pt x="864" y="460"/>
                </a:cubicBezTo>
                <a:cubicBezTo>
                  <a:pt x="862" y="459"/>
                  <a:pt x="861" y="459"/>
                  <a:pt x="860" y="458"/>
                </a:cubicBezTo>
                <a:cubicBezTo>
                  <a:pt x="858" y="457"/>
                  <a:pt x="857" y="456"/>
                  <a:pt x="855" y="455"/>
                </a:cubicBezTo>
                <a:cubicBezTo>
                  <a:pt x="854" y="455"/>
                  <a:pt x="852" y="454"/>
                  <a:pt x="850" y="454"/>
                </a:cubicBezTo>
                <a:cubicBezTo>
                  <a:pt x="849" y="453"/>
                  <a:pt x="847" y="452"/>
                  <a:pt x="846" y="452"/>
                </a:cubicBezTo>
                <a:cubicBezTo>
                  <a:pt x="844" y="451"/>
                  <a:pt x="843" y="450"/>
                  <a:pt x="841" y="450"/>
                </a:cubicBezTo>
                <a:cubicBezTo>
                  <a:pt x="840" y="449"/>
                  <a:pt x="838" y="448"/>
                  <a:pt x="837" y="448"/>
                </a:cubicBezTo>
                <a:cubicBezTo>
                  <a:pt x="836" y="447"/>
                  <a:pt x="834" y="446"/>
                  <a:pt x="833" y="446"/>
                </a:cubicBezTo>
                <a:cubicBezTo>
                  <a:pt x="830" y="445"/>
                  <a:pt x="826" y="446"/>
                  <a:pt x="823" y="445"/>
                </a:cubicBezTo>
                <a:cubicBezTo>
                  <a:pt x="821" y="445"/>
                  <a:pt x="818" y="444"/>
                  <a:pt x="815" y="444"/>
                </a:cubicBezTo>
                <a:cubicBezTo>
                  <a:pt x="812" y="443"/>
                  <a:pt x="809" y="444"/>
                  <a:pt x="807" y="443"/>
                </a:cubicBezTo>
                <a:cubicBezTo>
                  <a:pt x="804" y="443"/>
                  <a:pt x="802" y="443"/>
                  <a:pt x="800" y="443"/>
                </a:cubicBezTo>
                <a:cubicBezTo>
                  <a:pt x="800" y="443"/>
                  <a:pt x="799" y="443"/>
                  <a:pt x="798" y="443"/>
                </a:cubicBezTo>
                <a:cubicBezTo>
                  <a:pt x="797" y="444"/>
                  <a:pt x="797" y="444"/>
                  <a:pt x="797" y="445"/>
                </a:cubicBezTo>
                <a:cubicBezTo>
                  <a:pt x="796" y="446"/>
                  <a:pt x="796" y="446"/>
                  <a:pt x="796" y="447"/>
                </a:cubicBezTo>
                <a:cubicBezTo>
                  <a:pt x="796" y="448"/>
                  <a:pt x="795" y="450"/>
                  <a:pt x="794" y="451"/>
                </a:cubicBezTo>
                <a:cubicBezTo>
                  <a:pt x="792" y="451"/>
                  <a:pt x="791" y="452"/>
                  <a:pt x="790" y="452"/>
                </a:cubicBezTo>
                <a:cubicBezTo>
                  <a:pt x="789" y="453"/>
                  <a:pt x="787" y="453"/>
                  <a:pt x="787" y="455"/>
                </a:cubicBezTo>
                <a:cubicBezTo>
                  <a:pt x="787" y="453"/>
                  <a:pt x="788" y="452"/>
                  <a:pt x="789" y="452"/>
                </a:cubicBezTo>
                <a:cubicBezTo>
                  <a:pt x="790" y="452"/>
                  <a:pt x="790" y="452"/>
                  <a:pt x="791" y="452"/>
                </a:cubicBezTo>
                <a:cubicBezTo>
                  <a:pt x="791" y="451"/>
                  <a:pt x="792" y="451"/>
                  <a:pt x="792" y="450"/>
                </a:cubicBezTo>
                <a:cubicBezTo>
                  <a:pt x="793" y="450"/>
                  <a:pt x="795" y="449"/>
                  <a:pt x="795" y="448"/>
                </a:cubicBezTo>
                <a:cubicBezTo>
                  <a:pt x="795" y="447"/>
                  <a:pt x="793" y="448"/>
                  <a:pt x="793" y="448"/>
                </a:cubicBezTo>
                <a:cubicBezTo>
                  <a:pt x="792" y="448"/>
                  <a:pt x="792" y="447"/>
                  <a:pt x="792" y="447"/>
                </a:cubicBezTo>
                <a:cubicBezTo>
                  <a:pt x="791" y="446"/>
                  <a:pt x="790" y="446"/>
                  <a:pt x="791" y="445"/>
                </a:cubicBezTo>
                <a:cubicBezTo>
                  <a:pt x="791" y="444"/>
                  <a:pt x="792" y="445"/>
                  <a:pt x="793" y="445"/>
                </a:cubicBezTo>
                <a:cubicBezTo>
                  <a:pt x="794" y="444"/>
                  <a:pt x="794" y="442"/>
                  <a:pt x="793" y="441"/>
                </a:cubicBezTo>
                <a:cubicBezTo>
                  <a:pt x="793" y="440"/>
                  <a:pt x="793" y="439"/>
                  <a:pt x="792" y="440"/>
                </a:cubicBezTo>
                <a:cubicBezTo>
                  <a:pt x="792" y="440"/>
                  <a:pt x="792" y="441"/>
                  <a:pt x="791" y="441"/>
                </a:cubicBezTo>
                <a:cubicBezTo>
                  <a:pt x="790" y="441"/>
                  <a:pt x="789" y="441"/>
                  <a:pt x="789" y="441"/>
                </a:cubicBezTo>
                <a:cubicBezTo>
                  <a:pt x="788" y="442"/>
                  <a:pt x="788" y="442"/>
                  <a:pt x="787" y="442"/>
                </a:cubicBezTo>
                <a:cubicBezTo>
                  <a:pt x="787" y="442"/>
                  <a:pt x="787" y="442"/>
                  <a:pt x="786" y="443"/>
                </a:cubicBezTo>
                <a:cubicBezTo>
                  <a:pt x="785" y="443"/>
                  <a:pt x="783" y="444"/>
                  <a:pt x="783" y="443"/>
                </a:cubicBezTo>
                <a:cubicBezTo>
                  <a:pt x="782" y="443"/>
                  <a:pt x="783" y="442"/>
                  <a:pt x="782" y="442"/>
                </a:cubicBezTo>
                <a:cubicBezTo>
                  <a:pt x="781" y="442"/>
                  <a:pt x="780" y="442"/>
                  <a:pt x="780" y="442"/>
                </a:cubicBezTo>
                <a:cubicBezTo>
                  <a:pt x="779" y="442"/>
                  <a:pt x="779" y="441"/>
                  <a:pt x="778" y="441"/>
                </a:cubicBezTo>
                <a:cubicBezTo>
                  <a:pt x="776" y="440"/>
                  <a:pt x="774" y="442"/>
                  <a:pt x="773" y="441"/>
                </a:cubicBezTo>
                <a:cubicBezTo>
                  <a:pt x="772" y="440"/>
                  <a:pt x="772" y="440"/>
                  <a:pt x="771" y="440"/>
                </a:cubicBezTo>
                <a:cubicBezTo>
                  <a:pt x="771" y="439"/>
                  <a:pt x="770" y="439"/>
                  <a:pt x="769" y="439"/>
                </a:cubicBezTo>
                <a:cubicBezTo>
                  <a:pt x="769" y="438"/>
                  <a:pt x="769" y="438"/>
                  <a:pt x="769" y="437"/>
                </a:cubicBezTo>
                <a:cubicBezTo>
                  <a:pt x="768" y="436"/>
                  <a:pt x="768" y="436"/>
                  <a:pt x="767" y="436"/>
                </a:cubicBezTo>
                <a:cubicBezTo>
                  <a:pt x="766" y="435"/>
                  <a:pt x="766" y="433"/>
                  <a:pt x="767" y="432"/>
                </a:cubicBezTo>
                <a:cubicBezTo>
                  <a:pt x="767" y="432"/>
                  <a:pt x="768" y="431"/>
                  <a:pt x="768" y="431"/>
                </a:cubicBezTo>
                <a:cubicBezTo>
                  <a:pt x="768" y="430"/>
                  <a:pt x="768" y="429"/>
                  <a:pt x="769" y="430"/>
                </a:cubicBezTo>
                <a:cubicBezTo>
                  <a:pt x="770" y="430"/>
                  <a:pt x="769" y="431"/>
                  <a:pt x="770" y="432"/>
                </a:cubicBezTo>
                <a:cubicBezTo>
                  <a:pt x="770" y="432"/>
                  <a:pt x="771" y="432"/>
                  <a:pt x="771" y="432"/>
                </a:cubicBezTo>
                <a:cubicBezTo>
                  <a:pt x="772" y="432"/>
                  <a:pt x="772" y="432"/>
                  <a:pt x="772" y="432"/>
                </a:cubicBezTo>
                <a:cubicBezTo>
                  <a:pt x="773" y="433"/>
                  <a:pt x="775" y="433"/>
                  <a:pt x="776" y="433"/>
                </a:cubicBezTo>
                <a:cubicBezTo>
                  <a:pt x="778" y="433"/>
                  <a:pt x="779" y="434"/>
                  <a:pt x="780" y="434"/>
                </a:cubicBezTo>
                <a:cubicBezTo>
                  <a:pt x="782" y="435"/>
                  <a:pt x="783" y="435"/>
                  <a:pt x="785" y="434"/>
                </a:cubicBezTo>
                <a:cubicBezTo>
                  <a:pt x="786" y="434"/>
                  <a:pt x="785" y="432"/>
                  <a:pt x="786" y="431"/>
                </a:cubicBezTo>
                <a:cubicBezTo>
                  <a:pt x="787" y="431"/>
                  <a:pt x="788" y="431"/>
                  <a:pt x="788" y="430"/>
                </a:cubicBezTo>
                <a:cubicBezTo>
                  <a:pt x="788" y="429"/>
                  <a:pt x="788" y="429"/>
                  <a:pt x="787" y="428"/>
                </a:cubicBezTo>
                <a:cubicBezTo>
                  <a:pt x="786" y="428"/>
                  <a:pt x="785" y="428"/>
                  <a:pt x="785" y="428"/>
                </a:cubicBezTo>
                <a:cubicBezTo>
                  <a:pt x="784" y="428"/>
                  <a:pt x="783" y="428"/>
                  <a:pt x="783" y="427"/>
                </a:cubicBezTo>
                <a:cubicBezTo>
                  <a:pt x="781" y="427"/>
                  <a:pt x="780" y="427"/>
                  <a:pt x="778" y="427"/>
                </a:cubicBezTo>
                <a:cubicBezTo>
                  <a:pt x="777" y="427"/>
                  <a:pt x="776" y="426"/>
                  <a:pt x="775" y="425"/>
                </a:cubicBezTo>
                <a:cubicBezTo>
                  <a:pt x="774" y="424"/>
                  <a:pt x="773" y="424"/>
                  <a:pt x="771" y="424"/>
                </a:cubicBezTo>
                <a:cubicBezTo>
                  <a:pt x="771" y="424"/>
                  <a:pt x="770" y="423"/>
                  <a:pt x="770" y="423"/>
                </a:cubicBezTo>
                <a:cubicBezTo>
                  <a:pt x="769" y="423"/>
                  <a:pt x="769" y="422"/>
                  <a:pt x="768" y="422"/>
                </a:cubicBezTo>
                <a:cubicBezTo>
                  <a:pt x="768" y="422"/>
                  <a:pt x="764" y="420"/>
                  <a:pt x="764" y="422"/>
                </a:cubicBezTo>
                <a:cubicBezTo>
                  <a:pt x="764" y="423"/>
                  <a:pt x="765" y="423"/>
                  <a:pt x="765" y="423"/>
                </a:cubicBezTo>
                <a:cubicBezTo>
                  <a:pt x="766" y="424"/>
                  <a:pt x="766" y="424"/>
                  <a:pt x="766" y="425"/>
                </a:cubicBezTo>
                <a:cubicBezTo>
                  <a:pt x="767" y="425"/>
                  <a:pt x="767" y="425"/>
                  <a:pt x="768" y="426"/>
                </a:cubicBezTo>
                <a:cubicBezTo>
                  <a:pt x="768" y="427"/>
                  <a:pt x="768" y="427"/>
                  <a:pt x="767" y="427"/>
                </a:cubicBezTo>
                <a:cubicBezTo>
                  <a:pt x="766" y="427"/>
                  <a:pt x="766" y="427"/>
                  <a:pt x="765" y="426"/>
                </a:cubicBezTo>
                <a:cubicBezTo>
                  <a:pt x="765" y="426"/>
                  <a:pt x="764" y="426"/>
                  <a:pt x="763" y="426"/>
                </a:cubicBezTo>
                <a:cubicBezTo>
                  <a:pt x="763" y="426"/>
                  <a:pt x="762" y="425"/>
                  <a:pt x="761" y="425"/>
                </a:cubicBezTo>
                <a:cubicBezTo>
                  <a:pt x="760" y="425"/>
                  <a:pt x="761" y="426"/>
                  <a:pt x="761" y="427"/>
                </a:cubicBezTo>
                <a:cubicBezTo>
                  <a:pt x="761" y="430"/>
                  <a:pt x="758" y="429"/>
                  <a:pt x="756" y="429"/>
                </a:cubicBezTo>
                <a:cubicBezTo>
                  <a:pt x="755" y="429"/>
                  <a:pt x="753" y="429"/>
                  <a:pt x="751" y="429"/>
                </a:cubicBezTo>
                <a:cubicBezTo>
                  <a:pt x="750" y="429"/>
                  <a:pt x="749" y="428"/>
                  <a:pt x="748" y="428"/>
                </a:cubicBezTo>
                <a:cubicBezTo>
                  <a:pt x="746" y="428"/>
                  <a:pt x="745" y="428"/>
                  <a:pt x="743" y="427"/>
                </a:cubicBezTo>
                <a:cubicBezTo>
                  <a:pt x="742" y="427"/>
                  <a:pt x="740" y="426"/>
                  <a:pt x="738" y="427"/>
                </a:cubicBezTo>
                <a:cubicBezTo>
                  <a:pt x="737" y="427"/>
                  <a:pt x="736" y="428"/>
                  <a:pt x="735" y="429"/>
                </a:cubicBezTo>
                <a:cubicBezTo>
                  <a:pt x="735" y="429"/>
                  <a:pt x="734" y="427"/>
                  <a:pt x="733" y="427"/>
                </a:cubicBezTo>
                <a:cubicBezTo>
                  <a:pt x="733" y="426"/>
                  <a:pt x="732" y="426"/>
                  <a:pt x="732" y="425"/>
                </a:cubicBezTo>
                <a:cubicBezTo>
                  <a:pt x="732" y="425"/>
                  <a:pt x="731" y="424"/>
                  <a:pt x="730" y="424"/>
                </a:cubicBezTo>
                <a:cubicBezTo>
                  <a:pt x="730" y="424"/>
                  <a:pt x="730" y="425"/>
                  <a:pt x="729" y="426"/>
                </a:cubicBezTo>
                <a:cubicBezTo>
                  <a:pt x="728" y="427"/>
                  <a:pt x="727" y="427"/>
                  <a:pt x="726" y="428"/>
                </a:cubicBezTo>
                <a:cubicBezTo>
                  <a:pt x="725" y="428"/>
                  <a:pt x="725" y="429"/>
                  <a:pt x="724" y="429"/>
                </a:cubicBezTo>
                <a:cubicBezTo>
                  <a:pt x="723" y="429"/>
                  <a:pt x="723" y="429"/>
                  <a:pt x="722" y="429"/>
                </a:cubicBezTo>
                <a:cubicBezTo>
                  <a:pt x="721" y="430"/>
                  <a:pt x="721" y="430"/>
                  <a:pt x="720" y="431"/>
                </a:cubicBezTo>
                <a:cubicBezTo>
                  <a:pt x="720" y="431"/>
                  <a:pt x="719" y="430"/>
                  <a:pt x="719" y="431"/>
                </a:cubicBezTo>
                <a:cubicBezTo>
                  <a:pt x="719" y="431"/>
                  <a:pt x="719" y="431"/>
                  <a:pt x="718" y="431"/>
                </a:cubicBezTo>
                <a:cubicBezTo>
                  <a:pt x="718" y="431"/>
                  <a:pt x="719" y="430"/>
                  <a:pt x="719" y="430"/>
                </a:cubicBezTo>
                <a:cubicBezTo>
                  <a:pt x="720" y="429"/>
                  <a:pt x="720" y="430"/>
                  <a:pt x="721" y="429"/>
                </a:cubicBezTo>
                <a:cubicBezTo>
                  <a:pt x="722" y="428"/>
                  <a:pt x="720" y="426"/>
                  <a:pt x="719" y="426"/>
                </a:cubicBezTo>
                <a:cubicBezTo>
                  <a:pt x="718" y="426"/>
                  <a:pt x="718" y="426"/>
                  <a:pt x="717" y="426"/>
                </a:cubicBezTo>
                <a:cubicBezTo>
                  <a:pt x="717" y="426"/>
                  <a:pt x="716" y="425"/>
                  <a:pt x="715" y="425"/>
                </a:cubicBezTo>
                <a:cubicBezTo>
                  <a:pt x="715" y="424"/>
                  <a:pt x="716" y="423"/>
                  <a:pt x="716" y="423"/>
                </a:cubicBezTo>
                <a:cubicBezTo>
                  <a:pt x="716" y="422"/>
                  <a:pt x="716" y="421"/>
                  <a:pt x="716" y="421"/>
                </a:cubicBezTo>
                <a:cubicBezTo>
                  <a:pt x="715" y="420"/>
                  <a:pt x="714" y="419"/>
                  <a:pt x="713" y="419"/>
                </a:cubicBezTo>
                <a:cubicBezTo>
                  <a:pt x="712" y="418"/>
                  <a:pt x="711" y="418"/>
                  <a:pt x="710" y="418"/>
                </a:cubicBezTo>
                <a:cubicBezTo>
                  <a:pt x="709" y="418"/>
                  <a:pt x="708" y="418"/>
                  <a:pt x="708" y="418"/>
                </a:cubicBezTo>
                <a:cubicBezTo>
                  <a:pt x="707" y="417"/>
                  <a:pt x="707" y="417"/>
                  <a:pt x="706" y="417"/>
                </a:cubicBezTo>
                <a:cubicBezTo>
                  <a:pt x="705" y="417"/>
                  <a:pt x="704" y="417"/>
                  <a:pt x="704" y="417"/>
                </a:cubicBezTo>
                <a:cubicBezTo>
                  <a:pt x="703" y="417"/>
                  <a:pt x="703" y="416"/>
                  <a:pt x="702" y="416"/>
                </a:cubicBezTo>
                <a:cubicBezTo>
                  <a:pt x="701" y="416"/>
                  <a:pt x="701" y="416"/>
                  <a:pt x="700" y="415"/>
                </a:cubicBezTo>
                <a:cubicBezTo>
                  <a:pt x="700" y="414"/>
                  <a:pt x="701" y="414"/>
                  <a:pt x="701" y="414"/>
                </a:cubicBezTo>
                <a:cubicBezTo>
                  <a:pt x="703" y="414"/>
                  <a:pt x="704" y="415"/>
                  <a:pt x="705" y="415"/>
                </a:cubicBezTo>
                <a:cubicBezTo>
                  <a:pt x="707" y="415"/>
                  <a:pt x="708" y="416"/>
                  <a:pt x="709" y="416"/>
                </a:cubicBezTo>
                <a:cubicBezTo>
                  <a:pt x="711" y="416"/>
                  <a:pt x="712" y="416"/>
                  <a:pt x="713" y="416"/>
                </a:cubicBezTo>
                <a:cubicBezTo>
                  <a:pt x="715" y="417"/>
                  <a:pt x="716" y="417"/>
                  <a:pt x="718" y="417"/>
                </a:cubicBezTo>
                <a:cubicBezTo>
                  <a:pt x="722" y="417"/>
                  <a:pt x="722" y="417"/>
                  <a:pt x="722" y="417"/>
                </a:cubicBezTo>
                <a:cubicBezTo>
                  <a:pt x="724" y="417"/>
                  <a:pt x="725" y="416"/>
                  <a:pt x="726" y="417"/>
                </a:cubicBezTo>
                <a:cubicBezTo>
                  <a:pt x="728" y="418"/>
                  <a:pt x="729" y="418"/>
                  <a:pt x="730" y="418"/>
                </a:cubicBezTo>
                <a:cubicBezTo>
                  <a:pt x="732" y="417"/>
                  <a:pt x="732" y="415"/>
                  <a:pt x="734" y="415"/>
                </a:cubicBezTo>
                <a:cubicBezTo>
                  <a:pt x="734" y="415"/>
                  <a:pt x="735" y="415"/>
                  <a:pt x="735" y="414"/>
                </a:cubicBezTo>
                <a:cubicBezTo>
                  <a:pt x="736" y="414"/>
                  <a:pt x="736" y="413"/>
                  <a:pt x="737" y="413"/>
                </a:cubicBezTo>
                <a:cubicBezTo>
                  <a:pt x="738" y="412"/>
                  <a:pt x="740" y="413"/>
                  <a:pt x="741" y="412"/>
                </a:cubicBezTo>
                <a:cubicBezTo>
                  <a:pt x="742" y="412"/>
                  <a:pt x="744" y="412"/>
                  <a:pt x="745" y="411"/>
                </a:cubicBezTo>
                <a:cubicBezTo>
                  <a:pt x="746" y="411"/>
                  <a:pt x="747" y="411"/>
                  <a:pt x="747" y="410"/>
                </a:cubicBezTo>
                <a:cubicBezTo>
                  <a:pt x="748" y="410"/>
                  <a:pt x="747" y="409"/>
                  <a:pt x="748" y="408"/>
                </a:cubicBezTo>
                <a:cubicBezTo>
                  <a:pt x="748" y="408"/>
                  <a:pt x="748" y="407"/>
                  <a:pt x="748" y="406"/>
                </a:cubicBezTo>
                <a:cubicBezTo>
                  <a:pt x="748" y="406"/>
                  <a:pt x="747" y="405"/>
                  <a:pt x="746" y="405"/>
                </a:cubicBezTo>
                <a:cubicBezTo>
                  <a:pt x="746" y="405"/>
                  <a:pt x="745" y="404"/>
                  <a:pt x="745" y="404"/>
                </a:cubicBezTo>
                <a:cubicBezTo>
                  <a:pt x="744" y="404"/>
                  <a:pt x="743" y="404"/>
                  <a:pt x="743" y="404"/>
                </a:cubicBezTo>
                <a:cubicBezTo>
                  <a:pt x="742" y="404"/>
                  <a:pt x="741" y="403"/>
                  <a:pt x="741" y="403"/>
                </a:cubicBezTo>
                <a:cubicBezTo>
                  <a:pt x="740" y="403"/>
                  <a:pt x="740" y="403"/>
                  <a:pt x="739" y="403"/>
                </a:cubicBezTo>
                <a:cubicBezTo>
                  <a:pt x="737" y="403"/>
                  <a:pt x="736" y="402"/>
                  <a:pt x="735" y="402"/>
                </a:cubicBezTo>
                <a:cubicBezTo>
                  <a:pt x="733" y="401"/>
                  <a:pt x="731" y="402"/>
                  <a:pt x="731" y="401"/>
                </a:cubicBezTo>
                <a:cubicBezTo>
                  <a:pt x="731" y="400"/>
                  <a:pt x="731" y="400"/>
                  <a:pt x="731" y="399"/>
                </a:cubicBezTo>
                <a:cubicBezTo>
                  <a:pt x="731" y="398"/>
                  <a:pt x="731" y="397"/>
                  <a:pt x="731" y="397"/>
                </a:cubicBezTo>
                <a:cubicBezTo>
                  <a:pt x="730" y="396"/>
                  <a:pt x="729" y="394"/>
                  <a:pt x="728" y="394"/>
                </a:cubicBezTo>
                <a:cubicBezTo>
                  <a:pt x="726" y="395"/>
                  <a:pt x="726" y="395"/>
                  <a:pt x="724" y="396"/>
                </a:cubicBezTo>
                <a:cubicBezTo>
                  <a:pt x="724" y="396"/>
                  <a:pt x="723" y="397"/>
                  <a:pt x="723" y="397"/>
                </a:cubicBezTo>
                <a:cubicBezTo>
                  <a:pt x="722" y="396"/>
                  <a:pt x="722" y="396"/>
                  <a:pt x="722" y="395"/>
                </a:cubicBezTo>
                <a:cubicBezTo>
                  <a:pt x="721" y="393"/>
                  <a:pt x="719" y="394"/>
                  <a:pt x="718" y="395"/>
                </a:cubicBezTo>
                <a:cubicBezTo>
                  <a:pt x="718" y="395"/>
                  <a:pt x="717" y="395"/>
                  <a:pt x="716" y="395"/>
                </a:cubicBezTo>
                <a:cubicBezTo>
                  <a:pt x="715" y="396"/>
                  <a:pt x="715" y="396"/>
                  <a:pt x="715" y="395"/>
                </a:cubicBezTo>
                <a:cubicBezTo>
                  <a:pt x="715" y="394"/>
                  <a:pt x="715" y="394"/>
                  <a:pt x="714" y="394"/>
                </a:cubicBezTo>
                <a:cubicBezTo>
                  <a:pt x="713" y="394"/>
                  <a:pt x="713" y="393"/>
                  <a:pt x="712" y="393"/>
                </a:cubicBezTo>
                <a:cubicBezTo>
                  <a:pt x="711" y="392"/>
                  <a:pt x="711" y="391"/>
                  <a:pt x="710" y="391"/>
                </a:cubicBezTo>
                <a:cubicBezTo>
                  <a:pt x="709" y="390"/>
                  <a:pt x="709" y="390"/>
                  <a:pt x="708" y="390"/>
                </a:cubicBezTo>
                <a:cubicBezTo>
                  <a:pt x="707" y="390"/>
                  <a:pt x="707" y="389"/>
                  <a:pt x="706" y="389"/>
                </a:cubicBezTo>
                <a:cubicBezTo>
                  <a:pt x="705" y="389"/>
                  <a:pt x="703" y="389"/>
                  <a:pt x="702" y="390"/>
                </a:cubicBezTo>
                <a:cubicBezTo>
                  <a:pt x="701" y="391"/>
                  <a:pt x="701" y="393"/>
                  <a:pt x="700" y="394"/>
                </a:cubicBezTo>
                <a:cubicBezTo>
                  <a:pt x="699" y="396"/>
                  <a:pt x="696" y="397"/>
                  <a:pt x="696" y="400"/>
                </a:cubicBezTo>
                <a:cubicBezTo>
                  <a:pt x="696" y="401"/>
                  <a:pt x="697" y="402"/>
                  <a:pt x="697" y="404"/>
                </a:cubicBezTo>
                <a:cubicBezTo>
                  <a:pt x="697" y="405"/>
                  <a:pt x="695" y="406"/>
                  <a:pt x="694" y="407"/>
                </a:cubicBezTo>
                <a:cubicBezTo>
                  <a:pt x="694" y="407"/>
                  <a:pt x="693" y="408"/>
                  <a:pt x="692" y="408"/>
                </a:cubicBezTo>
                <a:cubicBezTo>
                  <a:pt x="692" y="408"/>
                  <a:pt x="691" y="407"/>
                  <a:pt x="692" y="407"/>
                </a:cubicBezTo>
                <a:cubicBezTo>
                  <a:pt x="692" y="406"/>
                  <a:pt x="693" y="406"/>
                  <a:pt x="693" y="406"/>
                </a:cubicBezTo>
                <a:cubicBezTo>
                  <a:pt x="694" y="405"/>
                  <a:pt x="694" y="404"/>
                  <a:pt x="694" y="404"/>
                </a:cubicBezTo>
                <a:cubicBezTo>
                  <a:pt x="694" y="403"/>
                  <a:pt x="695" y="403"/>
                  <a:pt x="694" y="403"/>
                </a:cubicBezTo>
                <a:cubicBezTo>
                  <a:pt x="693" y="402"/>
                  <a:pt x="692" y="404"/>
                  <a:pt x="691" y="404"/>
                </a:cubicBezTo>
                <a:cubicBezTo>
                  <a:pt x="691" y="404"/>
                  <a:pt x="690" y="404"/>
                  <a:pt x="690" y="404"/>
                </a:cubicBezTo>
                <a:cubicBezTo>
                  <a:pt x="689" y="404"/>
                  <a:pt x="688" y="404"/>
                  <a:pt x="688" y="405"/>
                </a:cubicBezTo>
                <a:cubicBezTo>
                  <a:pt x="687" y="405"/>
                  <a:pt x="687" y="405"/>
                  <a:pt x="686" y="404"/>
                </a:cubicBezTo>
                <a:cubicBezTo>
                  <a:pt x="686" y="404"/>
                  <a:pt x="685" y="404"/>
                  <a:pt x="685" y="403"/>
                </a:cubicBezTo>
                <a:cubicBezTo>
                  <a:pt x="685" y="402"/>
                  <a:pt x="686" y="402"/>
                  <a:pt x="686" y="402"/>
                </a:cubicBezTo>
                <a:cubicBezTo>
                  <a:pt x="687" y="402"/>
                  <a:pt x="687" y="401"/>
                  <a:pt x="688" y="401"/>
                </a:cubicBezTo>
                <a:cubicBezTo>
                  <a:pt x="689" y="400"/>
                  <a:pt x="690" y="400"/>
                  <a:pt x="691" y="399"/>
                </a:cubicBezTo>
                <a:cubicBezTo>
                  <a:pt x="692" y="398"/>
                  <a:pt x="692" y="398"/>
                  <a:pt x="692" y="398"/>
                </a:cubicBezTo>
                <a:cubicBezTo>
                  <a:pt x="692" y="397"/>
                  <a:pt x="693" y="397"/>
                  <a:pt x="693" y="396"/>
                </a:cubicBezTo>
                <a:cubicBezTo>
                  <a:pt x="693" y="396"/>
                  <a:pt x="694" y="393"/>
                  <a:pt x="693" y="394"/>
                </a:cubicBezTo>
                <a:cubicBezTo>
                  <a:pt x="692" y="394"/>
                  <a:pt x="692" y="395"/>
                  <a:pt x="692" y="395"/>
                </a:cubicBezTo>
                <a:cubicBezTo>
                  <a:pt x="692" y="395"/>
                  <a:pt x="691" y="395"/>
                  <a:pt x="691" y="395"/>
                </a:cubicBezTo>
                <a:cubicBezTo>
                  <a:pt x="690" y="395"/>
                  <a:pt x="689" y="396"/>
                  <a:pt x="688" y="396"/>
                </a:cubicBezTo>
                <a:cubicBezTo>
                  <a:pt x="686" y="396"/>
                  <a:pt x="687" y="394"/>
                  <a:pt x="686" y="394"/>
                </a:cubicBezTo>
                <a:cubicBezTo>
                  <a:pt x="685" y="393"/>
                  <a:pt x="686" y="393"/>
                  <a:pt x="687" y="392"/>
                </a:cubicBezTo>
                <a:cubicBezTo>
                  <a:pt x="687" y="392"/>
                  <a:pt x="688" y="392"/>
                  <a:pt x="688" y="392"/>
                </a:cubicBezTo>
                <a:cubicBezTo>
                  <a:pt x="688" y="392"/>
                  <a:pt x="688" y="392"/>
                  <a:pt x="689" y="392"/>
                </a:cubicBezTo>
                <a:cubicBezTo>
                  <a:pt x="690" y="391"/>
                  <a:pt x="691" y="393"/>
                  <a:pt x="693" y="392"/>
                </a:cubicBezTo>
                <a:cubicBezTo>
                  <a:pt x="694" y="392"/>
                  <a:pt x="695" y="390"/>
                  <a:pt x="696" y="389"/>
                </a:cubicBezTo>
                <a:cubicBezTo>
                  <a:pt x="696" y="388"/>
                  <a:pt x="696" y="388"/>
                  <a:pt x="697" y="388"/>
                </a:cubicBezTo>
                <a:cubicBezTo>
                  <a:pt x="698" y="387"/>
                  <a:pt x="699" y="387"/>
                  <a:pt x="699" y="386"/>
                </a:cubicBezTo>
                <a:cubicBezTo>
                  <a:pt x="698" y="385"/>
                  <a:pt x="696" y="385"/>
                  <a:pt x="695" y="384"/>
                </a:cubicBezTo>
                <a:cubicBezTo>
                  <a:pt x="694" y="384"/>
                  <a:pt x="693" y="383"/>
                  <a:pt x="692" y="382"/>
                </a:cubicBezTo>
                <a:cubicBezTo>
                  <a:pt x="690" y="382"/>
                  <a:pt x="689" y="382"/>
                  <a:pt x="688" y="382"/>
                </a:cubicBezTo>
                <a:cubicBezTo>
                  <a:pt x="686" y="382"/>
                  <a:pt x="685" y="381"/>
                  <a:pt x="684" y="380"/>
                </a:cubicBezTo>
                <a:cubicBezTo>
                  <a:pt x="683" y="380"/>
                  <a:pt x="681" y="379"/>
                  <a:pt x="680" y="381"/>
                </a:cubicBezTo>
                <a:cubicBezTo>
                  <a:pt x="680" y="382"/>
                  <a:pt x="681" y="382"/>
                  <a:pt x="681" y="383"/>
                </a:cubicBezTo>
                <a:cubicBezTo>
                  <a:pt x="681" y="384"/>
                  <a:pt x="680" y="385"/>
                  <a:pt x="680" y="385"/>
                </a:cubicBezTo>
                <a:cubicBezTo>
                  <a:pt x="679" y="386"/>
                  <a:pt x="679" y="387"/>
                  <a:pt x="678" y="387"/>
                </a:cubicBezTo>
                <a:cubicBezTo>
                  <a:pt x="678" y="387"/>
                  <a:pt x="677" y="387"/>
                  <a:pt x="676" y="387"/>
                </a:cubicBezTo>
                <a:cubicBezTo>
                  <a:pt x="675" y="387"/>
                  <a:pt x="674" y="387"/>
                  <a:pt x="674" y="388"/>
                </a:cubicBezTo>
                <a:cubicBezTo>
                  <a:pt x="673" y="388"/>
                  <a:pt x="673" y="389"/>
                  <a:pt x="674" y="389"/>
                </a:cubicBezTo>
                <a:cubicBezTo>
                  <a:pt x="674" y="389"/>
                  <a:pt x="675" y="389"/>
                  <a:pt x="676" y="389"/>
                </a:cubicBezTo>
                <a:cubicBezTo>
                  <a:pt x="677" y="389"/>
                  <a:pt x="677" y="389"/>
                  <a:pt x="677" y="390"/>
                </a:cubicBezTo>
                <a:cubicBezTo>
                  <a:pt x="678" y="390"/>
                  <a:pt x="679" y="390"/>
                  <a:pt x="679" y="391"/>
                </a:cubicBezTo>
                <a:cubicBezTo>
                  <a:pt x="679" y="392"/>
                  <a:pt x="678" y="392"/>
                  <a:pt x="678" y="392"/>
                </a:cubicBezTo>
                <a:cubicBezTo>
                  <a:pt x="677" y="392"/>
                  <a:pt x="676" y="392"/>
                  <a:pt x="675" y="392"/>
                </a:cubicBezTo>
                <a:cubicBezTo>
                  <a:pt x="675" y="392"/>
                  <a:pt x="674" y="393"/>
                  <a:pt x="674" y="393"/>
                </a:cubicBezTo>
                <a:cubicBezTo>
                  <a:pt x="673" y="394"/>
                  <a:pt x="670" y="394"/>
                  <a:pt x="670" y="395"/>
                </a:cubicBezTo>
                <a:cubicBezTo>
                  <a:pt x="670" y="396"/>
                  <a:pt x="671" y="396"/>
                  <a:pt x="671" y="396"/>
                </a:cubicBezTo>
                <a:cubicBezTo>
                  <a:pt x="672" y="397"/>
                  <a:pt x="671" y="397"/>
                  <a:pt x="671" y="398"/>
                </a:cubicBezTo>
                <a:cubicBezTo>
                  <a:pt x="670" y="399"/>
                  <a:pt x="670" y="399"/>
                  <a:pt x="669" y="399"/>
                </a:cubicBezTo>
                <a:cubicBezTo>
                  <a:pt x="669" y="399"/>
                  <a:pt x="668" y="399"/>
                  <a:pt x="667" y="399"/>
                </a:cubicBezTo>
                <a:cubicBezTo>
                  <a:pt x="666" y="401"/>
                  <a:pt x="669" y="401"/>
                  <a:pt x="669" y="402"/>
                </a:cubicBezTo>
                <a:cubicBezTo>
                  <a:pt x="669" y="404"/>
                  <a:pt x="667" y="402"/>
                  <a:pt x="666" y="402"/>
                </a:cubicBezTo>
                <a:cubicBezTo>
                  <a:pt x="665" y="402"/>
                  <a:pt x="664" y="402"/>
                  <a:pt x="664" y="403"/>
                </a:cubicBezTo>
                <a:cubicBezTo>
                  <a:pt x="663" y="404"/>
                  <a:pt x="662" y="404"/>
                  <a:pt x="662" y="405"/>
                </a:cubicBezTo>
                <a:cubicBezTo>
                  <a:pt x="661" y="405"/>
                  <a:pt x="661" y="405"/>
                  <a:pt x="661" y="406"/>
                </a:cubicBezTo>
                <a:cubicBezTo>
                  <a:pt x="659" y="409"/>
                  <a:pt x="659" y="404"/>
                  <a:pt x="659" y="403"/>
                </a:cubicBezTo>
                <a:cubicBezTo>
                  <a:pt x="659" y="402"/>
                  <a:pt x="660" y="402"/>
                  <a:pt x="659" y="401"/>
                </a:cubicBezTo>
                <a:cubicBezTo>
                  <a:pt x="659" y="400"/>
                  <a:pt x="658" y="400"/>
                  <a:pt x="658" y="399"/>
                </a:cubicBezTo>
                <a:cubicBezTo>
                  <a:pt x="658" y="398"/>
                  <a:pt x="658" y="398"/>
                  <a:pt x="658" y="397"/>
                </a:cubicBezTo>
                <a:cubicBezTo>
                  <a:pt x="658" y="397"/>
                  <a:pt x="656" y="396"/>
                  <a:pt x="657" y="396"/>
                </a:cubicBezTo>
                <a:cubicBezTo>
                  <a:pt x="657" y="395"/>
                  <a:pt x="658" y="396"/>
                  <a:pt x="659" y="396"/>
                </a:cubicBezTo>
                <a:cubicBezTo>
                  <a:pt x="660" y="396"/>
                  <a:pt x="660" y="395"/>
                  <a:pt x="660" y="394"/>
                </a:cubicBezTo>
                <a:cubicBezTo>
                  <a:pt x="661" y="393"/>
                  <a:pt x="662" y="392"/>
                  <a:pt x="663" y="391"/>
                </a:cubicBezTo>
                <a:cubicBezTo>
                  <a:pt x="663" y="390"/>
                  <a:pt x="663" y="388"/>
                  <a:pt x="663" y="387"/>
                </a:cubicBezTo>
                <a:cubicBezTo>
                  <a:pt x="662" y="386"/>
                  <a:pt x="663" y="385"/>
                  <a:pt x="662" y="385"/>
                </a:cubicBezTo>
                <a:cubicBezTo>
                  <a:pt x="661" y="385"/>
                  <a:pt x="660" y="386"/>
                  <a:pt x="660" y="387"/>
                </a:cubicBezTo>
                <a:cubicBezTo>
                  <a:pt x="658" y="389"/>
                  <a:pt x="656" y="390"/>
                  <a:pt x="654" y="392"/>
                </a:cubicBezTo>
                <a:cubicBezTo>
                  <a:pt x="653" y="392"/>
                  <a:pt x="652" y="393"/>
                  <a:pt x="650" y="394"/>
                </a:cubicBezTo>
                <a:cubicBezTo>
                  <a:pt x="649" y="395"/>
                  <a:pt x="648" y="397"/>
                  <a:pt x="647" y="398"/>
                </a:cubicBezTo>
                <a:cubicBezTo>
                  <a:pt x="646" y="399"/>
                  <a:pt x="645" y="399"/>
                  <a:pt x="644" y="401"/>
                </a:cubicBezTo>
                <a:cubicBezTo>
                  <a:pt x="642" y="403"/>
                  <a:pt x="640" y="405"/>
                  <a:pt x="638" y="406"/>
                </a:cubicBezTo>
                <a:cubicBezTo>
                  <a:pt x="638" y="406"/>
                  <a:pt x="637" y="407"/>
                  <a:pt x="637" y="407"/>
                </a:cubicBezTo>
                <a:cubicBezTo>
                  <a:pt x="636" y="408"/>
                  <a:pt x="637" y="408"/>
                  <a:pt x="637" y="408"/>
                </a:cubicBezTo>
                <a:cubicBezTo>
                  <a:pt x="638" y="409"/>
                  <a:pt x="638" y="409"/>
                  <a:pt x="638" y="409"/>
                </a:cubicBezTo>
                <a:cubicBezTo>
                  <a:pt x="638" y="409"/>
                  <a:pt x="638" y="409"/>
                  <a:pt x="638" y="410"/>
                </a:cubicBezTo>
                <a:cubicBezTo>
                  <a:pt x="639" y="411"/>
                  <a:pt x="638" y="411"/>
                  <a:pt x="637" y="411"/>
                </a:cubicBezTo>
                <a:cubicBezTo>
                  <a:pt x="636" y="412"/>
                  <a:pt x="635" y="413"/>
                  <a:pt x="634" y="414"/>
                </a:cubicBezTo>
                <a:cubicBezTo>
                  <a:pt x="634" y="414"/>
                  <a:pt x="633" y="415"/>
                  <a:pt x="633" y="415"/>
                </a:cubicBezTo>
                <a:cubicBezTo>
                  <a:pt x="633" y="416"/>
                  <a:pt x="633" y="416"/>
                  <a:pt x="632" y="417"/>
                </a:cubicBezTo>
                <a:cubicBezTo>
                  <a:pt x="632" y="417"/>
                  <a:pt x="632" y="416"/>
                  <a:pt x="632" y="416"/>
                </a:cubicBezTo>
                <a:cubicBezTo>
                  <a:pt x="632" y="416"/>
                  <a:pt x="631" y="416"/>
                  <a:pt x="631" y="415"/>
                </a:cubicBezTo>
                <a:cubicBezTo>
                  <a:pt x="631" y="415"/>
                  <a:pt x="631" y="414"/>
                  <a:pt x="630" y="414"/>
                </a:cubicBezTo>
                <a:cubicBezTo>
                  <a:pt x="629" y="414"/>
                  <a:pt x="629" y="417"/>
                  <a:pt x="628" y="417"/>
                </a:cubicBezTo>
                <a:cubicBezTo>
                  <a:pt x="628" y="417"/>
                  <a:pt x="628" y="413"/>
                  <a:pt x="628" y="413"/>
                </a:cubicBezTo>
                <a:cubicBezTo>
                  <a:pt x="628" y="411"/>
                  <a:pt x="629" y="410"/>
                  <a:pt x="629" y="409"/>
                </a:cubicBezTo>
                <a:cubicBezTo>
                  <a:pt x="629" y="408"/>
                  <a:pt x="629" y="407"/>
                  <a:pt x="630" y="406"/>
                </a:cubicBezTo>
                <a:cubicBezTo>
                  <a:pt x="630" y="406"/>
                  <a:pt x="631" y="405"/>
                  <a:pt x="631" y="405"/>
                </a:cubicBezTo>
                <a:cubicBezTo>
                  <a:pt x="632" y="404"/>
                  <a:pt x="632" y="404"/>
                  <a:pt x="631" y="403"/>
                </a:cubicBezTo>
                <a:cubicBezTo>
                  <a:pt x="631" y="402"/>
                  <a:pt x="630" y="402"/>
                  <a:pt x="631" y="401"/>
                </a:cubicBezTo>
                <a:cubicBezTo>
                  <a:pt x="632" y="400"/>
                  <a:pt x="633" y="400"/>
                  <a:pt x="634" y="399"/>
                </a:cubicBezTo>
                <a:cubicBezTo>
                  <a:pt x="636" y="398"/>
                  <a:pt x="637" y="397"/>
                  <a:pt x="638" y="396"/>
                </a:cubicBezTo>
                <a:cubicBezTo>
                  <a:pt x="639" y="396"/>
                  <a:pt x="640" y="396"/>
                  <a:pt x="641" y="395"/>
                </a:cubicBezTo>
                <a:cubicBezTo>
                  <a:pt x="642" y="394"/>
                  <a:pt x="642" y="393"/>
                  <a:pt x="643" y="392"/>
                </a:cubicBezTo>
                <a:cubicBezTo>
                  <a:pt x="644" y="392"/>
                  <a:pt x="644" y="392"/>
                  <a:pt x="644" y="391"/>
                </a:cubicBezTo>
                <a:cubicBezTo>
                  <a:pt x="645" y="391"/>
                  <a:pt x="645" y="391"/>
                  <a:pt x="646" y="390"/>
                </a:cubicBezTo>
                <a:cubicBezTo>
                  <a:pt x="646" y="390"/>
                  <a:pt x="647" y="390"/>
                  <a:pt x="647" y="389"/>
                </a:cubicBezTo>
                <a:cubicBezTo>
                  <a:pt x="647" y="389"/>
                  <a:pt x="646" y="389"/>
                  <a:pt x="645" y="389"/>
                </a:cubicBezTo>
                <a:cubicBezTo>
                  <a:pt x="645" y="388"/>
                  <a:pt x="644" y="388"/>
                  <a:pt x="644" y="388"/>
                </a:cubicBezTo>
                <a:cubicBezTo>
                  <a:pt x="643" y="388"/>
                  <a:pt x="643" y="387"/>
                  <a:pt x="642" y="387"/>
                </a:cubicBezTo>
                <a:cubicBezTo>
                  <a:pt x="642" y="387"/>
                  <a:pt x="640" y="387"/>
                  <a:pt x="641" y="386"/>
                </a:cubicBezTo>
                <a:cubicBezTo>
                  <a:pt x="642" y="385"/>
                  <a:pt x="643" y="386"/>
                  <a:pt x="644" y="386"/>
                </a:cubicBezTo>
                <a:cubicBezTo>
                  <a:pt x="645" y="386"/>
                  <a:pt x="645" y="386"/>
                  <a:pt x="646" y="385"/>
                </a:cubicBezTo>
                <a:cubicBezTo>
                  <a:pt x="646" y="385"/>
                  <a:pt x="647" y="385"/>
                  <a:pt x="648" y="385"/>
                </a:cubicBezTo>
                <a:cubicBezTo>
                  <a:pt x="648" y="385"/>
                  <a:pt x="649" y="385"/>
                  <a:pt x="650" y="385"/>
                </a:cubicBezTo>
                <a:cubicBezTo>
                  <a:pt x="650" y="384"/>
                  <a:pt x="650" y="384"/>
                  <a:pt x="649" y="383"/>
                </a:cubicBezTo>
                <a:cubicBezTo>
                  <a:pt x="649" y="382"/>
                  <a:pt x="650" y="380"/>
                  <a:pt x="648" y="380"/>
                </a:cubicBezTo>
                <a:cubicBezTo>
                  <a:pt x="647" y="379"/>
                  <a:pt x="646" y="380"/>
                  <a:pt x="645" y="379"/>
                </a:cubicBezTo>
                <a:cubicBezTo>
                  <a:pt x="644" y="379"/>
                  <a:pt x="644" y="378"/>
                  <a:pt x="642" y="378"/>
                </a:cubicBezTo>
                <a:cubicBezTo>
                  <a:pt x="642" y="378"/>
                  <a:pt x="640" y="379"/>
                  <a:pt x="640" y="380"/>
                </a:cubicBezTo>
                <a:cubicBezTo>
                  <a:pt x="641" y="380"/>
                  <a:pt x="642" y="381"/>
                  <a:pt x="641" y="381"/>
                </a:cubicBezTo>
                <a:cubicBezTo>
                  <a:pt x="641" y="382"/>
                  <a:pt x="639" y="382"/>
                  <a:pt x="639" y="382"/>
                </a:cubicBezTo>
                <a:cubicBezTo>
                  <a:pt x="638" y="382"/>
                  <a:pt x="636" y="382"/>
                  <a:pt x="635" y="382"/>
                </a:cubicBezTo>
                <a:cubicBezTo>
                  <a:pt x="633" y="383"/>
                  <a:pt x="636" y="384"/>
                  <a:pt x="637" y="384"/>
                </a:cubicBezTo>
                <a:cubicBezTo>
                  <a:pt x="637" y="385"/>
                  <a:pt x="638" y="386"/>
                  <a:pt x="637" y="386"/>
                </a:cubicBezTo>
                <a:cubicBezTo>
                  <a:pt x="637" y="387"/>
                  <a:pt x="636" y="387"/>
                  <a:pt x="635" y="387"/>
                </a:cubicBezTo>
                <a:cubicBezTo>
                  <a:pt x="634" y="387"/>
                  <a:pt x="632" y="387"/>
                  <a:pt x="631" y="387"/>
                </a:cubicBezTo>
                <a:cubicBezTo>
                  <a:pt x="630" y="387"/>
                  <a:pt x="630" y="386"/>
                  <a:pt x="630" y="386"/>
                </a:cubicBezTo>
                <a:cubicBezTo>
                  <a:pt x="629" y="385"/>
                  <a:pt x="629" y="385"/>
                  <a:pt x="628" y="385"/>
                </a:cubicBezTo>
                <a:cubicBezTo>
                  <a:pt x="627" y="385"/>
                  <a:pt x="627" y="386"/>
                  <a:pt x="627" y="386"/>
                </a:cubicBezTo>
                <a:cubicBezTo>
                  <a:pt x="626" y="386"/>
                  <a:pt x="625" y="386"/>
                  <a:pt x="625" y="386"/>
                </a:cubicBezTo>
                <a:cubicBezTo>
                  <a:pt x="624" y="386"/>
                  <a:pt x="624" y="385"/>
                  <a:pt x="624" y="385"/>
                </a:cubicBezTo>
                <a:cubicBezTo>
                  <a:pt x="624" y="385"/>
                  <a:pt x="624" y="384"/>
                  <a:pt x="624" y="384"/>
                </a:cubicBezTo>
                <a:cubicBezTo>
                  <a:pt x="623" y="383"/>
                  <a:pt x="622" y="383"/>
                  <a:pt x="620" y="384"/>
                </a:cubicBezTo>
                <a:cubicBezTo>
                  <a:pt x="619" y="384"/>
                  <a:pt x="619" y="386"/>
                  <a:pt x="619" y="388"/>
                </a:cubicBezTo>
                <a:cubicBezTo>
                  <a:pt x="619" y="388"/>
                  <a:pt x="619" y="389"/>
                  <a:pt x="619" y="390"/>
                </a:cubicBezTo>
                <a:cubicBezTo>
                  <a:pt x="618" y="391"/>
                  <a:pt x="618" y="390"/>
                  <a:pt x="617" y="390"/>
                </a:cubicBezTo>
                <a:cubicBezTo>
                  <a:pt x="616" y="389"/>
                  <a:pt x="614" y="389"/>
                  <a:pt x="614" y="390"/>
                </a:cubicBezTo>
                <a:cubicBezTo>
                  <a:pt x="614" y="391"/>
                  <a:pt x="614" y="391"/>
                  <a:pt x="615" y="391"/>
                </a:cubicBezTo>
                <a:cubicBezTo>
                  <a:pt x="615" y="392"/>
                  <a:pt x="615" y="393"/>
                  <a:pt x="616" y="393"/>
                </a:cubicBezTo>
                <a:cubicBezTo>
                  <a:pt x="616" y="395"/>
                  <a:pt x="619" y="393"/>
                  <a:pt x="619" y="395"/>
                </a:cubicBezTo>
                <a:cubicBezTo>
                  <a:pt x="619" y="396"/>
                  <a:pt x="618" y="396"/>
                  <a:pt x="617" y="396"/>
                </a:cubicBezTo>
                <a:cubicBezTo>
                  <a:pt x="617" y="396"/>
                  <a:pt x="616" y="396"/>
                  <a:pt x="615" y="397"/>
                </a:cubicBezTo>
                <a:cubicBezTo>
                  <a:pt x="615" y="397"/>
                  <a:pt x="614" y="398"/>
                  <a:pt x="614" y="399"/>
                </a:cubicBezTo>
                <a:cubicBezTo>
                  <a:pt x="614" y="399"/>
                  <a:pt x="613" y="400"/>
                  <a:pt x="613" y="400"/>
                </a:cubicBezTo>
                <a:cubicBezTo>
                  <a:pt x="613" y="401"/>
                  <a:pt x="616" y="403"/>
                  <a:pt x="614" y="403"/>
                </a:cubicBezTo>
                <a:cubicBezTo>
                  <a:pt x="612" y="403"/>
                  <a:pt x="611" y="402"/>
                  <a:pt x="609" y="402"/>
                </a:cubicBezTo>
                <a:cubicBezTo>
                  <a:pt x="607" y="402"/>
                  <a:pt x="606" y="403"/>
                  <a:pt x="604" y="404"/>
                </a:cubicBezTo>
                <a:cubicBezTo>
                  <a:pt x="603" y="405"/>
                  <a:pt x="602" y="406"/>
                  <a:pt x="601" y="406"/>
                </a:cubicBezTo>
                <a:cubicBezTo>
                  <a:pt x="600" y="406"/>
                  <a:pt x="598" y="407"/>
                  <a:pt x="597" y="408"/>
                </a:cubicBezTo>
                <a:cubicBezTo>
                  <a:pt x="597" y="409"/>
                  <a:pt x="596" y="410"/>
                  <a:pt x="595" y="410"/>
                </a:cubicBezTo>
                <a:cubicBezTo>
                  <a:pt x="595" y="411"/>
                  <a:pt x="594" y="412"/>
                  <a:pt x="594" y="413"/>
                </a:cubicBezTo>
                <a:cubicBezTo>
                  <a:pt x="595" y="413"/>
                  <a:pt x="596" y="415"/>
                  <a:pt x="595" y="416"/>
                </a:cubicBezTo>
                <a:cubicBezTo>
                  <a:pt x="594" y="417"/>
                  <a:pt x="593" y="417"/>
                  <a:pt x="593" y="417"/>
                </a:cubicBezTo>
                <a:cubicBezTo>
                  <a:pt x="593" y="418"/>
                  <a:pt x="595" y="418"/>
                  <a:pt x="595" y="419"/>
                </a:cubicBezTo>
                <a:cubicBezTo>
                  <a:pt x="596" y="419"/>
                  <a:pt x="596" y="419"/>
                  <a:pt x="597" y="419"/>
                </a:cubicBezTo>
                <a:cubicBezTo>
                  <a:pt x="597" y="419"/>
                  <a:pt x="598" y="419"/>
                  <a:pt x="599" y="419"/>
                </a:cubicBezTo>
                <a:cubicBezTo>
                  <a:pt x="600" y="420"/>
                  <a:pt x="596" y="420"/>
                  <a:pt x="595" y="420"/>
                </a:cubicBezTo>
                <a:cubicBezTo>
                  <a:pt x="595" y="421"/>
                  <a:pt x="594" y="422"/>
                  <a:pt x="593" y="422"/>
                </a:cubicBezTo>
                <a:cubicBezTo>
                  <a:pt x="592" y="422"/>
                  <a:pt x="592" y="421"/>
                  <a:pt x="592" y="421"/>
                </a:cubicBezTo>
                <a:cubicBezTo>
                  <a:pt x="591" y="420"/>
                  <a:pt x="591" y="419"/>
                  <a:pt x="590" y="419"/>
                </a:cubicBezTo>
                <a:cubicBezTo>
                  <a:pt x="590" y="419"/>
                  <a:pt x="589" y="419"/>
                  <a:pt x="589" y="418"/>
                </a:cubicBezTo>
                <a:cubicBezTo>
                  <a:pt x="590" y="418"/>
                  <a:pt x="589" y="417"/>
                  <a:pt x="589" y="417"/>
                </a:cubicBezTo>
                <a:cubicBezTo>
                  <a:pt x="588" y="417"/>
                  <a:pt x="587" y="417"/>
                  <a:pt x="586" y="416"/>
                </a:cubicBezTo>
                <a:cubicBezTo>
                  <a:pt x="585" y="415"/>
                  <a:pt x="588" y="415"/>
                  <a:pt x="589" y="415"/>
                </a:cubicBezTo>
                <a:cubicBezTo>
                  <a:pt x="589" y="414"/>
                  <a:pt x="589" y="413"/>
                  <a:pt x="588" y="413"/>
                </a:cubicBezTo>
                <a:cubicBezTo>
                  <a:pt x="588" y="413"/>
                  <a:pt x="587" y="413"/>
                  <a:pt x="586" y="413"/>
                </a:cubicBezTo>
                <a:cubicBezTo>
                  <a:pt x="585" y="412"/>
                  <a:pt x="586" y="411"/>
                  <a:pt x="587" y="411"/>
                </a:cubicBezTo>
                <a:cubicBezTo>
                  <a:pt x="587" y="411"/>
                  <a:pt x="587" y="411"/>
                  <a:pt x="588" y="411"/>
                </a:cubicBezTo>
                <a:cubicBezTo>
                  <a:pt x="588" y="411"/>
                  <a:pt x="588" y="410"/>
                  <a:pt x="588" y="410"/>
                </a:cubicBezTo>
                <a:cubicBezTo>
                  <a:pt x="589" y="410"/>
                  <a:pt x="589" y="410"/>
                  <a:pt x="589" y="410"/>
                </a:cubicBezTo>
                <a:cubicBezTo>
                  <a:pt x="589" y="409"/>
                  <a:pt x="589" y="409"/>
                  <a:pt x="588" y="409"/>
                </a:cubicBezTo>
                <a:cubicBezTo>
                  <a:pt x="587" y="409"/>
                  <a:pt x="587" y="409"/>
                  <a:pt x="587" y="408"/>
                </a:cubicBezTo>
                <a:cubicBezTo>
                  <a:pt x="586" y="408"/>
                  <a:pt x="586" y="408"/>
                  <a:pt x="585" y="407"/>
                </a:cubicBezTo>
                <a:cubicBezTo>
                  <a:pt x="585" y="407"/>
                  <a:pt x="584" y="407"/>
                  <a:pt x="583" y="407"/>
                </a:cubicBezTo>
                <a:cubicBezTo>
                  <a:pt x="582" y="407"/>
                  <a:pt x="576" y="406"/>
                  <a:pt x="576" y="408"/>
                </a:cubicBezTo>
                <a:cubicBezTo>
                  <a:pt x="577" y="408"/>
                  <a:pt x="577" y="408"/>
                  <a:pt x="578" y="408"/>
                </a:cubicBezTo>
                <a:cubicBezTo>
                  <a:pt x="579" y="409"/>
                  <a:pt x="578" y="409"/>
                  <a:pt x="579" y="410"/>
                </a:cubicBezTo>
                <a:cubicBezTo>
                  <a:pt x="579" y="410"/>
                  <a:pt x="580" y="410"/>
                  <a:pt x="581" y="410"/>
                </a:cubicBezTo>
                <a:cubicBezTo>
                  <a:pt x="581" y="411"/>
                  <a:pt x="580" y="411"/>
                  <a:pt x="580" y="411"/>
                </a:cubicBezTo>
                <a:cubicBezTo>
                  <a:pt x="579" y="411"/>
                  <a:pt x="579" y="410"/>
                  <a:pt x="578" y="410"/>
                </a:cubicBezTo>
                <a:cubicBezTo>
                  <a:pt x="577" y="410"/>
                  <a:pt x="577" y="411"/>
                  <a:pt x="576" y="412"/>
                </a:cubicBezTo>
                <a:cubicBezTo>
                  <a:pt x="576" y="413"/>
                  <a:pt x="576" y="414"/>
                  <a:pt x="577" y="415"/>
                </a:cubicBezTo>
                <a:cubicBezTo>
                  <a:pt x="578" y="415"/>
                  <a:pt x="579" y="416"/>
                  <a:pt x="578" y="416"/>
                </a:cubicBezTo>
                <a:cubicBezTo>
                  <a:pt x="577" y="416"/>
                  <a:pt x="576" y="416"/>
                  <a:pt x="575" y="416"/>
                </a:cubicBezTo>
                <a:cubicBezTo>
                  <a:pt x="574" y="416"/>
                  <a:pt x="574" y="415"/>
                  <a:pt x="574" y="415"/>
                </a:cubicBezTo>
                <a:cubicBezTo>
                  <a:pt x="573" y="414"/>
                  <a:pt x="572" y="415"/>
                  <a:pt x="571" y="414"/>
                </a:cubicBezTo>
                <a:cubicBezTo>
                  <a:pt x="570" y="414"/>
                  <a:pt x="570" y="414"/>
                  <a:pt x="569" y="414"/>
                </a:cubicBezTo>
                <a:cubicBezTo>
                  <a:pt x="567" y="414"/>
                  <a:pt x="566" y="414"/>
                  <a:pt x="564" y="414"/>
                </a:cubicBezTo>
                <a:cubicBezTo>
                  <a:pt x="563" y="413"/>
                  <a:pt x="562" y="413"/>
                  <a:pt x="560" y="413"/>
                </a:cubicBezTo>
                <a:cubicBezTo>
                  <a:pt x="559" y="412"/>
                  <a:pt x="557" y="412"/>
                  <a:pt x="556" y="412"/>
                </a:cubicBezTo>
                <a:cubicBezTo>
                  <a:pt x="555" y="412"/>
                  <a:pt x="554" y="412"/>
                  <a:pt x="554" y="412"/>
                </a:cubicBezTo>
                <a:cubicBezTo>
                  <a:pt x="553" y="413"/>
                  <a:pt x="556" y="413"/>
                  <a:pt x="557" y="414"/>
                </a:cubicBezTo>
                <a:cubicBezTo>
                  <a:pt x="558" y="414"/>
                  <a:pt x="559" y="414"/>
                  <a:pt x="559" y="414"/>
                </a:cubicBezTo>
                <a:cubicBezTo>
                  <a:pt x="560" y="415"/>
                  <a:pt x="560" y="415"/>
                  <a:pt x="560" y="416"/>
                </a:cubicBezTo>
                <a:cubicBezTo>
                  <a:pt x="560" y="417"/>
                  <a:pt x="561" y="417"/>
                  <a:pt x="562" y="417"/>
                </a:cubicBezTo>
                <a:cubicBezTo>
                  <a:pt x="562" y="417"/>
                  <a:pt x="563" y="417"/>
                  <a:pt x="563" y="418"/>
                </a:cubicBezTo>
                <a:cubicBezTo>
                  <a:pt x="564" y="418"/>
                  <a:pt x="566" y="418"/>
                  <a:pt x="567" y="417"/>
                </a:cubicBezTo>
                <a:cubicBezTo>
                  <a:pt x="568" y="417"/>
                  <a:pt x="568" y="417"/>
                  <a:pt x="569" y="417"/>
                </a:cubicBezTo>
                <a:cubicBezTo>
                  <a:pt x="570" y="416"/>
                  <a:pt x="571" y="416"/>
                  <a:pt x="571" y="416"/>
                </a:cubicBezTo>
                <a:cubicBezTo>
                  <a:pt x="571" y="417"/>
                  <a:pt x="571" y="418"/>
                  <a:pt x="571" y="418"/>
                </a:cubicBezTo>
                <a:cubicBezTo>
                  <a:pt x="570" y="419"/>
                  <a:pt x="570" y="420"/>
                  <a:pt x="571" y="420"/>
                </a:cubicBezTo>
                <a:cubicBezTo>
                  <a:pt x="571" y="421"/>
                  <a:pt x="571" y="422"/>
                  <a:pt x="570" y="422"/>
                </a:cubicBezTo>
                <a:cubicBezTo>
                  <a:pt x="570" y="423"/>
                  <a:pt x="568" y="423"/>
                  <a:pt x="568" y="423"/>
                </a:cubicBezTo>
                <a:cubicBezTo>
                  <a:pt x="567" y="424"/>
                  <a:pt x="568" y="424"/>
                  <a:pt x="569" y="424"/>
                </a:cubicBezTo>
                <a:cubicBezTo>
                  <a:pt x="570" y="424"/>
                  <a:pt x="570" y="425"/>
                  <a:pt x="570" y="426"/>
                </a:cubicBezTo>
                <a:cubicBezTo>
                  <a:pt x="569" y="427"/>
                  <a:pt x="569" y="428"/>
                  <a:pt x="568" y="427"/>
                </a:cubicBezTo>
                <a:cubicBezTo>
                  <a:pt x="567" y="427"/>
                  <a:pt x="567" y="426"/>
                  <a:pt x="567" y="426"/>
                </a:cubicBezTo>
                <a:cubicBezTo>
                  <a:pt x="566" y="425"/>
                  <a:pt x="564" y="425"/>
                  <a:pt x="563" y="425"/>
                </a:cubicBezTo>
                <a:cubicBezTo>
                  <a:pt x="563" y="425"/>
                  <a:pt x="562" y="425"/>
                  <a:pt x="561" y="424"/>
                </a:cubicBezTo>
                <a:cubicBezTo>
                  <a:pt x="560" y="424"/>
                  <a:pt x="559" y="423"/>
                  <a:pt x="558" y="422"/>
                </a:cubicBezTo>
                <a:cubicBezTo>
                  <a:pt x="557" y="422"/>
                  <a:pt x="555" y="420"/>
                  <a:pt x="555" y="422"/>
                </a:cubicBezTo>
                <a:cubicBezTo>
                  <a:pt x="555" y="423"/>
                  <a:pt x="555" y="423"/>
                  <a:pt x="555" y="424"/>
                </a:cubicBezTo>
                <a:cubicBezTo>
                  <a:pt x="555" y="424"/>
                  <a:pt x="554" y="425"/>
                  <a:pt x="554" y="426"/>
                </a:cubicBezTo>
                <a:cubicBezTo>
                  <a:pt x="553" y="426"/>
                  <a:pt x="552" y="426"/>
                  <a:pt x="551" y="426"/>
                </a:cubicBezTo>
                <a:cubicBezTo>
                  <a:pt x="550" y="426"/>
                  <a:pt x="551" y="425"/>
                  <a:pt x="550" y="424"/>
                </a:cubicBezTo>
                <a:cubicBezTo>
                  <a:pt x="550" y="424"/>
                  <a:pt x="549" y="423"/>
                  <a:pt x="548" y="423"/>
                </a:cubicBezTo>
                <a:cubicBezTo>
                  <a:pt x="547" y="423"/>
                  <a:pt x="546" y="424"/>
                  <a:pt x="545" y="424"/>
                </a:cubicBezTo>
                <a:cubicBezTo>
                  <a:pt x="545" y="425"/>
                  <a:pt x="544" y="425"/>
                  <a:pt x="543" y="425"/>
                </a:cubicBezTo>
                <a:cubicBezTo>
                  <a:pt x="542" y="426"/>
                  <a:pt x="541" y="427"/>
                  <a:pt x="540" y="427"/>
                </a:cubicBezTo>
                <a:cubicBezTo>
                  <a:pt x="540" y="427"/>
                  <a:pt x="539" y="428"/>
                  <a:pt x="539" y="429"/>
                </a:cubicBezTo>
                <a:cubicBezTo>
                  <a:pt x="539" y="429"/>
                  <a:pt x="540" y="429"/>
                  <a:pt x="540" y="430"/>
                </a:cubicBezTo>
                <a:cubicBezTo>
                  <a:pt x="540" y="431"/>
                  <a:pt x="540" y="431"/>
                  <a:pt x="540" y="432"/>
                </a:cubicBezTo>
                <a:cubicBezTo>
                  <a:pt x="541" y="433"/>
                  <a:pt x="541" y="433"/>
                  <a:pt x="542" y="434"/>
                </a:cubicBezTo>
                <a:cubicBezTo>
                  <a:pt x="542" y="436"/>
                  <a:pt x="539" y="434"/>
                  <a:pt x="538" y="435"/>
                </a:cubicBezTo>
                <a:cubicBezTo>
                  <a:pt x="538" y="436"/>
                  <a:pt x="538" y="437"/>
                  <a:pt x="538" y="437"/>
                </a:cubicBezTo>
                <a:cubicBezTo>
                  <a:pt x="538" y="438"/>
                  <a:pt x="537" y="439"/>
                  <a:pt x="537" y="439"/>
                </a:cubicBezTo>
                <a:cubicBezTo>
                  <a:pt x="536" y="440"/>
                  <a:pt x="535" y="441"/>
                  <a:pt x="534" y="442"/>
                </a:cubicBezTo>
                <a:cubicBezTo>
                  <a:pt x="534" y="443"/>
                  <a:pt x="533" y="444"/>
                  <a:pt x="533" y="443"/>
                </a:cubicBezTo>
                <a:cubicBezTo>
                  <a:pt x="533" y="442"/>
                  <a:pt x="534" y="441"/>
                  <a:pt x="534" y="441"/>
                </a:cubicBezTo>
                <a:cubicBezTo>
                  <a:pt x="535" y="440"/>
                  <a:pt x="535" y="438"/>
                  <a:pt x="536" y="437"/>
                </a:cubicBezTo>
                <a:cubicBezTo>
                  <a:pt x="536" y="436"/>
                  <a:pt x="536" y="435"/>
                  <a:pt x="536" y="435"/>
                </a:cubicBezTo>
                <a:cubicBezTo>
                  <a:pt x="537" y="434"/>
                  <a:pt x="537" y="434"/>
                  <a:pt x="537" y="433"/>
                </a:cubicBezTo>
                <a:cubicBezTo>
                  <a:pt x="538" y="431"/>
                  <a:pt x="537" y="430"/>
                  <a:pt x="537" y="428"/>
                </a:cubicBezTo>
                <a:cubicBezTo>
                  <a:pt x="537" y="427"/>
                  <a:pt x="539" y="426"/>
                  <a:pt x="539" y="425"/>
                </a:cubicBezTo>
                <a:cubicBezTo>
                  <a:pt x="539" y="423"/>
                  <a:pt x="538" y="423"/>
                  <a:pt x="538" y="422"/>
                </a:cubicBezTo>
                <a:cubicBezTo>
                  <a:pt x="537" y="422"/>
                  <a:pt x="537" y="421"/>
                  <a:pt x="536" y="420"/>
                </a:cubicBezTo>
                <a:cubicBezTo>
                  <a:pt x="535" y="420"/>
                  <a:pt x="535" y="421"/>
                  <a:pt x="534" y="422"/>
                </a:cubicBezTo>
                <a:cubicBezTo>
                  <a:pt x="534" y="422"/>
                  <a:pt x="534" y="422"/>
                  <a:pt x="533" y="422"/>
                </a:cubicBezTo>
                <a:cubicBezTo>
                  <a:pt x="532" y="423"/>
                  <a:pt x="532" y="423"/>
                  <a:pt x="531" y="423"/>
                </a:cubicBezTo>
                <a:cubicBezTo>
                  <a:pt x="531" y="424"/>
                  <a:pt x="532" y="424"/>
                  <a:pt x="531" y="425"/>
                </a:cubicBezTo>
                <a:cubicBezTo>
                  <a:pt x="530" y="426"/>
                  <a:pt x="531" y="425"/>
                  <a:pt x="530" y="425"/>
                </a:cubicBezTo>
                <a:cubicBezTo>
                  <a:pt x="529" y="425"/>
                  <a:pt x="529" y="426"/>
                  <a:pt x="529" y="427"/>
                </a:cubicBezTo>
                <a:cubicBezTo>
                  <a:pt x="529" y="428"/>
                  <a:pt x="527" y="428"/>
                  <a:pt x="526" y="430"/>
                </a:cubicBezTo>
                <a:cubicBezTo>
                  <a:pt x="526" y="430"/>
                  <a:pt x="526" y="431"/>
                  <a:pt x="526" y="432"/>
                </a:cubicBezTo>
                <a:cubicBezTo>
                  <a:pt x="526" y="433"/>
                  <a:pt x="527" y="432"/>
                  <a:pt x="528" y="433"/>
                </a:cubicBezTo>
                <a:cubicBezTo>
                  <a:pt x="528" y="433"/>
                  <a:pt x="528" y="434"/>
                  <a:pt x="529" y="434"/>
                </a:cubicBezTo>
                <a:cubicBezTo>
                  <a:pt x="530" y="434"/>
                  <a:pt x="530" y="434"/>
                  <a:pt x="530" y="435"/>
                </a:cubicBezTo>
                <a:cubicBezTo>
                  <a:pt x="530" y="436"/>
                  <a:pt x="529" y="436"/>
                  <a:pt x="528" y="436"/>
                </a:cubicBezTo>
                <a:cubicBezTo>
                  <a:pt x="527" y="437"/>
                  <a:pt x="527" y="437"/>
                  <a:pt x="527" y="438"/>
                </a:cubicBezTo>
                <a:cubicBezTo>
                  <a:pt x="526" y="439"/>
                  <a:pt x="525" y="439"/>
                  <a:pt x="524" y="440"/>
                </a:cubicBezTo>
                <a:cubicBezTo>
                  <a:pt x="522" y="441"/>
                  <a:pt x="523" y="438"/>
                  <a:pt x="523" y="437"/>
                </a:cubicBezTo>
                <a:cubicBezTo>
                  <a:pt x="523" y="437"/>
                  <a:pt x="524" y="436"/>
                  <a:pt x="524" y="436"/>
                </a:cubicBezTo>
                <a:cubicBezTo>
                  <a:pt x="524" y="435"/>
                  <a:pt x="525" y="435"/>
                  <a:pt x="525" y="434"/>
                </a:cubicBezTo>
                <a:cubicBezTo>
                  <a:pt x="526" y="433"/>
                  <a:pt x="524" y="433"/>
                  <a:pt x="524" y="431"/>
                </a:cubicBezTo>
                <a:cubicBezTo>
                  <a:pt x="524" y="430"/>
                  <a:pt x="525" y="429"/>
                  <a:pt x="525" y="428"/>
                </a:cubicBezTo>
                <a:cubicBezTo>
                  <a:pt x="525" y="425"/>
                  <a:pt x="523" y="426"/>
                  <a:pt x="521" y="427"/>
                </a:cubicBezTo>
                <a:cubicBezTo>
                  <a:pt x="521" y="427"/>
                  <a:pt x="520" y="427"/>
                  <a:pt x="519" y="427"/>
                </a:cubicBezTo>
                <a:cubicBezTo>
                  <a:pt x="518" y="427"/>
                  <a:pt x="516" y="427"/>
                  <a:pt x="515" y="428"/>
                </a:cubicBezTo>
                <a:cubicBezTo>
                  <a:pt x="514" y="428"/>
                  <a:pt x="513" y="429"/>
                  <a:pt x="512" y="430"/>
                </a:cubicBezTo>
                <a:cubicBezTo>
                  <a:pt x="511" y="431"/>
                  <a:pt x="510" y="432"/>
                  <a:pt x="510" y="433"/>
                </a:cubicBezTo>
                <a:cubicBezTo>
                  <a:pt x="509" y="434"/>
                  <a:pt x="511" y="433"/>
                  <a:pt x="512" y="434"/>
                </a:cubicBezTo>
                <a:cubicBezTo>
                  <a:pt x="512" y="434"/>
                  <a:pt x="512" y="435"/>
                  <a:pt x="512" y="435"/>
                </a:cubicBezTo>
                <a:cubicBezTo>
                  <a:pt x="513" y="435"/>
                  <a:pt x="514" y="435"/>
                  <a:pt x="514" y="435"/>
                </a:cubicBezTo>
                <a:cubicBezTo>
                  <a:pt x="515" y="437"/>
                  <a:pt x="513" y="437"/>
                  <a:pt x="512" y="437"/>
                </a:cubicBezTo>
                <a:cubicBezTo>
                  <a:pt x="511" y="437"/>
                  <a:pt x="510" y="437"/>
                  <a:pt x="510" y="438"/>
                </a:cubicBezTo>
                <a:cubicBezTo>
                  <a:pt x="511" y="438"/>
                  <a:pt x="512" y="439"/>
                  <a:pt x="511" y="440"/>
                </a:cubicBezTo>
                <a:cubicBezTo>
                  <a:pt x="511" y="441"/>
                  <a:pt x="510" y="440"/>
                  <a:pt x="510" y="439"/>
                </a:cubicBezTo>
                <a:cubicBezTo>
                  <a:pt x="509" y="439"/>
                  <a:pt x="509" y="438"/>
                  <a:pt x="508" y="438"/>
                </a:cubicBezTo>
                <a:cubicBezTo>
                  <a:pt x="507" y="439"/>
                  <a:pt x="506" y="438"/>
                  <a:pt x="505" y="437"/>
                </a:cubicBezTo>
                <a:cubicBezTo>
                  <a:pt x="504" y="437"/>
                  <a:pt x="501" y="436"/>
                  <a:pt x="501" y="437"/>
                </a:cubicBezTo>
                <a:cubicBezTo>
                  <a:pt x="501" y="438"/>
                  <a:pt x="502" y="438"/>
                  <a:pt x="503" y="438"/>
                </a:cubicBezTo>
                <a:cubicBezTo>
                  <a:pt x="503" y="438"/>
                  <a:pt x="503" y="439"/>
                  <a:pt x="504" y="440"/>
                </a:cubicBezTo>
                <a:cubicBezTo>
                  <a:pt x="504" y="441"/>
                  <a:pt x="506" y="441"/>
                  <a:pt x="507" y="442"/>
                </a:cubicBezTo>
                <a:cubicBezTo>
                  <a:pt x="507" y="443"/>
                  <a:pt x="507" y="443"/>
                  <a:pt x="508" y="443"/>
                </a:cubicBezTo>
                <a:cubicBezTo>
                  <a:pt x="509" y="444"/>
                  <a:pt x="509" y="444"/>
                  <a:pt x="508" y="445"/>
                </a:cubicBezTo>
                <a:cubicBezTo>
                  <a:pt x="508" y="446"/>
                  <a:pt x="506" y="445"/>
                  <a:pt x="505" y="445"/>
                </a:cubicBezTo>
                <a:cubicBezTo>
                  <a:pt x="505" y="445"/>
                  <a:pt x="504" y="445"/>
                  <a:pt x="503" y="445"/>
                </a:cubicBezTo>
                <a:cubicBezTo>
                  <a:pt x="503" y="445"/>
                  <a:pt x="502" y="444"/>
                  <a:pt x="501" y="444"/>
                </a:cubicBezTo>
                <a:cubicBezTo>
                  <a:pt x="501" y="443"/>
                  <a:pt x="500" y="443"/>
                  <a:pt x="499" y="442"/>
                </a:cubicBezTo>
                <a:cubicBezTo>
                  <a:pt x="499" y="442"/>
                  <a:pt x="498" y="442"/>
                  <a:pt x="498" y="441"/>
                </a:cubicBezTo>
                <a:cubicBezTo>
                  <a:pt x="497" y="440"/>
                  <a:pt x="498" y="440"/>
                  <a:pt x="498" y="440"/>
                </a:cubicBezTo>
                <a:cubicBezTo>
                  <a:pt x="498" y="438"/>
                  <a:pt x="496" y="437"/>
                  <a:pt x="495" y="438"/>
                </a:cubicBezTo>
                <a:cubicBezTo>
                  <a:pt x="494" y="438"/>
                  <a:pt x="494" y="439"/>
                  <a:pt x="494" y="440"/>
                </a:cubicBezTo>
                <a:cubicBezTo>
                  <a:pt x="493" y="440"/>
                  <a:pt x="493" y="441"/>
                  <a:pt x="493" y="441"/>
                </a:cubicBezTo>
                <a:cubicBezTo>
                  <a:pt x="491" y="442"/>
                  <a:pt x="492" y="439"/>
                  <a:pt x="492" y="439"/>
                </a:cubicBezTo>
                <a:cubicBezTo>
                  <a:pt x="492" y="437"/>
                  <a:pt x="491" y="437"/>
                  <a:pt x="490" y="437"/>
                </a:cubicBezTo>
                <a:cubicBezTo>
                  <a:pt x="489" y="436"/>
                  <a:pt x="489" y="435"/>
                  <a:pt x="488" y="435"/>
                </a:cubicBezTo>
                <a:cubicBezTo>
                  <a:pt x="487" y="435"/>
                  <a:pt x="486" y="436"/>
                  <a:pt x="485" y="436"/>
                </a:cubicBezTo>
                <a:cubicBezTo>
                  <a:pt x="485" y="435"/>
                  <a:pt x="485" y="434"/>
                  <a:pt x="484" y="434"/>
                </a:cubicBezTo>
                <a:cubicBezTo>
                  <a:pt x="483" y="434"/>
                  <a:pt x="484" y="435"/>
                  <a:pt x="483" y="435"/>
                </a:cubicBezTo>
                <a:cubicBezTo>
                  <a:pt x="482" y="436"/>
                  <a:pt x="482" y="435"/>
                  <a:pt x="482" y="434"/>
                </a:cubicBezTo>
                <a:cubicBezTo>
                  <a:pt x="482" y="434"/>
                  <a:pt x="481" y="433"/>
                  <a:pt x="481" y="434"/>
                </a:cubicBezTo>
                <a:cubicBezTo>
                  <a:pt x="481" y="435"/>
                  <a:pt x="482" y="435"/>
                  <a:pt x="482" y="436"/>
                </a:cubicBezTo>
                <a:cubicBezTo>
                  <a:pt x="482" y="436"/>
                  <a:pt x="483" y="437"/>
                  <a:pt x="483" y="437"/>
                </a:cubicBezTo>
                <a:cubicBezTo>
                  <a:pt x="484" y="438"/>
                  <a:pt x="483" y="439"/>
                  <a:pt x="483" y="438"/>
                </a:cubicBezTo>
                <a:cubicBezTo>
                  <a:pt x="482" y="438"/>
                  <a:pt x="482" y="437"/>
                  <a:pt x="481" y="437"/>
                </a:cubicBezTo>
                <a:cubicBezTo>
                  <a:pt x="480" y="437"/>
                  <a:pt x="479" y="438"/>
                  <a:pt x="479" y="438"/>
                </a:cubicBezTo>
                <a:cubicBezTo>
                  <a:pt x="478" y="438"/>
                  <a:pt x="477" y="438"/>
                  <a:pt x="477" y="438"/>
                </a:cubicBezTo>
                <a:cubicBezTo>
                  <a:pt x="476" y="438"/>
                  <a:pt x="475" y="437"/>
                  <a:pt x="475" y="438"/>
                </a:cubicBezTo>
                <a:cubicBezTo>
                  <a:pt x="474" y="438"/>
                  <a:pt x="475" y="439"/>
                  <a:pt x="475" y="439"/>
                </a:cubicBezTo>
                <a:cubicBezTo>
                  <a:pt x="476" y="439"/>
                  <a:pt x="476" y="439"/>
                  <a:pt x="477" y="440"/>
                </a:cubicBezTo>
                <a:cubicBezTo>
                  <a:pt x="477" y="440"/>
                  <a:pt x="479" y="440"/>
                  <a:pt x="478" y="441"/>
                </a:cubicBezTo>
                <a:cubicBezTo>
                  <a:pt x="478" y="441"/>
                  <a:pt x="476" y="441"/>
                  <a:pt x="476" y="441"/>
                </a:cubicBezTo>
                <a:cubicBezTo>
                  <a:pt x="474" y="441"/>
                  <a:pt x="472" y="441"/>
                  <a:pt x="471" y="441"/>
                </a:cubicBezTo>
                <a:cubicBezTo>
                  <a:pt x="470" y="442"/>
                  <a:pt x="468" y="443"/>
                  <a:pt x="469" y="444"/>
                </a:cubicBezTo>
                <a:cubicBezTo>
                  <a:pt x="469" y="444"/>
                  <a:pt x="470" y="444"/>
                  <a:pt x="470" y="444"/>
                </a:cubicBezTo>
                <a:cubicBezTo>
                  <a:pt x="471" y="444"/>
                  <a:pt x="470" y="445"/>
                  <a:pt x="471" y="445"/>
                </a:cubicBezTo>
                <a:cubicBezTo>
                  <a:pt x="471" y="446"/>
                  <a:pt x="471" y="446"/>
                  <a:pt x="472" y="446"/>
                </a:cubicBezTo>
                <a:cubicBezTo>
                  <a:pt x="474" y="448"/>
                  <a:pt x="470" y="447"/>
                  <a:pt x="470" y="448"/>
                </a:cubicBezTo>
                <a:cubicBezTo>
                  <a:pt x="468" y="448"/>
                  <a:pt x="469" y="448"/>
                  <a:pt x="470" y="448"/>
                </a:cubicBezTo>
                <a:cubicBezTo>
                  <a:pt x="470" y="449"/>
                  <a:pt x="471" y="449"/>
                  <a:pt x="471" y="449"/>
                </a:cubicBezTo>
                <a:cubicBezTo>
                  <a:pt x="470" y="450"/>
                  <a:pt x="469" y="449"/>
                  <a:pt x="469" y="450"/>
                </a:cubicBezTo>
                <a:cubicBezTo>
                  <a:pt x="468" y="451"/>
                  <a:pt x="469" y="451"/>
                  <a:pt x="468" y="452"/>
                </a:cubicBezTo>
                <a:cubicBezTo>
                  <a:pt x="467" y="453"/>
                  <a:pt x="468" y="453"/>
                  <a:pt x="469" y="453"/>
                </a:cubicBezTo>
                <a:cubicBezTo>
                  <a:pt x="470" y="453"/>
                  <a:pt x="471" y="453"/>
                  <a:pt x="471" y="453"/>
                </a:cubicBezTo>
                <a:cubicBezTo>
                  <a:pt x="472" y="453"/>
                  <a:pt x="472" y="453"/>
                  <a:pt x="472" y="454"/>
                </a:cubicBezTo>
                <a:cubicBezTo>
                  <a:pt x="473" y="456"/>
                  <a:pt x="475" y="455"/>
                  <a:pt x="476" y="454"/>
                </a:cubicBezTo>
                <a:cubicBezTo>
                  <a:pt x="476" y="453"/>
                  <a:pt x="476" y="452"/>
                  <a:pt x="477" y="452"/>
                </a:cubicBezTo>
                <a:cubicBezTo>
                  <a:pt x="478" y="452"/>
                  <a:pt x="479" y="452"/>
                  <a:pt x="479" y="452"/>
                </a:cubicBezTo>
                <a:cubicBezTo>
                  <a:pt x="480" y="451"/>
                  <a:pt x="481" y="451"/>
                  <a:pt x="482" y="451"/>
                </a:cubicBezTo>
                <a:cubicBezTo>
                  <a:pt x="483" y="451"/>
                  <a:pt x="483" y="451"/>
                  <a:pt x="484" y="451"/>
                </a:cubicBezTo>
                <a:cubicBezTo>
                  <a:pt x="485" y="451"/>
                  <a:pt x="486" y="450"/>
                  <a:pt x="486" y="450"/>
                </a:cubicBezTo>
                <a:cubicBezTo>
                  <a:pt x="488" y="450"/>
                  <a:pt x="489" y="449"/>
                  <a:pt x="490" y="448"/>
                </a:cubicBezTo>
                <a:cubicBezTo>
                  <a:pt x="489" y="451"/>
                  <a:pt x="486" y="450"/>
                  <a:pt x="484" y="452"/>
                </a:cubicBezTo>
                <a:cubicBezTo>
                  <a:pt x="483" y="452"/>
                  <a:pt x="483" y="454"/>
                  <a:pt x="483" y="455"/>
                </a:cubicBezTo>
                <a:cubicBezTo>
                  <a:pt x="484" y="456"/>
                  <a:pt x="485" y="456"/>
                  <a:pt x="485" y="457"/>
                </a:cubicBezTo>
                <a:cubicBezTo>
                  <a:pt x="485" y="458"/>
                  <a:pt x="485" y="458"/>
                  <a:pt x="486" y="458"/>
                </a:cubicBezTo>
                <a:cubicBezTo>
                  <a:pt x="488" y="460"/>
                  <a:pt x="485" y="460"/>
                  <a:pt x="484" y="460"/>
                </a:cubicBezTo>
                <a:cubicBezTo>
                  <a:pt x="483" y="460"/>
                  <a:pt x="483" y="461"/>
                  <a:pt x="482" y="461"/>
                </a:cubicBezTo>
                <a:cubicBezTo>
                  <a:pt x="481" y="461"/>
                  <a:pt x="480" y="461"/>
                  <a:pt x="481" y="461"/>
                </a:cubicBezTo>
                <a:cubicBezTo>
                  <a:pt x="482" y="462"/>
                  <a:pt x="483" y="461"/>
                  <a:pt x="483" y="461"/>
                </a:cubicBezTo>
                <a:cubicBezTo>
                  <a:pt x="484" y="462"/>
                  <a:pt x="484" y="462"/>
                  <a:pt x="483" y="462"/>
                </a:cubicBezTo>
                <a:cubicBezTo>
                  <a:pt x="482" y="463"/>
                  <a:pt x="480" y="461"/>
                  <a:pt x="480" y="461"/>
                </a:cubicBezTo>
                <a:cubicBezTo>
                  <a:pt x="479" y="462"/>
                  <a:pt x="481" y="463"/>
                  <a:pt x="481" y="463"/>
                </a:cubicBezTo>
                <a:cubicBezTo>
                  <a:pt x="481" y="463"/>
                  <a:pt x="481" y="464"/>
                  <a:pt x="481" y="464"/>
                </a:cubicBezTo>
                <a:cubicBezTo>
                  <a:pt x="481" y="465"/>
                  <a:pt x="481" y="465"/>
                  <a:pt x="481" y="465"/>
                </a:cubicBezTo>
                <a:cubicBezTo>
                  <a:pt x="479" y="466"/>
                  <a:pt x="478" y="465"/>
                  <a:pt x="476" y="464"/>
                </a:cubicBezTo>
                <a:cubicBezTo>
                  <a:pt x="475" y="464"/>
                  <a:pt x="474" y="465"/>
                  <a:pt x="472" y="466"/>
                </a:cubicBezTo>
                <a:cubicBezTo>
                  <a:pt x="471" y="466"/>
                  <a:pt x="469" y="466"/>
                  <a:pt x="468" y="467"/>
                </a:cubicBezTo>
                <a:cubicBezTo>
                  <a:pt x="467" y="468"/>
                  <a:pt x="466" y="469"/>
                  <a:pt x="465" y="469"/>
                </a:cubicBezTo>
                <a:cubicBezTo>
                  <a:pt x="463" y="470"/>
                  <a:pt x="463" y="470"/>
                  <a:pt x="463" y="472"/>
                </a:cubicBezTo>
                <a:cubicBezTo>
                  <a:pt x="463" y="473"/>
                  <a:pt x="463" y="474"/>
                  <a:pt x="465" y="474"/>
                </a:cubicBezTo>
                <a:cubicBezTo>
                  <a:pt x="466" y="474"/>
                  <a:pt x="467" y="473"/>
                  <a:pt x="469" y="473"/>
                </a:cubicBezTo>
                <a:cubicBezTo>
                  <a:pt x="470" y="473"/>
                  <a:pt x="472" y="473"/>
                  <a:pt x="473" y="473"/>
                </a:cubicBezTo>
                <a:cubicBezTo>
                  <a:pt x="475" y="474"/>
                  <a:pt x="476" y="474"/>
                  <a:pt x="477" y="473"/>
                </a:cubicBezTo>
                <a:cubicBezTo>
                  <a:pt x="478" y="472"/>
                  <a:pt x="479" y="472"/>
                  <a:pt x="481" y="472"/>
                </a:cubicBezTo>
                <a:cubicBezTo>
                  <a:pt x="481" y="472"/>
                  <a:pt x="482" y="472"/>
                  <a:pt x="483" y="473"/>
                </a:cubicBezTo>
                <a:cubicBezTo>
                  <a:pt x="483" y="473"/>
                  <a:pt x="483" y="474"/>
                  <a:pt x="484" y="474"/>
                </a:cubicBezTo>
                <a:cubicBezTo>
                  <a:pt x="485" y="474"/>
                  <a:pt x="485" y="474"/>
                  <a:pt x="486" y="475"/>
                </a:cubicBezTo>
                <a:cubicBezTo>
                  <a:pt x="486" y="475"/>
                  <a:pt x="486" y="476"/>
                  <a:pt x="485" y="476"/>
                </a:cubicBezTo>
                <a:cubicBezTo>
                  <a:pt x="484" y="477"/>
                  <a:pt x="483" y="476"/>
                  <a:pt x="481" y="477"/>
                </a:cubicBezTo>
                <a:cubicBezTo>
                  <a:pt x="481" y="478"/>
                  <a:pt x="481" y="478"/>
                  <a:pt x="480" y="478"/>
                </a:cubicBezTo>
                <a:cubicBezTo>
                  <a:pt x="479" y="479"/>
                  <a:pt x="479" y="479"/>
                  <a:pt x="479" y="480"/>
                </a:cubicBezTo>
                <a:cubicBezTo>
                  <a:pt x="478" y="480"/>
                  <a:pt x="478" y="481"/>
                  <a:pt x="477" y="481"/>
                </a:cubicBezTo>
                <a:cubicBezTo>
                  <a:pt x="477" y="481"/>
                  <a:pt x="476" y="481"/>
                  <a:pt x="476" y="480"/>
                </a:cubicBezTo>
                <a:cubicBezTo>
                  <a:pt x="476" y="479"/>
                  <a:pt x="476" y="479"/>
                  <a:pt x="475" y="479"/>
                </a:cubicBezTo>
                <a:cubicBezTo>
                  <a:pt x="474" y="478"/>
                  <a:pt x="474" y="478"/>
                  <a:pt x="473" y="477"/>
                </a:cubicBezTo>
                <a:cubicBezTo>
                  <a:pt x="472" y="476"/>
                  <a:pt x="471" y="475"/>
                  <a:pt x="470" y="477"/>
                </a:cubicBezTo>
                <a:cubicBezTo>
                  <a:pt x="470" y="477"/>
                  <a:pt x="470" y="478"/>
                  <a:pt x="469" y="478"/>
                </a:cubicBezTo>
                <a:cubicBezTo>
                  <a:pt x="469" y="478"/>
                  <a:pt x="468" y="478"/>
                  <a:pt x="468" y="478"/>
                </a:cubicBezTo>
                <a:cubicBezTo>
                  <a:pt x="467" y="479"/>
                  <a:pt x="466" y="479"/>
                  <a:pt x="465" y="480"/>
                </a:cubicBezTo>
                <a:cubicBezTo>
                  <a:pt x="465" y="481"/>
                  <a:pt x="465" y="482"/>
                  <a:pt x="463" y="482"/>
                </a:cubicBezTo>
                <a:cubicBezTo>
                  <a:pt x="463" y="482"/>
                  <a:pt x="461" y="481"/>
                  <a:pt x="461" y="482"/>
                </a:cubicBezTo>
                <a:cubicBezTo>
                  <a:pt x="461" y="482"/>
                  <a:pt x="463" y="482"/>
                  <a:pt x="462" y="483"/>
                </a:cubicBezTo>
                <a:cubicBezTo>
                  <a:pt x="462" y="484"/>
                  <a:pt x="461" y="483"/>
                  <a:pt x="460" y="484"/>
                </a:cubicBezTo>
                <a:cubicBezTo>
                  <a:pt x="460" y="484"/>
                  <a:pt x="458" y="486"/>
                  <a:pt x="460" y="485"/>
                </a:cubicBezTo>
                <a:cubicBezTo>
                  <a:pt x="460" y="485"/>
                  <a:pt x="460" y="485"/>
                  <a:pt x="461" y="485"/>
                </a:cubicBezTo>
                <a:cubicBezTo>
                  <a:pt x="462" y="485"/>
                  <a:pt x="463" y="486"/>
                  <a:pt x="462" y="487"/>
                </a:cubicBezTo>
                <a:cubicBezTo>
                  <a:pt x="462" y="487"/>
                  <a:pt x="460" y="486"/>
                  <a:pt x="459" y="487"/>
                </a:cubicBezTo>
                <a:cubicBezTo>
                  <a:pt x="459" y="488"/>
                  <a:pt x="460" y="488"/>
                  <a:pt x="460" y="488"/>
                </a:cubicBezTo>
                <a:cubicBezTo>
                  <a:pt x="461" y="488"/>
                  <a:pt x="460" y="489"/>
                  <a:pt x="461" y="489"/>
                </a:cubicBezTo>
                <a:cubicBezTo>
                  <a:pt x="461" y="490"/>
                  <a:pt x="462" y="489"/>
                  <a:pt x="461" y="490"/>
                </a:cubicBezTo>
                <a:cubicBezTo>
                  <a:pt x="461" y="491"/>
                  <a:pt x="460" y="492"/>
                  <a:pt x="459" y="492"/>
                </a:cubicBezTo>
                <a:cubicBezTo>
                  <a:pt x="458" y="492"/>
                  <a:pt x="458" y="492"/>
                  <a:pt x="458" y="492"/>
                </a:cubicBezTo>
                <a:cubicBezTo>
                  <a:pt x="458" y="493"/>
                  <a:pt x="458" y="493"/>
                  <a:pt x="457" y="493"/>
                </a:cubicBezTo>
                <a:cubicBezTo>
                  <a:pt x="457" y="492"/>
                  <a:pt x="457" y="492"/>
                  <a:pt x="456" y="492"/>
                </a:cubicBezTo>
                <a:cubicBezTo>
                  <a:pt x="455" y="492"/>
                  <a:pt x="455" y="491"/>
                  <a:pt x="455" y="490"/>
                </a:cubicBezTo>
                <a:cubicBezTo>
                  <a:pt x="455" y="490"/>
                  <a:pt x="455" y="489"/>
                  <a:pt x="455" y="488"/>
                </a:cubicBezTo>
                <a:cubicBezTo>
                  <a:pt x="455" y="487"/>
                  <a:pt x="455" y="487"/>
                  <a:pt x="454" y="487"/>
                </a:cubicBezTo>
                <a:cubicBezTo>
                  <a:pt x="453" y="486"/>
                  <a:pt x="454" y="484"/>
                  <a:pt x="454" y="483"/>
                </a:cubicBezTo>
                <a:cubicBezTo>
                  <a:pt x="453" y="482"/>
                  <a:pt x="452" y="482"/>
                  <a:pt x="452" y="482"/>
                </a:cubicBezTo>
                <a:cubicBezTo>
                  <a:pt x="451" y="481"/>
                  <a:pt x="451" y="480"/>
                  <a:pt x="450" y="481"/>
                </a:cubicBezTo>
                <a:cubicBezTo>
                  <a:pt x="450" y="481"/>
                  <a:pt x="449" y="482"/>
                  <a:pt x="448" y="482"/>
                </a:cubicBezTo>
                <a:cubicBezTo>
                  <a:pt x="448" y="482"/>
                  <a:pt x="447" y="483"/>
                  <a:pt x="447" y="484"/>
                </a:cubicBezTo>
                <a:cubicBezTo>
                  <a:pt x="446" y="485"/>
                  <a:pt x="445" y="486"/>
                  <a:pt x="444" y="486"/>
                </a:cubicBezTo>
                <a:cubicBezTo>
                  <a:pt x="443" y="486"/>
                  <a:pt x="444" y="485"/>
                  <a:pt x="445" y="485"/>
                </a:cubicBezTo>
                <a:cubicBezTo>
                  <a:pt x="445" y="485"/>
                  <a:pt x="445" y="484"/>
                  <a:pt x="445" y="483"/>
                </a:cubicBezTo>
                <a:cubicBezTo>
                  <a:pt x="445" y="483"/>
                  <a:pt x="444" y="482"/>
                  <a:pt x="443" y="483"/>
                </a:cubicBezTo>
                <a:cubicBezTo>
                  <a:pt x="443" y="483"/>
                  <a:pt x="443" y="484"/>
                  <a:pt x="442" y="484"/>
                </a:cubicBezTo>
                <a:cubicBezTo>
                  <a:pt x="442" y="485"/>
                  <a:pt x="442" y="484"/>
                  <a:pt x="441" y="484"/>
                </a:cubicBezTo>
                <a:cubicBezTo>
                  <a:pt x="441" y="484"/>
                  <a:pt x="440" y="483"/>
                  <a:pt x="439" y="484"/>
                </a:cubicBezTo>
                <a:cubicBezTo>
                  <a:pt x="439" y="485"/>
                  <a:pt x="439" y="485"/>
                  <a:pt x="439" y="486"/>
                </a:cubicBezTo>
                <a:cubicBezTo>
                  <a:pt x="438" y="486"/>
                  <a:pt x="437" y="486"/>
                  <a:pt x="438" y="487"/>
                </a:cubicBezTo>
                <a:cubicBezTo>
                  <a:pt x="439" y="488"/>
                  <a:pt x="441" y="486"/>
                  <a:pt x="442" y="487"/>
                </a:cubicBezTo>
                <a:cubicBezTo>
                  <a:pt x="442" y="487"/>
                  <a:pt x="442" y="487"/>
                  <a:pt x="442" y="487"/>
                </a:cubicBezTo>
                <a:cubicBezTo>
                  <a:pt x="443" y="488"/>
                  <a:pt x="443" y="488"/>
                  <a:pt x="443" y="488"/>
                </a:cubicBezTo>
                <a:cubicBezTo>
                  <a:pt x="444" y="488"/>
                  <a:pt x="445" y="487"/>
                  <a:pt x="446" y="487"/>
                </a:cubicBezTo>
                <a:cubicBezTo>
                  <a:pt x="447" y="487"/>
                  <a:pt x="450" y="488"/>
                  <a:pt x="448" y="489"/>
                </a:cubicBezTo>
                <a:cubicBezTo>
                  <a:pt x="447" y="490"/>
                  <a:pt x="446" y="490"/>
                  <a:pt x="446" y="490"/>
                </a:cubicBezTo>
                <a:cubicBezTo>
                  <a:pt x="445" y="490"/>
                  <a:pt x="445" y="491"/>
                  <a:pt x="444" y="491"/>
                </a:cubicBezTo>
                <a:cubicBezTo>
                  <a:pt x="442" y="492"/>
                  <a:pt x="441" y="491"/>
                  <a:pt x="439" y="492"/>
                </a:cubicBezTo>
                <a:cubicBezTo>
                  <a:pt x="438" y="492"/>
                  <a:pt x="437" y="493"/>
                  <a:pt x="436" y="493"/>
                </a:cubicBezTo>
                <a:cubicBezTo>
                  <a:pt x="434" y="495"/>
                  <a:pt x="435" y="492"/>
                  <a:pt x="434" y="492"/>
                </a:cubicBezTo>
                <a:cubicBezTo>
                  <a:pt x="433" y="492"/>
                  <a:pt x="431" y="492"/>
                  <a:pt x="430" y="493"/>
                </a:cubicBezTo>
                <a:cubicBezTo>
                  <a:pt x="429" y="493"/>
                  <a:pt x="427" y="494"/>
                  <a:pt x="427" y="496"/>
                </a:cubicBezTo>
                <a:cubicBezTo>
                  <a:pt x="427" y="497"/>
                  <a:pt x="428" y="496"/>
                  <a:pt x="428" y="497"/>
                </a:cubicBezTo>
                <a:cubicBezTo>
                  <a:pt x="428" y="497"/>
                  <a:pt x="428" y="498"/>
                  <a:pt x="428" y="499"/>
                </a:cubicBezTo>
                <a:cubicBezTo>
                  <a:pt x="428" y="500"/>
                  <a:pt x="427" y="501"/>
                  <a:pt x="428" y="500"/>
                </a:cubicBezTo>
                <a:cubicBezTo>
                  <a:pt x="429" y="500"/>
                  <a:pt x="429" y="500"/>
                  <a:pt x="430" y="499"/>
                </a:cubicBezTo>
                <a:cubicBezTo>
                  <a:pt x="430" y="498"/>
                  <a:pt x="431" y="498"/>
                  <a:pt x="432" y="498"/>
                </a:cubicBezTo>
                <a:cubicBezTo>
                  <a:pt x="432" y="498"/>
                  <a:pt x="433" y="499"/>
                  <a:pt x="434" y="498"/>
                </a:cubicBezTo>
                <a:cubicBezTo>
                  <a:pt x="435" y="498"/>
                  <a:pt x="435" y="496"/>
                  <a:pt x="437" y="496"/>
                </a:cubicBezTo>
                <a:cubicBezTo>
                  <a:pt x="437" y="495"/>
                  <a:pt x="438" y="495"/>
                  <a:pt x="438" y="495"/>
                </a:cubicBezTo>
                <a:cubicBezTo>
                  <a:pt x="439" y="494"/>
                  <a:pt x="439" y="494"/>
                  <a:pt x="440" y="494"/>
                </a:cubicBezTo>
                <a:cubicBezTo>
                  <a:pt x="441" y="494"/>
                  <a:pt x="441" y="494"/>
                  <a:pt x="442" y="495"/>
                </a:cubicBezTo>
                <a:cubicBezTo>
                  <a:pt x="442" y="495"/>
                  <a:pt x="443" y="495"/>
                  <a:pt x="443" y="496"/>
                </a:cubicBezTo>
                <a:cubicBezTo>
                  <a:pt x="445" y="497"/>
                  <a:pt x="443" y="497"/>
                  <a:pt x="442" y="498"/>
                </a:cubicBezTo>
                <a:cubicBezTo>
                  <a:pt x="441" y="498"/>
                  <a:pt x="441" y="498"/>
                  <a:pt x="440" y="499"/>
                </a:cubicBezTo>
                <a:cubicBezTo>
                  <a:pt x="439" y="499"/>
                  <a:pt x="439" y="499"/>
                  <a:pt x="438" y="500"/>
                </a:cubicBezTo>
                <a:cubicBezTo>
                  <a:pt x="437" y="500"/>
                  <a:pt x="436" y="500"/>
                  <a:pt x="436" y="500"/>
                </a:cubicBezTo>
                <a:cubicBezTo>
                  <a:pt x="435" y="501"/>
                  <a:pt x="435" y="501"/>
                  <a:pt x="436" y="501"/>
                </a:cubicBezTo>
                <a:cubicBezTo>
                  <a:pt x="438" y="501"/>
                  <a:pt x="439" y="500"/>
                  <a:pt x="440" y="502"/>
                </a:cubicBezTo>
                <a:cubicBezTo>
                  <a:pt x="441" y="503"/>
                  <a:pt x="440" y="504"/>
                  <a:pt x="442" y="505"/>
                </a:cubicBezTo>
                <a:cubicBezTo>
                  <a:pt x="443" y="505"/>
                  <a:pt x="443" y="505"/>
                  <a:pt x="444" y="505"/>
                </a:cubicBezTo>
                <a:cubicBezTo>
                  <a:pt x="444" y="504"/>
                  <a:pt x="445" y="504"/>
                  <a:pt x="446" y="504"/>
                </a:cubicBezTo>
                <a:cubicBezTo>
                  <a:pt x="446" y="504"/>
                  <a:pt x="447" y="503"/>
                  <a:pt x="447" y="504"/>
                </a:cubicBezTo>
                <a:cubicBezTo>
                  <a:pt x="448" y="505"/>
                  <a:pt x="447" y="505"/>
                  <a:pt x="446" y="505"/>
                </a:cubicBezTo>
                <a:cubicBezTo>
                  <a:pt x="445" y="506"/>
                  <a:pt x="444" y="507"/>
                  <a:pt x="443" y="508"/>
                </a:cubicBezTo>
                <a:cubicBezTo>
                  <a:pt x="443" y="508"/>
                  <a:pt x="443" y="509"/>
                  <a:pt x="442" y="509"/>
                </a:cubicBezTo>
                <a:cubicBezTo>
                  <a:pt x="441" y="509"/>
                  <a:pt x="441" y="508"/>
                  <a:pt x="440" y="508"/>
                </a:cubicBezTo>
                <a:cubicBezTo>
                  <a:pt x="440" y="507"/>
                  <a:pt x="439" y="507"/>
                  <a:pt x="438" y="507"/>
                </a:cubicBezTo>
                <a:cubicBezTo>
                  <a:pt x="438" y="507"/>
                  <a:pt x="437" y="507"/>
                  <a:pt x="437" y="506"/>
                </a:cubicBezTo>
                <a:cubicBezTo>
                  <a:pt x="436" y="505"/>
                  <a:pt x="434" y="505"/>
                  <a:pt x="433" y="505"/>
                </a:cubicBezTo>
                <a:cubicBezTo>
                  <a:pt x="432" y="505"/>
                  <a:pt x="431" y="505"/>
                  <a:pt x="432" y="504"/>
                </a:cubicBezTo>
                <a:cubicBezTo>
                  <a:pt x="432" y="504"/>
                  <a:pt x="434" y="504"/>
                  <a:pt x="433" y="503"/>
                </a:cubicBezTo>
                <a:cubicBezTo>
                  <a:pt x="432" y="502"/>
                  <a:pt x="431" y="503"/>
                  <a:pt x="431" y="504"/>
                </a:cubicBezTo>
                <a:cubicBezTo>
                  <a:pt x="430" y="504"/>
                  <a:pt x="428" y="504"/>
                  <a:pt x="427" y="505"/>
                </a:cubicBezTo>
                <a:cubicBezTo>
                  <a:pt x="427" y="506"/>
                  <a:pt x="426" y="506"/>
                  <a:pt x="426" y="507"/>
                </a:cubicBezTo>
                <a:cubicBezTo>
                  <a:pt x="427" y="507"/>
                  <a:pt x="429" y="507"/>
                  <a:pt x="430" y="507"/>
                </a:cubicBezTo>
                <a:cubicBezTo>
                  <a:pt x="430" y="507"/>
                  <a:pt x="432" y="507"/>
                  <a:pt x="431" y="508"/>
                </a:cubicBezTo>
                <a:cubicBezTo>
                  <a:pt x="431" y="508"/>
                  <a:pt x="429" y="508"/>
                  <a:pt x="429" y="508"/>
                </a:cubicBezTo>
                <a:cubicBezTo>
                  <a:pt x="428" y="509"/>
                  <a:pt x="428" y="509"/>
                  <a:pt x="428" y="508"/>
                </a:cubicBezTo>
                <a:cubicBezTo>
                  <a:pt x="427" y="508"/>
                  <a:pt x="426" y="508"/>
                  <a:pt x="426" y="508"/>
                </a:cubicBezTo>
                <a:cubicBezTo>
                  <a:pt x="424" y="508"/>
                  <a:pt x="423" y="510"/>
                  <a:pt x="423" y="511"/>
                </a:cubicBezTo>
                <a:cubicBezTo>
                  <a:pt x="422" y="511"/>
                  <a:pt x="422" y="511"/>
                  <a:pt x="421" y="512"/>
                </a:cubicBezTo>
                <a:cubicBezTo>
                  <a:pt x="421" y="512"/>
                  <a:pt x="420" y="512"/>
                  <a:pt x="420" y="513"/>
                </a:cubicBezTo>
                <a:cubicBezTo>
                  <a:pt x="419" y="514"/>
                  <a:pt x="423" y="513"/>
                  <a:pt x="423" y="513"/>
                </a:cubicBezTo>
                <a:cubicBezTo>
                  <a:pt x="425" y="512"/>
                  <a:pt x="426" y="513"/>
                  <a:pt x="427" y="513"/>
                </a:cubicBezTo>
                <a:cubicBezTo>
                  <a:pt x="429" y="513"/>
                  <a:pt x="430" y="512"/>
                  <a:pt x="432" y="512"/>
                </a:cubicBezTo>
                <a:cubicBezTo>
                  <a:pt x="432" y="512"/>
                  <a:pt x="433" y="512"/>
                  <a:pt x="434" y="512"/>
                </a:cubicBezTo>
                <a:cubicBezTo>
                  <a:pt x="434" y="513"/>
                  <a:pt x="435" y="513"/>
                  <a:pt x="435" y="513"/>
                </a:cubicBezTo>
                <a:cubicBezTo>
                  <a:pt x="436" y="514"/>
                  <a:pt x="436" y="513"/>
                  <a:pt x="437" y="514"/>
                </a:cubicBezTo>
                <a:cubicBezTo>
                  <a:pt x="438" y="514"/>
                  <a:pt x="439" y="515"/>
                  <a:pt x="439" y="515"/>
                </a:cubicBezTo>
                <a:cubicBezTo>
                  <a:pt x="439" y="516"/>
                  <a:pt x="440" y="517"/>
                  <a:pt x="440" y="517"/>
                </a:cubicBezTo>
                <a:cubicBezTo>
                  <a:pt x="439" y="518"/>
                  <a:pt x="439" y="516"/>
                  <a:pt x="438" y="516"/>
                </a:cubicBezTo>
                <a:cubicBezTo>
                  <a:pt x="437" y="515"/>
                  <a:pt x="436" y="517"/>
                  <a:pt x="434" y="517"/>
                </a:cubicBezTo>
                <a:cubicBezTo>
                  <a:pt x="434" y="516"/>
                  <a:pt x="434" y="516"/>
                  <a:pt x="433" y="516"/>
                </a:cubicBezTo>
                <a:cubicBezTo>
                  <a:pt x="432" y="515"/>
                  <a:pt x="432" y="515"/>
                  <a:pt x="431" y="515"/>
                </a:cubicBezTo>
                <a:cubicBezTo>
                  <a:pt x="430" y="515"/>
                  <a:pt x="429" y="515"/>
                  <a:pt x="429" y="515"/>
                </a:cubicBezTo>
                <a:cubicBezTo>
                  <a:pt x="427" y="515"/>
                  <a:pt x="426" y="515"/>
                  <a:pt x="424" y="515"/>
                </a:cubicBezTo>
                <a:cubicBezTo>
                  <a:pt x="424" y="516"/>
                  <a:pt x="423" y="516"/>
                  <a:pt x="423" y="517"/>
                </a:cubicBezTo>
                <a:cubicBezTo>
                  <a:pt x="422" y="517"/>
                  <a:pt x="422" y="517"/>
                  <a:pt x="421" y="517"/>
                </a:cubicBezTo>
                <a:cubicBezTo>
                  <a:pt x="420" y="516"/>
                  <a:pt x="417" y="517"/>
                  <a:pt x="418" y="519"/>
                </a:cubicBezTo>
                <a:cubicBezTo>
                  <a:pt x="418" y="519"/>
                  <a:pt x="419" y="519"/>
                  <a:pt x="419" y="519"/>
                </a:cubicBezTo>
                <a:cubicBezTo>
                  <a:pt x="419" y="520"/>
                  <a:pt x="419" y="520"/>
                  <a:pt x="419" y="521"/>
                </a:cubicBezTo>
                <a:cubicBezTo>
                  <a:pt x="418" y="521"/>
                  <a:pt x="417" y="521"/>
                  <a:pt x="416" y="521"/>
                </a:cubicBezTo>
                <a:cubicBezTo>
                  <a:pt x="414" y="520"/>
                  <a:pt x="413" y="521"/>
                  <a:pt x="411" y="522"/>
                </a:cubicBezTo>
                <a:cubicBezTo>
                  <a:pt x="411" y="522"/>
                  <a:pt x="410" y="522"/>
                  <a:pt x="409" y="522"/>
                </a:cubicBezTo>
                <a:cubicBezTo>
                  <a:pt x="409" y="523"/>
                  <a:pt x="408" y="523"/>
                  <a:pt x="407" y="523"/>
                </a:cubicBezTo>
                <a:cubicBezTo>
                  <a:pt x="406" y="523"/>
                  <a:pt x="406" y="523"/>
                  <a:pt x="406" y="523"/>
                </a:cubicBezTo>
                <a:cubicBezTo>
                  <a:pt x="405" y="524"/>
                  <a:pt x="404" y="524"/>
                  <a:pt x="404" y="524"/>
                </a:cubicBezTo>
                <a:cubicBezTo>
                  <a:pt x="403" y="525"/>
                  <a:pt x="404" y="525"/>
                  <a:pt x="405" y="525"/>
                </a:cubicBezTo>
                <a:cubicBezTo>
                  <a:pt x="406" y="526"/>
                  <a:pt x="405" y="526"/>
                  <a:pt x="406" y="527"/>
                </a:cubicBezTo>
                <a:cubicBezTo>
                  <a:pt x="406" y="528"/>
                  <a:pt x="409" y="527"/>
                  <a:pt x="409" y="529"/>
                </a:cubicBezTo>
                <a:cubicBezTo>
                  <a:pt x="409" y="530"/>
                  <a:pt x="406" y="530"/>
                  <a:pt x="405" y="530"/>
                </a:cubicBezTo>
                <a:cubicBezTo>
                  <a:pt x="404" y="530"/>
                  <a:pt x="404" y="530"/>
                  <a:pt x="403" y="530"/>
                </a:cubicBezTo>
                <a:cubicBezTo>
                  <a:pt x="403" y="531"/>
                  <a:pt x="402" y="531"/>
                  <a:pt x="401" y="531"/>
                </a:cubicBezTo>
                <a:cubicBezTo>
                  <a:pt x="401" y="531"/>
                  <a:pt x="400" y="531"/>
                  <a:pt x="400" y="531"/>
                </a:cubicBezTo>
                <a:cubicBezTo>
                  <a:pt x="399" y="532"/>
                  <a:pt x="399" y="532"/>
                  <a:pt x="400" y="532"/>
                </a:cubicBezTo>
                <a:cubicBezTo>
                  <a:pt x="400" y="532"/>
                  <a:pt x="401" y="532"/>
                  <a:pt x="401" y="533"/>
                </a:cubicBezTo>
                <a:cubicBezTo>
                  <a:pt x="401" y="534"/>
                  <a:pt x="400" y="534"/>
                  <a:pt x="399" y="533"/>
                </a:cubicBezTo>
                <a:cubicBezTo>
                  <a:pt x="399" y="533"/>
                  <a:pt x="398" y="533"/>
                  <a:pt x="398" y="534"/>
                </a:cubicBezTo>
                <a:cubicBezTo>
                  <a:pt x="398" y="535"/>
                  <a:pt x="399" y="535"/>
                  <a:pt x="400" y="535"/>
                </a:cubicBezTo>
                <a:cubicBezTo>
                  <a:pt x="400" y="536"/>
                  <a:pt x="399" y="537"/>
                  <a:pt x="400" y="537"/>
                </a:cubicBezTo>
                <a:cubicBezTo>
                  <a:pt x="401" y="538"/>
                  <a:pt x="401" y="537"/>
                  <a:pt x="402" y="536"/>
                </a:cubicBezTo>
                <a:cubicBezTo>
                  <a:pt x="403" y="536"/>
                  <a:pt x="403" y="536"/>
                  <a:pt x="404" y="536"/>
                </a:cubicBezTo>
                <a:cubicBezTo>
                  <a:pt x="405" y="536"/>
                  <a:pt x="405" y="535"/>
                  <a:pt x="406" y="535"/>
                </a:cubicBezTo>
                <a:cubicBezTo>
                  <a:pt x="407" y="536"/>
                  <a:pt x="406" y="536"/>
                  <a:pt x="405" y="537"/>
                </a:cubicBezTo>
                <a:cubicBezTo>
                  <a:pt x="405" y="537"/>
                  <a:pt x="405" y="538"/>
                  <a:pt x="404" y="538"/>
                </a:cubicBezTo>
                <a:cubicBezTo>
                  <a:pt x="403" y="538"/>
                  <a:pt x="403" y="538"/>
                  <a:pt x="402" y="538"/>
                </a:cubicBezTo>
                <a:cubicBezTo>
                  <a:pt x="400" y="538"/>
                  <a:pt x="399" y="538"/>
                  <a:pt x="398" y="538"/>
                </a:cubicBezTo>
                <a:cubicBezTo>
                  <a:pt x="396" y="538"/>
                  <a:pt x="395" y="538"/>
                  <a:pt x="394" y="538"/>
                </a:cubicBezTo>
                <a:cubicBezTo>
                  <a:pt x="392" y="539"/>
                  <a:pt x="392" y="540"/>
                  <a:pt x="392" y="541"/>
                </a:cubicBezTo>
                <a:cubicBezTo>
                  <a:pt x="392" y="543"/>
                  <a:pt x="392" y="544"/>
                  <a:pt x="394" y="545"/>
                </a:cubicBezTo>
                <a:cubicBezTo>
                  <a:pt x="395" y="545"/>
                  <a:pt x="395" y="544"/>
                  <a:pt x="396" y="545"/>
                </a:cubicBezTo>
                <a:cubicBezTo>
                  <a:pt x="396" y="546"/>
                  <a:pt x="396" y="547"/>
                  <a:pt x="395" y="547"/>
                </a:cubicBezTo>
                <a:cubicBezTo>
                  <a:pt x="394" y="548"/>
                  <a:pt x="393" y="548"/>
                  <a:pt x="393" y="549"/>
                </a:cubicBezTo>
                <a:cubicBezTo>
                  <a:pt x="394" y="549"/>
                  <a:pt x="394" y="549"/>
                  <a:pt x="395" y="548"/>
                </a:cubicBezTo>
                <a:cubicBezTo>
                  <a:pt x="395" y="548"/>
                  <a:pt x="396" y="548"/>
                  <a:pt x="396" y="548"/>
                </a:cubicBezTo>
                <a:cubicBezTo>
                  <a:pt x="397" y="548"/>
                  <a:pt x="398" y="548"/>
                  <a:pt x="398" y="548"/>
                </a:cubicBezTo>
                <a:cubicBezTo>
                  <a:pt x="399" y="548"/>
                  <a:pt x="399" y="547"/>
                  <a:pt x="400" y="547"/>
                </a:cubicBezTo>
                <a:cubicBezTo>
                  <a:pt x="400" y="547"/>
                  <a:pt x="401" y="547"/>
                  <a:pt x="402" y="547"/>
                </a:cubicBezTo>
                <a:cubicBezTo>
                  <a:pt x="403" y="547"/>
                  <a:pt x="403" y="547"/>
                  <a:pt x="404" y="546"/>
                </a:cubicBezTo>
                <a:cubicBezTo>
                  <a:pt x="405" y="546"/>
                  <a:pt x="406" y="546"/>
                  <a:pt x="408" y="546"/>
                </a:cubicBezTo>
                <a:cubicBezTo>
                  <a:pt x="408" y="546"/>
                  <a:pt x="409" y="546"/>
                  <a:pt x="410" y="546"/>
                </a:cubicBezTo>
                <a:cubicBezTo>
                  <a:pt x="410" y="546"/>
                  <a:pt x="411" y="546"/>
                  <a:pt x="411" y="545"/>
                </a:cubicBezTo>
                <a:cubicBezTo>
                  <a:pt x="412" y="545"/>
                  <a:pt x="413" y="545"/>
                  <a:pt x="413" y="546"/>
                </a:cubicBezTo>
                <a:cubicBezTo>
                  <a:pt x="413" y="546"/>
                  <a:pt x="412" y="547"/>
                  <a:pt x="411" y="547"/>
                </a:cubicBezTo>
                <a:cubicBezTo>
                  <a:pt x="411" y="547"/>
                  <a:pt x="410" y="547"/>
                  <a:pt x="409" y="547"/>
                </a:cubicBezTo>
                <a:cubicBezTo>
                  <a:pt x="409" y="548"/>
                  <a:pt x="408" y="548"/>
                  <a:pt x="408" y="549"/>
                </a:cubicBezTo>
                <a:cubicBezTo>
                  <a:pt x="407" y="549"/>
                  <a:pt x="407" y="549"/>
                  <a:pt x="406" y="549"/>
                </a:cubicBezTo>
                <a:cubicBezTo>
                  <a:pt x="406" y="550"/>
                  <a:pt x="405" y="550"/>
                  <a:pt x="404" y="550"/>
                </a:cubicBezTo>
                <a:cubicBezTo>
                  <a:pt x="404" y="550"/>
                  <a:pt x="404" y="549"/>
                  <a:pt x="403" y="549"/>
                </a:cubicBezTo>
                <a:cubicBezTo>
                  <a:pt x="403" y="548"/>
                  <a:pt x="402" y="548"/>
                  <a:pt x="402" y="548"/>
                </a:cubicBezTo>
                <a:cubicBezTo>
                  <a:pt x="400" y="547"/>
                  <a:pt x="400" y="548"/>
                  <a:pt x="398" y="549"/>
                </a:cubicBezTo>
                <a:cubicBezTo>
                  <a:pt x="397" y="549"/>
                  <a:pt x="396" y="548"/>
                  <a:pt x="395" y="549"/>
                </a:cubicBezTo>
                <a:cubicBezTo>
                  <a:pt x="395" y="549"/>
                  <a:pt x="394" y="550"/>
                  <a:pt x="394" y="550"/>
                </a:cubicBezTo>
                <a:cubicBezTo>
                  <a:pt x="393" y="550"/>
                  <a:pt x="392" y="550"/>
                  <a:pt x="392" y="550"/>
                </a:cubicBezTo>
                <a:cubicBezTo>
                  <a:pt x="390" y="550"/>
                  <a:pt x="390" y="551"/>
                  <a:pt x="390" y="551"/>
                </a:cubicBezTo>
                <a:cubicBezTo>
                  <a:pt x="389" y="552"/>
                  <a:pt x="388" y="551"/>
                  <a:pt x="388" y="552"/>
                </a:cubicBezTo>
                <a:cubicBezTo>
                  <a:pt x="388" y="554"/>
                  <a:pt x="391" y="553"/>
                  <a:pt x="392" y="554"/>
                </a:cubicBezTo>
                <a:cubicBezTo>
                  <a:pt x="393" y="555"/>
                  <a:pt x="390" y="555"/>
                  <a:pt x="391" y="556"/>
                </a:cubicBezTo>
                <a:cubicBezTo>
                  <a:pt x="392" y="557"/>
                  <a:pt x="394" y="557"/>
                  <a:pt x="393" y="559"/>
                </a:cubicBezTo>
                <a:cubicBezTo>
                  <a:pt x="393" y="558"/>
                  <a:pt x="392" y="557"/>
                  <a:pt x="391" y="557"/>
                </a:cubicBezTo>
                <a:cubicBezTo>
                  <a:pt x="389" y="556"/>
                  <a:pt x="389" y="558"/>
                  <a:pt x="388" y="559"/>
                </a:cubicBezTo>
                <a:cubicBezTo>
                  <a:pt x="387" y="560"/>
                  <a:pt x="386" y="560"/>
                  <a:pt x="385" y="561"/>
                </a:cubicBezTo>
                <a:cubicBezTo>
                  <a:pt x="385" y="561"/>
                  <a:pt x="384" y="562"/>
                  <a:pt x="384" y="563"/>
                </a:cubicBezTo>
                <a:cubicBezTo>
                  <a:pt x="384" y="563"/>
                  <a:pt x="385" y="563"/>
                  <a:pt x="385" y="564"/>
                </a:cubicBezTo>
                <a:cubicBezTo>
                  <a:pt x="385" y="565"/>
                  <a:pt x="385" y="565"/>
                  <a:pt x="384" y="565"/>
                </a:cubicBezTo>
                <a:cubicBezTo>
                  <a:pt x="384" y="565"/>
                  <a:pt x="383" y="565"/>
                  <a:pt x="382" y="565"/>
                </a:cubicBezTo>
                <a:cubicBezTo>
                  <a:pt x="382" y="566"/>
                  <a:pt x="382" y="566"/>
                  <a:pt x="382" y="567"/>
                </a:cubicBezTo>
                <a:cubicBezTo>
                  <a:pt x="382" y="568"/>
                  <a:pt x="381" y="567"/>
                  <a:pt x="381" y="568"/>
                </a:cubicBezTo>
                <a:cubicBezTo>
                  <a:pt x="380" y="570"/>
                  <a:pt x="383" y="570"/>
                  <a:pt x="384" y="570"/>
                </a:cubicBezTo>
                <a:cubicBezTo>
                  <a:pt x="385" y="570"/>
                  <a:pt x="385" y="571"/>
                  <a:pt x="385" y="571"/>
                </a:cubicBezTo>
                <a:cubicBezTo>
                  <a:pt x="385" y="572"/>
                  <a:pt x="386" y="572"/>
                  <a:pt x="386" y="573"/>
                </a:cubicBezTo>
                <a:cubicBezTo>
                  <a:pt x="387" y="573"/>
                  <a:pt x="387" y="574"/>
                  <a:pt x="387" y="574"/>
                </a:cubicBezTo>
                <a:cubicBezTo>
                  <a:pt x="386" y="575"/>
                  <a:pt x="385" y="574"/>
                  <a:pt x="385" y="574"/>
                </a:cubicBezTo>
                <a:cubicBezTo>
                  <a:pt x="384" y="573"/>
                  <a:pt x="384" y="573"/>
                  <a:pt x="383" y="573"/>
                </a:cubicBezTo>
                <a:cubicBezTo>
                  <a:pt x="383" y="573"/>
                  <a:pt x="382" y="573"/>
                  <a:pt x="382" y="572"/>
                </a:cubicBezTo>
                <a:cubicBezTo>
                  <a:pt x="381" y="571"/>
                  <a:pt x="381" y="570"/>
                  <a:pt x="380" y="569"/>
                </a:cubicBezTo>
                <a:cubicBezTo>
                  <a:pt x="379" y="569"/>
                  <a:pt x="379" y="570"/>
                  <a:pt x="379" y="570"/>
                </a:cubicBezTo>
                <a:cubicBezTo>
                  <a:pt x="378" y="571"/>
                  <a:pt x="378" y="572"/>
                  <a:pt x="378" y="572"/>
                </a:cubicBezTo>
                <a:cubicBezTo>
                  <a:pt x="377" y="573"/>
                  <a:pt x="377" y="573"/>
                  <a:pt x="376" y="574"/>
                </a:cubicBezTo>
                <a:cubicBezTo>
                  <a:pt x="376" y="575"/>
                  <a:pt x="376" y="576"/>
                  <a:pt x="376" y="576"/>
                </a:cubicBezTo>
                <a:cubicBezTo>
                  <a:pt x="375" y="578"/>
                  <a:pt x="374" y="579"/>
                  <a:pt x="374" y="580"/>
                </a:cubicBezTo>
                <a:cubicBezTo>
                  <a:pt x="376" y="581"/>
                  <a:pt x="376" y="579"/>
                  <a:pt x="377" y="579"/>
                </a:cubicBezTo>
                <a:cubicBezTo>
                  <a:pt x="377" y="578"/>
                  <a:pt x="378" y="578"/>
                  <a:pt x="378" y="578"/>
                </a:cubicBezTo>
                <a:cubicBezTo>
                  <a:pt x="379" y="578"/>
                  <a:pt x="379" y="577"/>
                  <a:pt x="380" y="578"/>
                </a:cubicBezTo>
                <a:cubicBezTo>
                  <a:pt x="381" y="578"/>
                  <a:pt x="381" y="579"/>
                  <a:pt x="381" y="579"/>
                </a:cubicBezTo>
                <a:cubicBezTo>
                  <a:pt x="381" y="580"/>
                  <a:pt x="381" y="580"/>
                  <a:pt x="382" y="581"/>
                </a:cubicBezTo>
                <a:cubicBezTo>
                  <a:pt x="382" y="582"/>
                  <a:pt x="380" y="582"/>
                  <a:pt x="380" y="583"/>
                </a:cubicBezTo>
                <a:cubicBezTo>
                  <a:pt x="381" y="584"/>
                  <a:pt x="382" y="583"/>
                  <a:pt x="383" y="583"/>
                </a:cubicBezTo>
                <a:cubicBezTo>
                  <a:pt x="384" y="584"/>
                  <a:pt x="381" y="584"/>
                  <a:pt x="380" y="585"/>
                </a:cubicBezTo>
                <a:cubicBezTo>
                  <a:pt x="380" y="585"/>
                  <a:pt x="379" y="586"/>
                  <a:pt x="379" y="585"/>
                </a:cubicBezTo>
                <a:cubicBezTo>
                  <a:pt x="378" y="584"/>
                  <a:pt x="379" y="584"/>
                  <a:pt x="379" y="583"/>
                </a:cubicBezTo>
                <a:cubicBezTo>
                  <a:pt x="380" y="582"/>
                  <a:pt x="379" y="582"/>
                  <a:pt x="379" y="581"/>
                </a:cubicBezTo>
                <a:cubicBezTo>
                  <a:pt x="378" y="581"/>
                  <a:pt x="377" y="581"/>
                  <a:pt x="376" y="581"/>
                </a:cubicBezTo>
                <a:cubicBezTo>
                  <a:pt x="376" y="581"/>
                  <a:pt x="375" y="581"/>
                  <a:pt x="375" y="581"/>
                </a:cubicBezTo>
                <a:cubicBezTo>
                  <a:pt x="373" y="581"/>
                  <a:pt x="373" y="582"/>
                  <a:pt x="372" y="583"/>
                </a:cubicBezTo>
                <a:cubicBezTo>
                  <a:pt x="371" y="584"/>
                  <a:pt x="370" y="584"/>
                  <a:pt x="369" y="585"/>
                </a:cubicBezTo>
                <a:cubicBezTo>
                  <a:pt x="369" y="587"/>
                  <a:pt x="368" y="588"/>
                  <a:pt x="367" y="588"/>
                </a:cubicBezTo>
                <a:cubicBezTo>
                  <a:pt x="366" y="589"/>
                  <a:pt x="365" y="590"/>
                  <a:pt x="364" y="591"/>
                </a:cubicBezTo>
                <a:cubicBezTo>
                  <a:pt x="363" y="592"/>
                  <a:pt x="362" y="592"/>
                  <a:pt x="361" y="593"/>
                </a:cubicBezTo>
                <a:cubicBezTo>
                  <a:pt x="360" y="594"/>
                  <a:pt x="358" y="595"/>
                  <a:pt x="358" y="595"/>
                </a:cubicBezTo>
                <a:cubicBezTo>
                  <a:pt x="357" y="597"/>
                  <a:pt x="360" y="595"/>
                  <a:pt x="361" y="595"/>
                </a:cubicBezTo>
                <a:cubicBezTo>
                  <a:pt x="362" y="594"/>
                  <a:pt x="363" y="594"/>
                  <a:pt x="365" y="593"/>
                </a:cubicBezTo>
                <a:cubicBezTo>
                  <a:pt x="365" y="593"/>
                  <a:pt x="365" y="592"/>
                  <a:pt x="366" y="592"/>
                </a:cubicBezTo>
                <a:cubicBezTo>
                  <a:pt x="367" y="592"/>
                  <a:pt x="366" y="593"/>
                  <a:pt x="366" y="593"/>
                </a:cubicBezTo>
                <a:cubicBezTo>
                  <a:pt x="366" y="594"/>
                  <a:pt x="367" y="596"/>
                  <a:pt x="365" y="596"/>
                </a:cubicBezTo>
                <a:cubicBezTo>
                  <a:pt x="364" y="597"/>
                  <a:pt x="364" y="596"/>
                  <a:pt x="363" y="597"/>
                </a:cubicBezTo>
                <a:cubicBezTo>
                  <a:pt x="363" y="597"/>
                  <a:pt x="361" y="597"/>
                  <a:pt x="361" y="598"/>
                </a:cubicBezTo>
                <a:cubicBezTo>
                  <a:pt x="361" y="599"/>
                  <a:pt x="362" y="599"/>
                  <a:pt x="363" y="599"/>
                </a:cubicBezTo>
                <a:cubicBezTo>
                  <a:pt x="364" y="599"/>
                  <a:pt x="364" y="599"/>
                  <a:pt x="364" y="600"/>
                </a:cubicBezTo>
                <a:cubicBezTo>
                  <a:pt x="365" y="600"/>
                  <a:pt x="365" y="600"/>
                  <a:pt x="365" y="601"/>
                </a:cubicBezTo>
                <a:cubicBezTo>
                  <a:pt x="365" y="602"/>
                  <a:pt x="364" y="602"/>
                  <a:pt x="363" y="602"/>
                </a:cubicBezTo>
                <a:cubicBezTo>
                  <a:pt x="363" y="603"/>
                  <a:pt x="362" y="603"/>
                  <a:pt x="362" y="604"/>
                </a:cubicBezTo>
                <a:cubicBezTo>
                  <a:pt x="362" y="605"/>
                  <a:pt x="362" y="605"/>
                  <a:pt x="362" y="606"/>
                </a:cubicBezTo>
                <a:cubicBezTo>
                  <a:pt x="361" y="607"/>
                  <a:pt x="361" y="606"/>
                  <a:pt x="360" y="607"/>
                </a:cubicBezTo>
                <a:cubicBezTo>
                  <a:pt x="360" y="607"/>
                  <a:pt x="360" y="608"/>
                  <a:pt x="359" y="608"/>
                </a:cubicBezTo>
                <a:cubicBezTo>
                  <a:pt x="358" y="609"/>
                  <a:pt x="358" y="608"/>
                  <a:pt x="359" y="607"/>
                </a:cubicBezTo>
                <a:cubicBezTo>
                  <a:pt x="359" y="606"/>
                  <a:pt x="359" y="606"/>
                  <a:pt x="359" y="605"/>
                </a:cubicBezTo>
                <a:cubicBezTo>
                  <a:pt x="358" y="604"/>
                  <a:pt x="356" y="604"/>
                  <a:pt x="355" y="604"/>
                </a:cubicBezTo>
                <a:cubicBezTo>
                  <a:pt x="355" y="603"/>
                  <a:pt x="354" y="603"/>
                  <a:pt x="353" y="603"/>
                </a:cubicBezTo>
                <a:cubicBezTo>
                  <a:pt x="352" y="602"/>
                  <a:pt x="351" y="603"/>
                  <a:pt x="350" y="604"/>
                </a:cubicBezTo>
                <a:cubicBezTo>
                  <a:pt x="349" y="604"/>
                  <a:pt x="348" y="605"/>
                  <a:pt x="347" y="606"/>
                </a:cubicBezTo>
                <a:cubicBezTo>
                  <a:pt x="346" y="607"/>
                  <a:pt x="345" y="607"/>
                  <a:pt x="343" y="608"/>
                </a:cubicBezTo>
                <a:cubicBezTo>
                  <a:pt x="342" y="609"/>
                  <a:pt x="342" y="610"/>
                  <a:pt x="341" y="610"/>
                </a:cubicBezTo>
                <a:cubicBezTo>
                  <a:pt x="340" y="611"/>
                  <a:pt x="339" y="611"/>
                  <a:pt x="339" y="612"/>
                </a:cubicBezTo>
                <a:cubicBezTo>
                  <a:pt x="338" y="613"/>
                  <a:pt x="340" y="612"/>
                  <a:pt x="340" y="613"/>
                </a:cubicBezTo>
                <a:cubicBezTo>
                  <a:pt x="341" y="614"/>
                  <a:pt x="338" y="615"/>
                  <a:pt x="337" y="615"/>
                </a:cubicBezTo>
                <a:cubicBezTo>
                  <a:pt x="336" y="616"/>
                  <a:pt x="335" y="617"/>
                  <a:pt x="334" y="618"/>
                </a:cubicBezTo>
                <a:cubicBezTo>
                  <a:pt x="333" y="618"/>
                  <a:pt x="333" y="619"/>
                  <a:pt x="332" y="620"/>
                </a:cubicBezTo>
                <a:cubicBezTo>
                  <a:pt x="332" y="621"/>
                  <a:pt x="333" y="620"/>
                  <a:pt x="333" y="621"/>
                </a:cubicBezTo>
                <a:cubicBezTo>
                  <a:pt x="334" y="622"/>
                  <a:pt x="331" y="623"/>
                  <a:pt x="331" y="624"/>
                </a:cubicBezTo>
                <a:cubicBezTo>
                  <a:pt x="330" y="625"/>
                  <a:pt x="329" y="625"/>
                  <a:pt x="327" y="626"/>
                </a:cubicBezTo>
                <a:cubicBezTo>
                  <a:pt x="327" y="626"/>
                  <a:pt x="324" y="628"/>
                  <a:pt x="326" y="629"/>
                </a:cubicBezTo>
                <a:cubicBezTo>
                  <a:pt x="326" y="629"/>
                  <a:pt x="326" y="628"/>
                  <a:pt x="326" y="629"/>
                </a:cubicBezTo>
                <a:cubicBezTo>
                  <a:pt x="327" y="629"/>
                  <a:pt x="327" y="629"/>
                  <a:pt x="327" y="629"/>
                </a:cubicBezTo>
                <a:cubicBezTo>
                  <a:pt x="328" y="629"/>
                  <a:pt x="328" y="630"/>
                  <a:pt x="329" y="629"/>
                </a:cubicBezTo>
                <a:cubicBezTo>
                  <a:pt x="330" y="629"/>
                  <a:pt x="331" y="627"/>
                  <a:pt x="332" y="628"/>
                </a:cubicBezTo>
                <a:cubicBezTo>
                  <a:pt x="333" y="629"/>
                  <a:pt x="330" y="630"/>
                  <a:pt x="330" y="632"/>
                </a:cubicBezTo>
                <a:cubicBezTo>
                  <a:pt x="330" y="632"/>
                  <a:pt x="331" y="633"/>
                  <a:pt x="331" y="633"/>
                </a:cubicBezTo>
                <a:cubicBezTo>
                  <a:pt x="332" y="634"/>
                  <a:pt x="332" y="635"/>
                  <a:pt x="332" y="635"/>
                </a:cubicBezTo>
                <a:cubicBezTo>
                  <a:pt x="333" y="636"/>
                  <a:pt x="336" y="635"/>
                  <a:pt x="337" y="635"/>
                </a:cubicBezTo>
                <a:cubicBezTo>
                  <a:pt x="338" y="634"/>
                  <a:pt x="339" y="633"/>
                  <a:pt x="340" y="632"/>
                </a:cubicBezTo>
                <a:cubicBezTo>
                  <a:pt x="341" y="632"/>
                  <a:pt x="342" y="632"/>
                  <a:pt x="342" y="632"/>
                </a:cubicBezTo>
                <a:cubicBezTo>
                  <a:pt x="343" y="632"/>
                  <a:pt x="344" y="631"/>
                  <a:pt x="344" y="631"/>
                </a:cubicBezTo>
                <a:cubicBezTo>
                  <a:pt x="345" y="631"/>
                  <a:pt x="345" y="631"/>
                  <a:pt x="345" y="631"/>
                </a:cubicBezTo>
                <a:cubicBezTo>
                  <a:pt x="346" y="630"/>
                  <a:pt x="346" y="630"/>
                  <a:pt x="346" y="630"/>
                </a:cubicBezTo>
                <a:cubicBezTo>
                  <a:pt x="347" y="629"/>
                  <a:pt x="347" y="629"/>
                  <a:pt x="348" y="629"/>
                </a:cubicBezTo>
                <a:cubicBezTo>
                  <a:pt x="349" y="628"/>
                  <a:pt x="351" y="627"/>
                  <a:pt x="352" y="626"/>
                </a:cubicBezTo>
                <a:cubicBezTo>
                  <a:pt x="353" y="626"/>
                  <a:pt x="353" y="626"/>
                  <a:pt x="354" y="625"/>
                </a:cubicBezTo>
                <a:cubicBezTo>
                  <a:pt x="354" y="625"/>
                  <a:pt x="354" y="624"/>
                  <a:pt x="353" y="623"/>
                </a:cubicBezTo>
                <a:cubicBezTo>
                  <a:pt x="353" y="623"/>
                  <a:pt x="353" y="622"/>
                  <a:pt x="352" y="622"/>
                </a:cubicBezTo>
                <a:cubicBezTo>
                  <a:pt x="351" y="622"/>
                  <a:pt x="351" y="623"/>
                  <a:pt x="351" y="624"/>
                </a:cubicBezTo>
                <a:cubicBezTo>
                  <a:pt x="350" y="624"/>
                  <a:pt x="349" y="623"/>
                  <a:pt x="349" y="623"/>
                </a:cubicBezTo>
                <a:cubicBezTo>
                  <a:pt x="349" y="622"/>
                  <a:pt x="351" y="622"/>
                  <a:pt x="351" y="622"/>
                </a:cubicBezTo>
                <a:cubicBezTo>
                  <a:pt x="352" y="621"/>
                  <a:pt x="352" y="621"/>
                  <a:pt x="353" y="620"/>
                </a:cubicBezTo>
                <a:cubicBezTo>
                  <a:pt x="353" y="620"/>
                  <a:pt x="354" y="620"/>
                  <a:pt x="355" y="619"/>
                </a:cubicBezTo>
                <a:cubicBezTo>
                  <a:pt x="356" y="619"/>
                  <a:pt x="358" y="615"/>
                  <a:pt x="360" y="617"/>
                </a:cubicBezTo>
                <a:cubicBezTo>
                  <a:pt x="360" y="617"/>
                  <a:pt x="360" y="617"/>
                  <a:pt x="360" y="617"/>
                </a:cubicBezTo>
                <a:cubicBezTo>
                  <a:pt x="360" y="618"/>
                  <a:pt x="360" y="618"/>
                  <a:pt x="361" y="618"/>
                </a:cubicBezTo>
                <a:cubicBezTo>
                  <a:pt x="362" y="619"/>
                  <a:pt x="360" y="619"/>
                  <a:pt x="359" y="620"/>
                </a:cubicBezTo>
                <a:cubicBezTo>
                  <a:pt x="359" y="620"/>
                  <a:pt x="358" y="621"/>
                  <a:pt x="358" y="621"/>
                </a:cubicBezTo>
                <a:cubicBezTo>
                  <a:pt x="357" y="621"/>
                  <a:pt x="356" y="621"/>
                  <a:pt x="356" y="622"/>
                </a:cubicBezTo>
                <a:cubicBezTo>
                  <a:pt x="355" y="622"/>
                  <a:pt x="355" y="622"/>
                  <a:pt x="354" y="623"/>
                </a:cubicBezTo>
                <a:cubicBezTo>
                  <a:pt x="354" y="624"/>
                  <a:pt x="356" y="623"/>
                  <a:pt x="356" y="623"/>
                </a:cubicBezTo>
                <a:cubicBezTo>
                  <a:pt x="357" y="624"/>
                  <a:pt x="356" y="624"/>
                  <a:pt x="357" y="624"/>
                </a:cubicBezTo>
                <a:cubicBezTo>
                  <a:pt x="358" y="625"/>
                  <a:pt x="359" y="624"/>
                  <a:pt x="360" y="624"/>
                </a:cubicBezTo>
                <a:cubicBezTo>
                  <a:pt x="361" y="625"/>
                  <a:pt x="358" y="627"/>
                  <a:pt x="358" y="627"/>
                </a:cubicBezTo>
                <a:cubicBezTo>
                  <a:pt x="357" y="627"/>
                  <a:pt x="356" y="627"/>
                  <a:pt x="356" y="628"/>
                </a:cubicBezTo>
                <a:cubicBezTo>
                  <a:pt x="355" y="628"/>
                  <a:pt x="355" y="629"/>
                  <a:pt x="354" y="629"/>
                </a:cubicBezTo>
                <a:cubicBezTo>
                  <a:pt x="353" y="630"/>
                  <a:pt x="351" y="630"/>
                  <a:pt x="350" y="630"/>
                </a:cubicBezTo>
                <a:cubicBezTo>
                  <a:pt x="349" y="631"/>
                  <a:pt x="349" y="631"/>
                  <a:pt x="348" y="632"/>
                </a:cubicBezTo>
                <a:cubicBezTo>
                  <a:pt x="347" y="632"/>
                  <a:pt x="346" y="632"/>
                  <a:pt x="346" y="633"/>
                </a:cubicBezTo>
                <a:cubicBezTo>
                  <a:pt x="347" y="633"/>
                  <a:pt x="348" y="633"/>
                  <a:pt x="348" y="633"/>
                </a:cubicBezTo>
                <a:cubicBezTo>
                  <a:pt x="349" y="633"/>
                  <a:pt x="348" y="634"/>
                  <a:pt x="348" y="634"/>
                </a:cubicBezTo>
                <a:cubicBezTo>
                  <a:pt x="348" y="635"/>
                  <a:pt x="349" y="635"/>
                  <a:pt x="349" y="636"/>
                </a:cubicBezTo>
                <a:cubicBezTo>
                  <a:pt x="349" y="637"/>
                  <a:pt x="347" y="638"/>
                  <a:pt x="346" y="638"/>
                </a:cubicBezTo>
                <a:cubicBezTo>
                  <a:pt x="345" y="638"/>
                  <a:pt x="344" y="638"/>
                  <a:pt x="344" y="638"/>
                </a:cubicBezTo>
                <a:cubicBezTo>
                  <a:pt x="342" y="637"/>
                  <a:pt x="340" y="637"/>
                  <a:pt x="339" y="638"/>
                </a:cubicBezTo>
                <a:cubicBezTo>
                  <a:pt x="338" y="638"/>
                  <a:pt x="336" y="639"/>
                  <a:pt x="335" y="639"/>
                </a:cubicBezTo>
                <a:cubicBezTo>
                  <a:pt x="334" y="640"/>
                  <a:pt x="332" y="640"/>
                  <a:pt x="331" y="640"/>
                </a:cubicBezTo>
                <a:cubicBezTo>
                  <a:pt x="330" y="639"/>
                  <a:pt x="332" y="638"/>
                  <a:pt x="332" y="636"/>
                </a:cubicBezTo>
                <a:cubicBezTo>
                  <a:pt x="331" y="635"/>
                  <a:pt x="330" y="635"/>
                  <a:pt x="330" y="634"/>
                </a:cubicBezTo>
                <a:cubicBezTo>
                  <a:pt x="329" y="633"/>
                  <a:pt x="329" y="632"/>
                  <a:pt x="328" y="631"/>
                </a:cubicBezTo>
                <a:cubicBezTo>
                  <a:pt x="326" y="630"/>
                  <a:pt x="325" y="631"/>
                  <a:pt x="324" y="632"/>
                </a:cubicBezTo>
                <a:cubicBezTo>
                  <a:pt x="323" y="632"/>
                  <a:pt x="322" y="632"/>
                  <a:pt x="322" y="633"/>
                </a:cubicBezTo>
                <a:cubicBezTo>
                  <a:pt x="321" y="633"/>
                  <a:pt x="320" y="633"/>
                  <a:pt x="320" y="633"/>
                </a:cubicBezTo>
                <a:cubicBezTo>
                  <a:pt x="319" y="634"/>
                  <a:pt x="316" y="635"/>
                  <a:pt x="318" y="636"/>
                </a:cubicBezTo>
                <a:cubicBezTo>
                  <a:pt x="319" y="636"/>
                  <a:pt x="321" y="636"/>
                  <a:pt x="320" y="637"/>
                </a:cubicBezTo>
                <a:cubicBezTo>
                  <a:pt x="320" y="638"/>
                  <a:pt x="319" y="638"/>
                  <a:pt x="318" y="639"/>
                </a:cubicBezTo>
                <a:cubicBezTo>
                  <a:pt x="318" y="639"/>
                  <a:pt x="317" y="639"/>
                  <a:pt x="317" y="640"/>
                </a:cubicBezTo>
                <a:cubicBezTo>
                  <a:pt x="315" y="641"/>
                  <a:pt x="315" y="639"/>
                  <a:pt x="315" y="638"/>
                </a:cubicBezTo>
                <a:cubicBezTo>
                  <a:pt x="314" y="637"/>
                  <a:pt x="312" y="637"/>
                  <a:pt x="311" y="637"/>
                </a:cubicBezTo>
                <a:cubicBezTo>
                  <a:pt x="310" y="637"/>
                  <a:pt x="309" y="637"/>
                  <a:pt x="308" y="638"/>
                </a:cubicBezTo>
                <a:cubicBezTo>
                  <a:pt x="307" y="638"/>
                  <a:pt x="306" y="640"/>
                  <a:pt x="305" y="640"/>
                </a:cubicBezTo>
                <a:cubicBezTo>
                  <a:pt x="304" y="641"/>
                  <a:pt x="304" y="642"/>
                  <a:pt x="305" y="642"/>
                </a:cubicBezTo>
                <a:cubicBezTo>
                  <a:pt x="306" y="643"/>
                  <a:pt x="306" y="643"/>
                  <a:pt x="306" y="643"/>
                </a:cubicBezTo>
                <a:cubicBezTo>
                  <a:pt x="307" y="643"/>
                  <a:pt x="307" y="643"/>
                  <a:pt x="308" y="643"/>
                </a:cubicBezTo>
                <a:cubicBezTo>
                  <a:pt x="309" y="645"/>
                  <a:pt x="306" y="645"/>
                  <a:pt x="305" y="645"/>
                </a:cubicBezTo>
                <a:cubicBezTo>
                  <a:pt x="304" y="645"/>
                  <a:pt x="303" y="645"/>
                  <a:pt x="301" y="645"/>
                </a:cubicBezTo>
                <a:cubicBezTo>
                  <a:pt x="301" y="645"/>
                  <a:pt x="300" y="645"/>
                  <a:pt x="299" y="646"/>
                </a:cubicBezTo>
                <a:cubicBezTo>
                  <a:pt x="299" y="646"/>
                  <a:pt x="299" y="646"/>
                  <a:pt x="299" y="646"/>
                </a:cubicBezTo>
                <a:cubicBezTo>
                  <a:pt x="298" y="647"/>
                  <a:pt x="298" y="646"/>
                  <a:pt x="298" y="646"/>
                </a:cubicBezTo>
                <a:cubicBezTo>
                  <a:pt x="297" y="647"/>
                  <a:pt x="297" y="647"/>
                  <a:pt x="297" y="648"/>
                </a:cubicBezTo>
                <a:cubicBezTo>
                  <a:pt x="297" y="649"/>
                  <a:pt x="298" y="649"/>
                  <a:pt x="299" y="649"/>
                </a:cubicBezTo>
                <a:cubicBezTo>
                  <a:pt x="299" y="650"/>
                  <a:pt x="299" y="650"/>
                  <a:pt x="300" y="650"/>
                </a:cubicBezTo>
                <a:cubicBezTo>
                  <a:pt x="301" y="650"/>
                  <a:pt x="301" y="650"/>
                  <a:pt x="302" y="650"/>
                </a:cubicBezTo>
                <a:cubicBezTo>
                  <a:pt x="303" y="650"/>
                  <a:pt x="303" y="650"/>
                  <a:pt x="304" y="651"/>
                </a:cubicBezTo>
                <a:cubicBezTo>
                  <a:pt x="305" y="651"/>
                  <a:pt x="305" y="651"/>
                  <a:pt x="306" y="652"/>
                </a:cubicBezTo>
                <a:cubicBezTo>
                  <a:pt x="307" y="652"/>
                  <a:pt x="308" y="655"/>
                  <a:pt x="307" y="655"/>
                </a:cubicBezTo>
                <a:cubicBezTo>
                  <a:pt x="307" y="656"/>
                  <a:pt x="307" y="655"/>
                  <a:pt x="306" y="655"/>
                </a:cubicBezTo>
                <a:cubicBezTo>
                  <a:pt x="306" y="654"/>
                  <a:pt x="305" y="654"/>
                  <a:pt x="304" y="654"/>
                </a:cubicBezTo>
                <a:cubicBezTo>
                  <a:pt x="302" y="654"/>
                  <a:pt x="302" y="654"/>
                  <a:pt x="301" y="653"/>
                </a:cubicBezTo>
                <a:cubicBezTo>
                  <a:pt x="300" y="652"/>
                  <a:pt x="300" y="652"/>
                  <a:pt x="300" y="651"/>
                </a:cubicBezTo>
                <a:cubicBezTo>
                  <a:pt x="299" y="651"/>
                  <a:pt x="299" y="651"/>
                  <a:pt x="298" y="650"/>
                </a:cubicBezTo>
                <a:cubicBezTo>
                  <a:pt x="297" y="649"/>
                  <a:pt x="296" y="648"/>
                  <a:pt x="295" y="648"/>
                </a:cubicBezTo>
                <a:cubicBezTo>
                  <a:pt x="294" y="648"/>
                  <a:pt x="292" y="648"/>
                  <a:pt x="293" y="650"/>
                </a:cubicBezTo>
                <a:cubicBezTo>
                  <a:pt x="293" y="651"/>
                  <a:pt x="295" y="651"/>
                  <a:pt x="296" y="652"/>
                </a:cubicBezTo>
                <a:cubicBezTo>
                  <a:pt x="297" y="653"/>
                  <a:pt x="297" y="653"/>
                  <a:pt x="297" y="654"/>
                </a:cubicBezTo>
                <a:cubicBezTo>
                  <a:pt x="298" y="654"/>
                  <a:pt x="299" y="654"/>
                  <a:pt x="299" y="655"/>
                </a:cubicBezTo>
                <a:cubicBezTo>
                  <a:pt x="299" y="656"/>
                  <a:pt x="298" y="656"/>
                  <a:pt x="297" y="656"/>
                </a:cubicBezTo>
                <a:cubicBezTo>
                  <a:pt x="297" y="655"/>
                  <a:pt x="297" y="655"/>
                  <a:pt x="296" y="654"/>
                </a:cubicBezTo>
                <a:cubicBezTo>
                  <a:pt x="296" y="654"/>
                  <a:pt x="295" y="654"/>
                  <a:pt x="294" y="653"/>
                </a:cubicBezTo>
                <a:cubicBezTo>
                  <a:pt x="294" y="653"/>
                  <a:pt x="293" y="653"/>
                  <a:pt x="293" y="652"/>
                </a:cubicBezTo>
                <a:cubicBezTo>
                  <a:pt x="291" y="651"/>
                  <a:pt x="289" y="652"/>
                  <a:pt x="287" y="653"/>
                </a:cubicBezTo>
                <a:cubicBezTo>
                  <a:pt x="285" y="653"/>
                  <a:pt x="283" y="653"/>
                  <a:pt x="282" y="652"/>
                </a:cubicBezTo>
                <a:cubicBezTo>
                  <a:pt x="281" y="651"/>
                  <a:pt x="280" y="650"/>
                  <a:pt x="279" y="650"/>
                </a:cubicBezTo>
                <a:cubicBezTo>
                  <a:pt x="278" y="651"/>
                  <a:pt x="277" y="651"/>
                  <a:pt x="276" y="652"/>
                </a:cubicBezTo>
                <a:cubicBezTo>
                  <a:pt x="276" y="652"/>
                  <a:pt x="275" y="652"/>
                  <a:pt x="274" y="652"/>
                </a:cubicBezTo>
                <a:cubicBezTo>
                  <a:pt x="274" y="653"/>
                  <a:pt x="272" y="653"/>
                  <a:pt x="273" y="654"/>
                </a:cubicBezTo>
                <a:cubicBezTo>
                  <a:pt x="273" y="655"/>
                  <a:pt x="273" y="655"/>
                  <a:pt x="274" y="655"/>
                </a:cubicBezTo>
                <a:cubicBezTo>
                  <a:pt x="275" y="655"/>
                  <a:pt x="274" y="655"/>
                  <a:pt x="275" y="655"/>
                </a:cubicBezTo>
                <a:cubicBezTo>
                  <a:pt x="275" y="656"/>
                  <a:pt x="277" y="656"/>
                  <a:pt x="276" y="657"/>
                </a:cubicBezTo>
                <a:cubicBezTo>
                  <a:pt x="275" y="658"/>
                  <a:pt x="272" y="658"/>
                  <a:pt x="274" y="659"/>
                </a:cubicBezTo>
                <a:cubicBezTo>
                  <a:pt x="274" y="660"/>
                  <a:pt x="276" y="659"/>
                  <a:pt x="277" y="659"/>
                </a:cubicBezTo>
                <a:cubicBezTo>
                  <a:pt x="278" y="659"/>
                  <a:pt x="280" y="659"/>
                  <a:pt x="281" y="659"/>
                </a:cubicBezTo>
                <a:cubicBezTo>
                  <a:pt x="283" y="659"/>
                  <a:pt x="284" y="659"/>
                  <a:pt x="286" y="660"/>
                </a:cubicBezTo>
                <a:cubicBezTo>
                  <a:pt x="286" y="660"/>
                  <a:pt x="287" y="660"/>
                  <a:pt x="286" y="661"/>
                </a:cubicBezTo>
                <a:cubicBezTo>
                  <a:pt x="285" y="661"/>
                  <a:pt x="285" y="661"/>
                  <a:pt x="284" y="661"/>
                </a:cubicBezTo>
                <a:cubicBezTo>
                  <a:pt x="283" y="662"/>
                  <a:pt x="281" y="663"/>
                  <a:pt x="283" y="663"/>
                </a:cubicBezTo>
                <a:cubicBezTo>
                  <a:pt x="284" y="663"/>
                  <a:pt x="284" y="663"/>
                  <a:pt x="285" y="663"/>
                </a:cubicBezTo>
                <a:cubicBezTo>
                  <a:pt x="286" y="664"/>
                  <a:pt x="287" y="664"/>
                  <a:pt x="286" y="665"/>
                </a:cubicBezTo>
                <a:cubicBezTo>
                  <a:pt x="284" y="665"/>
                  <a:pt x="283" y="665"/>
                  <a:pt x="282" y="664"/>
                </a:cubicBezTo>
                <a:cubicBezTo>
                  <a:pt x="280" y="663"/>
                  <a:pt x="279" y="662"/>
                  <a:pt x="277" y="662"/>
                </a:cubicBezTo>
                <a:cubicBezTo>
                  <a:pt x="276" y="662"/>
                  <a:pt x="275" y="662"/>
                  <a:pt x="275" y="663"/>
                </a:cubicBezTo>
                <a:cubicBezTo>
                  <a:pt x="274" y="663"/>
                  <a:pt x="273" y="663"/>
                  <a:pt x="272" y="663"/>
                </a:cubicBezTo>
                <a:cubicBezTo>
                  <a:pt x="271" y="663"/>
                  <a:pt x="271" y="663"/>
                  <a:pt x="270" y="663"/>
                </a:cubicBezTo>
                <a:cubicBezTo>
                  <a:pt x="269" y="662"/>
                  <a:pt x="268" y="663"/>
                  <a:pt x="266" y="663"/>
                </a:cubicBezTo>
                <a:cubicBezTo>
                  <a:pt x="265" y="663"/>
                  <a:pt x="263" y="664"/>
                  <a:pt x="262" y="664"/>
                </a:cubicBezTo>
                <a:cubicBezTo>
                  <a:pt x="261" y="664"/>
                  <a:pt x="260" y="663"/>
                  <a:pt x="260" y="664"/>
                </a:cubicBezTo>
                <a:cubicBezTo>
                  <a:pt x="260" y="665"/>
                  <a:pt x="261" y="665"/>
                  <a:pt x="262" y="665"/>
                </a:cubicBezTo>
                <a:cubicBezTo>
                  <a:pt x="262" y="665"/>
                  <a:pt x="264" y="665"/>
                  <a:pt x="264" y="665"/>
                </a:cubicBezTo>
                <a:cubicBezTo>
                  <a:pt x="265" y="666"/>
                  <a:pt x="263" y="666"/>
                  <a:pt x="263" y="666"/>
                </a:cubicBezTo>
                <a:cubicBezTo>
                  <a:pt x="261" y="667"/>
                  <a:pt x="264" y="668"/>
                  <a:pt x="265" y="668"/>
                </a:cubicBezTo>
                <a:cubicBezTo>
                  <a:pt x="265" y="667"/>
                  <a:pt x="266" y="667"/>
                  <a:pt x="267" y="667"/>
                </a:cubicBezTo>
                <a:cubicBezTo>
                  <a:pt x="267" y="667"/>
                  <a:pt x="268" y="667"/>
                  <a:pt x="269" y="667"/>
                </a:cubicBezTo>
                <a:cubicBezTo>
                  <a:pt x="269" y="667"/>
                  <a:pt x="270" y="667"/>
                  <a:pt x="270" y="667"/>
                </a:cubicBezTo>
                <a:cubicBezTo>
                  <a:pt x="271" y="668"/>
                  <a:pt x="269" y="668"/>
                  <a:pt x="269" y="668"/>
                </a:cubicBezTo>
                <a:cubicBezTo>
                  <a:pt x="268" y="668"/>
                  <a:pt x="267" y="667"/>
                  <a:pt x="265" y="668"/>
                </a:cubicBezTo>
                <a:cubicBezTo>
                  <a:pt x="265" y="668"/>
                  <a:pt x="265" y="669"/>
                  <a:pt x="264" y="669"/>
                </a:cubicBezTo>
                <a:cubicBezTo>
                  <a:pt x="263" y="669"/>
                  <a:pt x="263" y="669"/>
                  <a:pt x="262" y="670"/>
                </a:cubicBezTo>
                <a:cubicBezTo>
                  <a:pt x="262" y="671"/>
                  <a:pt x="262" y="671"/>
                  <a:pt x="261" y="671"/>
                </a:cubicBezTo>
                <a:cubicBezTo>
                  <a:pt x="260" y="670"/>
                  <a:pt x="260" y="670"/>
                  <a:pt x="259" y="670"/>
                </a:cubicBezTo>
                <a:cubicBezTo>
                  <a:pt x="259" y="670"/>
                  <a:pt x="259" y="671"/>
                  <a:pt x="258" y="671"/>
                </a:cubicBezTo>
                <a:cubicBezTo>
                  <a:pt x="258" y="672"/>
                  <a:pt x="257" y="672"/>
                  <a:pt x="257" y="672"/>
                </a:cubicBezTo>
                <a:cubicBezTo>
                  <a:pt x="256" y="673"/>
                  <a:pt x="254" y="673"/>
                  <a:pt x="254" y="674"/>
                </a:cubicBezTo>
                <a:cubicBezTo>
                  <a:pt x="254" y="675"/>
                  <a:pt x="254" y="675"/>
                  <a:pt x="255" y="676"/>
                </a:cubicBezTo>
                <a:cubicBezTo>
                  <a:pt x="256" y="676"/>
                  <a:pt x="255" y="677"/>
                  <a:pt x="255" y="677"/>
                </a:cubicBezTo>
                <a:cubicBezTo>
                  <a:pt x="254" y="677"/>
                  <a:pt x="254" y="677"/>
                  <a:pt x="254" y="677"/>
                </a:cubicBezTo>
                <a:cubicBezTo>
                  <a:pt x="253" y="678"/>
                  <a:pt x="253" y="678"/>
                  <a:pt x="253" y="678"/>
                </a:cubicBezTo>
                <a:cubicBezTo>
                  <a:pt x="253" y="679"/>
                  <a:pt x="252" y="679"/>
                  <a:pt x="252" y="678"/>
                </a:cubicBezTo>
                <a:cubicBezTo>
                  <a:pt x="251" y="677"/>
                  <a:pt x="252" y="677"/>
                  <a:pt x="252" y="676"/>
                </a:cubicBezTo>
                <a:cubicBezTo>
                  <a:pt x="251" y="676"/>
                  <a:pt x="250" y="675"/>
                  <a:pt x="250" y="675"/>
                </a:cubicBezTo>
                <a:cubicBezTo>
                  <a:pt x="249" y="675"/>
                  <a:pt x="249" y="676"/>
                  <a:pt x="248" y="676"/>
                </a:cubicBezTo>
                <a:cubicBezTo>
                  <a:pt x="247" y="676"/>
                  <a:pt x="247" y="676"/>
                  <a:pt x="248" y="675"/>
                </a:cubicBezTo>
                <a:cubicBezTo>
                  <a:pt x="248" y="675"/>
                  <a:pt x="249" y="674"/>
                  <a:pt x="250" y="674"/>
                </a:cubicBezTo>
                <a:cubicBezTo>
                  <a:pt x="250" y="673"/>
                  <a:pt x="250" y="673"/>
                  <a:pt x="251" y="673"/>
                </a:cubicBezTo>
                <a:cubicBezTo>
                  <a:pt x="251" y="673"/>
                  <a:pt x="251" y="674"/>
                  <a:pt x="251" y="674"/>
                </a:cubicBezTo>
                <a:cubicBezTo>
                  <a:pt x="252" y="674"/>
                  <a:pt x="252" y="674"/>
                  <a:pt x="252" y="674"/>
                </a:cubicBezTo>
                <a:cubicBezTo>
                  <a:pt x="253" y="673"/>
                  <a:pt x="253" y="673"/>
                  <a:pt x="253" y="672"/>
                </a:cubicBezTo>
                <a:cubicBezTo>
                  <a:pt x="253" y="671"/>
                  <a:pt x="254" y="671"/>
                  <a:pt x="255" y="671"/>
                </a:cubicBezTo>
                <a:cubicBezTo>
                  <a:pt x="255" y="670"/>
                  <a:pt x="256" y="670"/>
                  <a:pt x="255" y="669"/>
                </a:cubicBezTo>
                <a:cubicBezTo>
                  <a:pt x="255" y="669"/>
                  <a:pt x="254" y="669"/>
                  <a:pt x="253" y="670"/>
                </a:cubicBezTo>
                <a:cubicBezTo>
                  <a:pt x="253" y="670"/>
                  <a:pt x="252" y="669"/>
                  <a:pt x="251" y="670"/>
                </a:cubicBezTo>
                <a:cubicBezTo>
                  <a:pt x="251" y="670"/>
                  <a:pt x="251" y="671"/>
                  <a:pt x="251" y="671"/>
                </a:cubicBezTo>
                <a:cubicBezTo>
                  <a:pt x="251" y="672"/>
                  <a:pt x="250" y="672"/>
                  <a:pt x="249" y="672"/>
                </a:cubicBezTo>
                <a:cubicBezTo>
                  <a:pt x="249" y="672"/>
                  <a:pt x="249" y="673"/>
                  <a:pt x="248" y="673"/>
                </a:cubicBezTo>
                <a:cubicBezTo>
                  <a:pt x="248" y="674"/>
                  <a:pt x="247" y="674"/>
                  <a:pt x="247" y="674"/>
                </a:cubicBezTo>
                <a:cubicBezTo>
                  <a:pt x="246" y="674"/>
                  <a:pt x="246" y="674"/>
                  <a:pt x="246" y="675"/>
                </a:cubicBezTo>
                <a:cubicBezTo>
                  <a:pt x="246" y="675"/>
                  <a:pt x="246" y="676"/>
                  <a:pt x="245" y="676"/>
                </a:cubicBezTo>
                <a:cubicBezTo>
                  <a:pt x="245" y="675"/>
                  <a:pt x="244" y="676"/>
                  <a:pt x="244" y="676"/>
                </a:cubicBezTo>
                <a:cubicBezTo>
                  <a:pt x="243" y="677"/>
                  <a:pt x="244" y="677"/>
                  <a:pt x="243" y="677"/>
                </a:cubicBezTo>
                <a:cubicBezTo>
                  <a:pt x="243" y="677"/>
                  <a:pt x="242" y="677"/>
                  <a:pt x="242" y="677"/>
                </a:cubicBezTo>
                <a:cubicBezTo>
                  <a:pt x="242" y="676"/>
                  <a:pt x="241" y="676"/>
                  <a:pt x="241" y="676"/>
                </a:cubicBezTo>
                <a:cubicBezTo>
                  <a:pt x="240" y="675"/>
                  <a:pt x="240" y="674"/>
                  <a:pt x="239" y="674"/>
                </a:cubicBezTo>
                <a:cubicBezTo>
                  <a:pt x="238" y="675"/>
                  <a:pt x="239" y="676"/>
                  <a:pt x="240" y="676"/>
                </a:cubicBezTo>
                <a:cubicBezTo>
                  <a:pt x="240" y="677"/>
                  <a:pt x="240" y="677"/>
                  <a:pt x="241" y="678"/>
                </a:cubicBezTo>
                <a:cubicBezTo>
                  <a:pt x="241" y="679"/>
                  <a:pt x="241" y="679"/>
                  <a:pt x="242" y="679"/>
                </a:cubicBezTo>
                <a:cubicBezTo>
                  <a:pt x="242" y="680"/>
                  <a:pt x="242" y="679"/>
                  <a:pt x="243" y="680"/>
                </a:cubicBezTo>
                <a:cubicBezTo>
                  <a:pt x="243" y="680"/>
                  <a:pt x="242" y="681"/>
                  <a:pt x="242" y="681"/>
                </a:cubicBezTo>
                <a:cubicBezTo>
                  <a:pt x="242" y="681"/>
                  <a:pt x="241" y="681"/>
                  <a:pt x="240" y="681"/>
                </a:cubicBezTo>
                <a:cubicBezTo>
                  <a:pt x="239" y="682"/>
                  <a:pt x="239" y="682"/>
                  <a:pt x="239" y="683"/>
                </a:cubicBezTo>
                <a:cubicBezTo>
                  <a:pt x="239" y="683"/>
                  <a:pt x="242" y="683"/>
                  <a:pt x="241" y="684"/>
                </a:cubicBezTo>
                <a:cubicBezTo>
                  <a:pt x="241" y="685"/>
                  <a:pt x="239" y="686"/>
                  <a:pt x="238" y="686"/>
                </a:cubicBezTo>
                <a:cubicBezTo>
                  <a:pt x="237" y="686"/>
                  <a:pt x="235" y="685"/>
                  <a:pt x="234" y="685"/>
                </a:cubicBezTo>
                <a:cubicBezTo>
                  <a:pt x="233" y="685"/>
                  <a:pt x="233" y="685"/>
                  <a:pt x="232" y="686"/>
                </a:cubicBezTo>
                <a:cubicBezTo>
                  <a:pt x="232" y="687"/>
                  <a:pt x="233" y="687"/>
                  <a:pt x="233" y="687"/>
                </a:cubicBezTo>
                <a:cubicBezTo>
                  <a:pt x="234" y="688"/>
                  <a:pt x="234" y="688"/>
                  <a:pt x="235" y="688"/>
                </a:cubicBezTo>
                <a:cubicBezTo>
                  <a:pt x="236" y="687"/>
                  <a:pt x="236" y="687"/>
                  <a:pt x="237" y="687"/>
                </a:cubicBezTo>
                <a:cubicBezTo>
                  <a:pt x="237" y="687"/>
                  <a:pt x="237" y="687"/>
                  <a:pt x="237" y="687"/>
                </a:cubicBezTo>
                <a:cubicBezTo>
                  <a:pt x="238" y="689"/>
                  <a:pt x="236" y="689"/>
                  <a:pt x="235" y="690"/>
                </a:cubicBezTo>
                <a:cubicBezTo>
                  <a:pt x="234" y="692"/>
                  <a:pt x="238" y="690"/>
                  <a:pt x="237" y="692"/>
                </a:cubicBezTo>
                <a:cubicBezTo>
                  <a:pt x="237" y="692"/>
                  <a:pt x="235" y="693"/>
                  <a:pt x="236" y="694"/>
                </a:cubicBezTo>
                <a:cubicBezTo>
                  <a:pt x="237" y="694"/>
                  <a:pt x="238" y="693"/>
                  <a:pt x="238" y="693"/>
                </a:cubicBezTo>
                <a:cubicBezTo>
                  <a:pt x="239" y="693"/>
                  <a:pt x="239" y="694"/>
                  <a:pt x="240" y="694"/>
                </a:cubicBezTo>
                <a:cubicBezTo>
                  <a:pt x="240" y="694"/>
                  <a:pt x="241" y="694"/>
                  <a:pt x="241" y="695"/>
                </a:cubicBezTo>
                <a:cubicBezTo>
                  <a:pt x="241" y="695"/>
                  <a:pt x="241" y="696"/>
                  <a:pt x="241" y="697"/>
                </a:cubicBezTo>
                <a:cubicBezTo>
                  <a:pt x="240" y="697"/>
                  <a:pt x="239" y="697"/>
                  <a:pt x="239" y="697"/>
                </a:cubicBezTo>
                <a:cubicBezTo>
                  <a:pt x="237" y="697"/>
                  <a:pt x="236" y="698"/>
                  <a:pt x="237" y="700"/>
                </a:cubicBezTo>
                <a:cubicBezTo>
                  <a:pt x="237" y="701"/>
                  <a:pt x="238" y="700"/>
                  <a:pt x="238" y="701"/>
                </a:cubicBezTo>
                <a:cubicBezTo>
                  <a:pt x="239" y="702"/>
                  <a:pt x="237" y="702"/>
                  <a:pt x="237" y="702"/>
                </a:cubicBezTo>
                <a:cubicBezTo>
                  <a:pt x="236" y="703"/>
                  <a:pt x="235" y="705"/>
                  <a:pt x="236" y="705"/>
                </a:cubicBezTo>
                <a:cubicBezTo>
                  <a:pt x="237" y="706"/>
                  <a:pt x="238" y="706"/>
                  <a:pt x="239" y="706"/>
                </a:cubicBezTo>
                <a:cubicBezTo>
                  <a:pt x="239" y="707"/>
                  <a:pt x="240" y="708"/>
                  <a:pt x="241" y="708"/>
                </a:cubicBezTo>
                <a:cubicBezTo>
                  <a:pt x="242" y="709"/>
                  <a:pt x="243" y="708"/>
                  <a:pt x="245" y="708"/>
                </a:cubicBezTo>
                <a:cubicBezTo>
                  <a:pt x="246" y="708"/>
                  <a:pt x="248" y="708"/>
                  <a:pt x="249" y="708"/>
                </a:cubicBezTo>
                <a:cubicBezTo>
                  <a:pt x="251" y="708"/>
                  <a:pt x="252" y="707"/>
                  <a:pt x="253" y="707"/>
                </a:cubicBezTo>
                <a:cubicBezTo>
                  <a:pt x="254" y="707"/>
                  <a:pt x="256" y="707"/>
                  <a:pt x="258" y="707"/>
                </a:cubicBezTo>
                <a:cubicBezTo>
                  <a:pt x="259" y="707"/>
                  <a:pt x="260" y="709"/>
                  <a:pt x="261" y="709"/>
                </a:cubicBezTo>
                <a:cubicBezTo>
                  <a:pt x="264" y="709"/>
                  <a:pt x="265" y="704"/>
                  <a:pt x="268" y="705"/>
                </a:cubicBezTo>
                <a:cubicBezTo>
                  <a:pt x="271" y="706"/>
                  <a:pt x="274" y="706"/>
                  <a:pt x="277" y="706"/>
                </a:cubicBezTo>
                <a:cubicBezTo>
                  <a:pt x="278" y="706"/>
                  <a:pt x="280" y="706"/>
                  <a:pt x="280" y="705"/>
                </a:cubicBezTo>
                <a:cubicBezTo>
                  <a:pt x="281" y="703"/>
                  <a:pt x="279" y="702"/>
                  <a:pt x="280" y="701"/>
                </a:cubicBezTo>
                <a:cubicBezTo>
                  <a:pt x="280" y="700"/>
                  <a:pt x="281" y="700"/>
                  <a:pt x="282" y="700"/>
                </a:cubicBezTo>
                <a:cubicBezTo>
                  <a:pt x="281" y="701"/>
                  <a:pt x="281" y="702"/>
                  <a:pt x="281" y="703"/>
                </a:cubicBezTo>
                <a:cubicBezTo>
                  <a:pt x="281" y="704"/>
                  <a:pt x="281" y="705"/>
                  <a:pt x="282" y="706"/>
                </a:cubicBezTo>
                <a:cubicBezTo>
                  <a:pt x="282" y="706"/>
                  <a:pt x="281" y="705"/>
                  <a:pt x="280" y="706"/>
                </a:cubicBezTo>
                <a:cubicBezTo>
                  <a:pt x="280" y="706"/>
                  <a:pt x="280" y="707"/>
                  <a:pt x="279" y="707"/>
                </a:cubicBezTo>
                <a:cubicBezTo>
                  <a:pt x="278" y="707"/>
                  <a:pt x="277" y="707"/>
                  <a:pt x="277" y="708"/>
                </a:cubicBezTo>
                <a:cubicBezTo>
                  <a:pt x="276" y="708"/>
                  <a:pt x="275" y="709"/>
                  <a:pt x="275" y="709"/>
                </a:cubicBezTo>
                <a:cubicBezTo>
                  <a:pt x="274" y="711"/>
                  <a:pt x="275" y="711"/>
                  <a:pt x="276" y="712"/>
                </a:cubicBezTo>
                <a:cubicBezTo>
                  <a:pt x="277" y="712"/>
                  <a:pt x="277" y="713"/>
                  <a:pt x="277" y="714"/>
                </a:cubicBezTo>
                <a:cubicBezTo>
                  <a:pt x="276" y="714"/>
                  <a:pt x="276" y="714"/>
                  <a:pt x="276" y="714"/>
                </a:cubicBezTo>
                <a:cubicBezTo>
                  <a:pt x="276" y="714"/>
                  <a:pt x="275" y="714"/>
                  <a:pt x="275" y="714"/>
                </a:cubicBezTo>
                <a:cubicBezTo>
                  <a:pt x="275" y="714"/>
                  <a:pt x="275" y="713"/>
                  <a:pt x="275" y="713"/>
                </a:cubicBezTo>
                <a:cubicBezTo>
                  <a:pt x="274" y="713"/>
                  <a:pt x="273" y="714"/>
                  <a:pt x="273" y="712"/>
                </a:cubicBezTo>
                <a:cubicBezTo>
                  <a:pt x="274" y="712"/>
                  <a:pt x="274" y="712"/>
                  <a:pt x="274" y="711"/>
                </a:cubicBezTo>
                <a:cubicBezTo>
                  <a:pt x="274" y="710"/>
                  <a:pt x="274" y="710"/>
                  <a:pt x="274" y="709"/>
                </a:cubicBezTo>
                <a:cubicBezTo>
                  <a:pt x="273" y="709"/>
                  <a:pt x="272" y="709"/>
                  <a:pt x="272" y="708"/>
                </a:cubicBezTo>
                <a:cubicBezTo>
                  <a:pt x="270" y="708"/>
                  <a:pt x="268" y="706"/>
                  <a:pt x="267" y="706"/>
                </a:cubicBezTo>
                <a:cubicBezTo>
                  <a:pt x="266" y="707"/>
                  <a:pt x="264" y="708"/>
                  <a:pt x="264" y="709"/>
                </a:cubicBezTo>
                <a:cubicBezTo>
                  <a:pt x="263" y="710"/>
                  <a:pt x="262" y="711"/>
                  <a:pt x="261" y="710"/>
                </a:cubicBezTo>
                <a:cubicBezTo>
                  <a:pt x="260" y="709"/>
                  <a:pt x="259" y="709"/>
                  <a:pt x="258" y="708"/>
                </a:cubicBezTo>
                <a:cubicBezTo>
                  <a:pt x="257" y="707"/>
                  <a:pt x="256" y="708"/>
                  <a:pt x="254" y="708"/>
                </a:cubicBezTo>
                <a:cubicBezTo>
                  <a:pt x="253" y="708"/>
                  <a:pt x="252" y="708"/>
                  <a:pt x="251" y="708"/>
                </a:cubicBezTo>
                <a:cubicBezTo>
                  <a:pt x="249" y="709"/>
                  <a:pt x="248" y="709"/>
                  <a:pt x="247" y="709"/>
                </a:cubicBezTo>
                <a:cubicBezTo>
                  <a:pt x="245" y="709"/>
                  <a:pt x="244" y="709"/>
                  <a:pt x="243" y="709"/>
                </a:cubicBezTo>
                <a:cubicBezTo>
                  <a:pt x="241" y="709"/>
                  <a:pt x="240" y="708"/>
                  <a:pt x="239" y="708"/>
                </a:cubicBezTo>
                <a:cubicBezTo>
                  <a:pt x="238" y="708"/>
                  <a:pt x="237" y="709"/>
                  <a:pt x="237" y="709"/>
                </a:cubicBezTo>
                <a:cubicBezTo>
                  <a:pt x="236" y="710"/>
                  <a:pt x="237" y="710"/>
                  <a:pt x="237" y="711"/>
                </a:cubicBezTo>
                <a:cubicBezTo>
                  <a:pt x="238" y="711"/>
                  <a:pt x="240" y="712"/>
                  <a:pt x="238" y="713"/>
                </a:cubicBezTo>
                <a:cubicBezTo>
                  <a:pt x="238" y="713"/>
                  <a:pt x="237" y="713"/>
                  <a:pt x="236" y="713"/>
                </a:cubicBezTo>
                <a:cubicBezTo>
                  <a:pt x="236" y="713"/>
                  <a:pt x="235" y="712"/>
                  <a:pt x="235" y="713"/>
                </a:cubicBezTo>
                <a:cubicBezTo>
                  <a:pt x="234" y="713"/>
                  <a:pt x="235" y="714"/>
                  <a:pt x="236" y="714"/>
                </a:cubicBezTo>
                <a:cubicBezTo>
                  <a:pt x="236" y="715"/>
                  <a:pt x="235" y="715"/>
                  <a:pt x="236" y="716"/>
                </a:cubicBezTo>
                <a:cubicBezTo>
                  <a:pt x="237" y="717"/>
                  <a:pt x="239" y="715"/>
                  <a:pt x="240" y="716"/>
                </a:cubicBezTo>
                <a:cubicBezTo>
                  <a:pt x="241" y="716"/>
                  <a:pt x="241" y="716"/>
                  <a:pt x="241" y="717"/>
                </a:cubicBezTo>
                <a:cubicBezTo>
                  <a:pt x="241" y="719"/>
                  <a:pt x="241" y="718"/>
                  <a:pt x="242" y="719"/>
                </a:cubicBezTo>
                <a:cubicBezTo>
                  <a:pt x="243" y="720"/>
                  <a:pt x="241" y="721"/>
                  <a:pt x="240" y="722"/>
                </a:cubicBezTo>
                <a:cubicBezTo>
                  <a:pt x="239" y="722"/>
                  <a:pt x="239" y="722"/>
                  <a:pt x="239" y="723"/>
                </a:cubicBezTo>
                <a:cubicBezTo>
                  <a:pt x="239" y="724"/>
                  <a:pt x="240" y="723"/>
                  <a:pt x="240" y="724"/>
                </a:cubicBezTo>
                <a:cubicBezTo>
                  <a:pt x="241" y="724"/>
                  <a:pt x="241" y="724"/>
                  <a:pt x="242" y="724"/>
                </a:cubicBezTo>
                <a:cubicBezTo>
                  <a:pt x="243" y="724"/>
                  <a:pt x="244" y="724"/>
                  <a:pt x="244" y="723"/>
                </a:cubicBezTo>
                <a:cubicBezTo>
                  <a:pt x="245" y="722"/>
                  <a:pt x="244" y="722"/>
                  <a:pt x="245" y="721"/>
                </a:cubicBezTo>
                <a:cubicBezTo>
                  <a:pt x="246" y="721"/>
                  <a:pt x="246" y="721"/>
                  <a:pt x="247" y="721"/>
                </a:cubicBezTo>
                <a:cubicBezTo>
                  <a:pt x="247" y="720"/>
                  <a:pt x="248" y="720"/>
                  <a:pt x="249" y="720"/>
                </a:cubicBezTo>
                <a:cubicBezTo>
                  <a:pt x="249" y="720"/>
                  <a:pt x="249" y="721"/>
                  <a:pt x="249" y="721"/>
                </a:cubicBezTo>
                <a:cubicBezTo>
                  <a:pt x="249" y="722"/>
                  <a:pt x="249" y="723"/>
                  <a:pt x="248" y="723"/>
                </a:cubicBezTo>
                <a:cubicBezTo>
                  <a:pt x="248" y="724"/>
                  <a:pt x="248" y="724"/>
                  <a:pt x="248" y="725"/>
                </a:cubicBezTo>
                <a:cubicBezTo>
                  <a:pt x="248" y="726"/>
                  <a:pt x="247" y="727"/>
                  <a:pt x="247" y="727"/>
                </a:cubicBezTo>
                <a:cubicBezTo>
                  <a:pt x="246" y="727"/>
                  <a:pt x="245" y="728"/>
                  <a:pt x="244" y="728"/>
                </a:cubicBezTo>
                <a:cubicBezTo>
                  <a:pt x="243" y="728"/>
                  <a:pt x="242" y="726"/>
                  <a:pt x="241" y="726"/>
                </a:cubicBezTo>
                <a:cubicBezTo>
                  <a:pt x="241" y="725"/>
                  <a:pt x="240" y="725"/>
                  <a:pt x="240" y="726"/>
                </a:cubicBezTo>
                <a:cubicBezTo>
                  <a:pt x="240" y="726"/>
                  <a:pt x="240" y="726"/>
                  <a:pt x="240" y="727"/>
                </a:cubicBezTo>
                <a:cubicBezTo>
                  <a:pt x="240" y="727"/>
                  <a:pt x="240" y="727"/>
                  <a:pt x="239" y="728"/>
                </a:cubicBezTo>
                <a:cubicBezTo>
                  <a:pt x="239" y="728"/>
                  <a:pt x="238" y="730"/>
                  <a:pt x="239" y="731"/>
                </a:cubicBezTo>
                <a:cubicBezTo>
                  <a:pt x="239" y="732"/>
                  <a:pt x="240" y="732"/>
                  <a:pt x="240" y="733"/>
                </a:cubicBezTo>
                <a:cubicBezTo>
                  <a:pt x="241" y="733"/>
                  <a:pt x="241" y="734"/>
                  <a:pt x="241" y="734"/>
                </a:cubicBezTo>
                <a:cubicBezTo>
                  <a:pt x="242" y="736"/>
                  <a:pt x="243" y="737"/>
                  <a:pt x="244" y="736"/>
                </a:cubicBezTo>
                <a:cubicBezTo>
                  <a:pt x="245" y="735"/>
                  <a:pt x="244" y="734"/>
                  <a:pt x="245" y="734"/>
                </a:cubicBezTo>
                <a:cubicBezTo>
                  <a:pt x="246" y="733"/>
                  <a:pt x="246" y="734"/>
                  <a:pt x="247" y="735"/>
                </a:cubicBezTo>
                <a:cubicBezTo>
                  <a:pt x="247" y="736"/>
                  <a:pt x="247" y="736"/>
                  <a:pt x="248" y="736"/>
                </a:cubicBezTo>
                <a:cubicBezTo>
                  <a:pt x="249" y="736"/>
                  <a:pt x="249" y="736"/>
                  <a:pt x="250" y="737"/>
                </a:cubicBezTo>
                <a:cubicBezTo>
                  <a:pt x="250" y="738"/>
                  <a:pt x="249" y="739"/>
                  <a:pt x="249" y="741"/>
                </a:cubicBezTo>
                <a:cubicBezTo>
                  <a:pt x="250" y="742"/>
                  <a:pt x="251" y="741"/>
                  <a:pt x="252" y="740"/>
                </a:cubicBezTo>
                <a:cubicBezTo>
                  <a:pt x="252" y="739"/>
                  <a:pt x="252" y="738"/>
                  <a:pt x="253" y="737"/>
                </a:cubicBezTo>
                <a:cubicBezTo>
                  <a:pt x="254" y="736"/>
                  <a:pt x="254" y="736"/>
                  <a:pt x="254" y="736"/>
                </a:cubicBezTo>
                <a:cubicBezTo>
                  <a:pt x="255" y="735"/>
                  <a:pt x="255" y="735"/>
                  <a:pt x="256" y="735"/>
                </a:cubicBezTo>
                <a:cubicBezTo>
                  <a:pt x="257" y="735"/>
                  <a:pt x="256" y="736"/>
                  <a:pt x="257" y="737"/>
                </a:cubicBezTo>
                <a:cubicBezTo>
                  <a:pt x="257" y="738"/>
                  <a:pt x="259" y="737"/>
                  <a:pt x="259" y="739"/>
                </a:cubicBezTo>
                <a:cubicBezTo>
                  <a:pt x="258" y="739"/>
                  <a:pt x="257" y="739"/>
                  <a:pt x="257" y="739"/>
                </a:cubicBezTo>
                <a:cubicBezTo>
                  <a:pt x="256" y="739"/>
                  <a:pt x="256" y="740"/>
                  <a:pt x="255" y="740"/>
                </a:cubicBezTo>
                <a:cubicBezTo>
                  <a:pt x="254" y="741"/>
                  <a:pt x="253" y="742"/>
                  <a:pt x="253" y="743"/>
                </a:cubicBezTo>
                <a:cubicBezTo>
                  <a:pt x="252" y="743"/>
                  <a:pt x="251" y="743"/>
                  <a:pt x="251" y="744"/>
                </a:cubicBezTo>
                <a:cubicBezTo>
                  <a:pt x="250" y="744"/>
                  <a:pt x="249" y="745"/>
                  <a:pt x="249" y="745"/>
                </a:cubicBezTo>
                <a:cubicBezTo>
                  <a:pt x="248" y="745"/>
                  <a:pt x="248" y="745"/>
                  <a:pt x="248" y="746"/>
                </a:cubicBezTo>
                <a:cubicBezTo>
                  <a:pt x="248" y="746"/>
                  <a:pt x="248" y="746"/>
                  <a:pt x="248" y="746"/>
                </a:cubicBezTo>
                <a:cubicBezTo>
                  <a:pt x="249" y="746"/>
                  <a:pt x="249" y="746"/>
                  <a:pt x="249" y="746"/>
                </a:cubicBezTo>
                <a:cubicBezTo>
                  <a:pt x="250" y="746"/>
                  <a:pt x="250" y="747"/>
                  <a:pt x="250" y="747"/>
                </a:cubicBezTo>
                <a:cubicBezTo>
                  <a:pt x="250" y="747"/>
                  <a:pt x="251" y="747"/>
                  <a:pt x="252" y="747"/>
                </a:cubicBezTo>
                <a:cubicBezTo>
                  <a:pt x="253" y="747"/>
                  <a:pt x="253" y="747"/>
                  <a:pt x="254" y="748"/>
                </a:cubicBezTo>
                <a:cubicBezTo>
                  <a:pt x="254" y="749"/>
                  <a:pt x="253" y="749"/>
                  <a:pt x="253" y="749"/>
                </a:cubicBezTo>
                <a:cubicBezTo>
                  <a:pt x="252" y="749"/>
                  <a:pt x="252" y="749"/>
                  <a:pt x="251" y="750"/>
                </a:cubicBezTo>
                <a:cubicBezTo>
                  <a:pt x="251" y="751"/>
                  <a:pt x="251" y="751"/>
                  <a:pt x="251" y="752"/>
                </a:cubicBezTo>
                <a:cubicBezTo>
                  <a:pt x="249" y="753"/>
                  <a:pt x="248" y="750"/>
                  <a:pt x="247" y="751"/>
                </a:cubicBezTo>
                <a:cubicBezTo>
                  <a:pt x="246" y="751"/>
                  <a:pt x="245" y="756"/>
                  <a:pt x="244" y="755"/>
                </a:cubicBezTo>
                <a:cubicBezTo>
                  <a:pt x="244" y="754"/>
                  <a:pt x="245" y="754"/>
                  <a:pt x="245" y="753"/>
                </a:cubicBezTo>
                <a:cubicBezTo>
                  <a:pt x="245" y="753"/>
                  <a:pt x="245" y="752"/>
                  <a:pt x="245" y="752"/>
                </a:cubicBezTo>
                <a:cubicBezTo>
                  <a:pt x="245" y="752"/>
                  <a:pt x="245" y="751"/>
                  <a:pt x="245" y="751"/>
                </a:cubicBezTo>
                <a:cubicBezTo>
                  <a:pt x="245" y="750"/>
                  <a:pt x="245" y="750"/>
                  <a:pt x="244" y="750"/>
                </a:cubicBezTo>
                <a:cubicBezTo>
                  <a:pt x="243" y="750"/>
                  <a:pt x="243" y="751"/>
                  <a:pt x="243" y="751"/>
                </a:cubicBezTo>
                <a:cubicBezTo>
                  <a:pt x="242" y="752"/>
                  <a:pt x="240" y="751"/>
                  <a:pt x="240" y="753"/>
                </a:cubicBezTo>
                <a:cubicBezTo>
                  <a:pt x="240" y="754"/>
                  <a:pt x="240" y="754"/>
                  <a:pt x="240" y="755"/>
                </a:cubicBezTo>
                <a:cubicBezTo>
                  <a:pt x="240" y="756"/>
                  <a:pt x="240" y="756"/>
                  <a:pt x="240" y="757"/>
                </a:cubicBezTo>
                <a:cubicBezTo>
                  <a:pt x="239" y="758"/>
                  <a:pt x="240" y="758"/>
                  <a:pt x="241" y="758"/>
                </a:cubicBezTo>
                <a:cubicBezTo>
                  <a:pt x="242" y="758"/>
                  <a:pt x="242" y="758"/>
                  <a:pt x="242" y="759"/>
                </a:cubicBezTo>
                <a:cubicBezTo>
                  <a:pt x="243" y="760"/>
                  <a:pt x="243" y="760"/>
                  <a:pt x="244" y="760"/>
                </a:cubicBezTo>
                <a:cubicBezTo>
                  <a:pt x="244" y="761"/>
                  <a:pt x="244" y="761"/>
                  <a:pt x="245" y="762"/>
                </a:cubicBezTo>
                <a:cubicBezTo>
                  <a:pt x="245" y="762"/>
                  <a:pt x="246" y="762"/>
                  <a:pt x="247" y="762"/>
                </a:cubicBezTo>
                <a:cubicBezTo>
                  <a:pt x="248" y="761"/>
                  <a:pt x="247" y="762"/>
                  <a:pt x="248" y="762"/>
                </a:cubicBezTo>
                <a:cubicBezTo>
                  <a:pt x="250" y="763"/>
                  <a:pt x="249" y="760"/>
                  <a:pt x="249" y="759"/>
                </a:cubicBezTo>
                <a:cubicBezTo>
                  <a:pt x="249" y="759"/>
                  <a:pt x="250" y="758"/>
                  <a:pt x="250" y="758"/>
                </a:cubicBezTo>
                <a:cubicBezTo>
                  <a:pt x="250" y="758"/>
                  <a:pt x="250" y="757"/>
                  <a:pt x="250" y="757"/>
                </a:cubicBezTo>
                <a:cubicBezTo>
                  <a:pt x="250" y="756"/>
                  <a:pt x="250" y="756"/>
                  <a:pt x="251" y="756"/>
                </a:cubicBezTo>
                <a:cubicBezTo>
                  <a:pt x="252" y="757"/>
                  <a:pt x="252" y="757"/>
                  <a:pt x="253" y="756"/>
                </a:cubicBezTo>
                <a:cubicBezTo>
                  <a:pt x="254" y="756"/>
                  <a:pt x="254" y="756"/>
                  <a:pt x="255" y="756"/>
                </a:cubicBezTo>
                <a:cubicBezTo>
                  <a:pt x="256" y="756"/>
                  <a:pt x="258" y="757"/>
                  <a:pt x="259" y="756"/>
                </a:cubicBezTo>
                <a:cubicBezTo>
                  <a:pt x="260" y="755"/>
                  <a:pt x="260" y="754"/>
                  <a:pt x="260" y="754"/>
                </a:cubicBezTo>
                <a:cubicBezTo>
                  <a:pt x="261" y="754"/>
                  <a:pt x="262" y="754"/>
                  <a:pt x="262" y="754"/>
                </a:cubicBezTo>
                <a:cubicBezTo>
                  <a:pt x="263" y="754"/>
                  <a:pt x="264" y="754"/>
                  <a:pt x="263" y="755"/>
                </a:cubicBezTo>
                <a:cubicBezTo>
                  <a:pt x="262" y="755"/>
                  <a:pt x="261" y="755"/>
                  <a:pt x="261" y="755"/>
                </a:cubicBezTo>
                <a:cubicBezTo>
                  <a:pt x="260" y="756"/>
                  <a:pt x="260" y="757"/>
                  <a:pt x="259" y="757"/>
                </a:cubicBezTo>
                <a:cubicBezTo>
                  <a:pt x="259" y="757"/>
                  <a:pt x="258" y="757"/>
                  <a:pt x="257" y="757"/>
                </a:cubicBezTo>
                <a:cubicBezTo>
                  <a:pt x="256" y="757"/>
                  <a:pt x="254" y="758"/>
                  <a:pt x="254" y="759"/>
                </a:cubicBezTo>
                <a:cubicBezTo>
                  <a:pt x="254" y="760"/>
                  <a:pt x="255" y="760"/>
                  <a:pt x="256" y="760"/>
                </a:cubicBezTo>
                <a:cubicBezTo>
                  <a:pt x="256" y="760"/>
                  <a:pt x="256" y="761"/>
                  <a:pt x="257" y="761"/>
                </a:cubicBezTo>
                <a:cubicBezTo>
                  <a:pt x="258" y="761"/>
                  <a:pt x="260" y="760"/>
                  <a:pt x="261" y="761"/>
                </a:cubicBezTo>
                <a:cubicBezTo>
                  <a:pt x="261" y="762"/>
                  <a:pt x="261" y="762"/>
                  <a:pt x="260" y="763"/>
                </a:cubicBezTo>
                <a:cubicBezTo>
                  <a:pt x="260" y="763"/>
                  <a:pt x="259" y="763"/>
                  <a:pt x="258" y="763"/>
                </a:cubicBezTo>
                <a:cubicBezTo>
                  <a:pt x="258" y="763"/>
                  <a:pt x="257" y="764"/>
                  <a:pt x="257" y="764"/>
                </a:cubicBezTo>
                <a:cubicBezTo>
                  <a:pt x="256" y="765"/>
                  <a:pt x="255" y="766"/>
                  <a:pt x="253" y="767"/>
                </a:cubicBezTo>
                <a:cubicBezTo>
                  <a:pt x="253" y="768"/>
                  <a:pt x="252" y="770"/>
                  <a:pt x="254" y="770"/>
                </a:cubicBezTo>
                <a:cubicBezTo>
                  <a:pt x="255" y="770"/>
                  <a:pt x="255" y="769"/>
                  <a:pt x="256" y="770"/>
                </a:cubicBezTo>
                <a:cubicBezTo>
                  <a:pt x="257" y="770"/>
                  <a:pt x="257" y="770"/>
                  <a:pt x="258" y="770"/>
                </a:cubicBezTo>
                <a:cubicBezTo>
                  <a:pt x="259" y="770"/>
                  <a:pt x="260" y="770"/>
                  <a:pt x="259" y="771"/>
                </a:cubicBezTo>
                <a:cubicBezTo>
                  <a:pt x="259" y="771"/>
                  <a:pt x="258" y="771"/>
                  <a:pt x="258" y="772"/>
                </a:cubicBezTo>
                <a:cubicBezTo>
                  <a:pt x="258" y="773"/>
                  <a:pt x="258" y="773"/>
                  <a:pt x="258" y="774"/>
                </a:cubicBezTo>
                <a:cubicBezTo>
                  <a:pt x="258" y="775"/>
                  <a:pt x="257" y="775"/>
                  <a:pt x="256" y="774"/>
                </a:cubicBezTo>
                <a:cubicBezTo>
                  <a:pt x="256" y="774"/>
                  <a:pt x="256" y="774"/>
                  <a:pt x="256" y="774"/>
                </a:cubicBezTo>
                <a:cubicBezTo>
                  <a:pt x="255" y="774"/>
                  <a:pt x="255" y="774"/>
                  <a:pt x="255" y="774"/>
                </a:cubicBezTo>
                <a:cubicBezTo>
                  <a:pt x="254" y="773"/>
                  <a:pt x="253" y="773"/>
                  <a:pt x="253" y="773"/>
                </a:cubicBezTo>
                <a:cubicBezTo>
                  <a:pt x="251" y="772"/>
                  <a:pt x="250" y="773"/>
                  <a:pt x="249" y="773"/>
                </a:cubicBezTo>
                <a:cubicBezTo>
                  <a:pt x="249" y="772"/>
                  <a:pt x="249" y="772"/>
                  <a:pt x="248" y="772"/>
                </a:cubicBezTo>
                <a:cubicBezTo>
                  <a:pt x="248" y="771"/>
                  <a:pt x="246" y="770"/>
                  <a:pt x="246" y="771"/>
                </a:cubicBezTo>
                <a:cubicBezTo>
                  <a:pt x="246" y="771"/>
                  <a:pt x="247" y="771"/>
                  <a:pt x="247" y="772"/>
                </a:cubicBezTo>
                <a:cubicBezTo>
                  <a:pt x="247" y="773"/>
                  <a:pt x="246" y="773"/>
                  <a:pt x="246" y="774"/>
                </a:cubicBezTo>
                <a:cubicBezTo>
                  <a:pt x="245" y="774"/>
                  <a:pt x="245" y="775"/>
                  <a:pt x="245" y="776"/>
                </a:cubicBezTo>
                <a:cubicBezTo>
                  <a:pt x="245" y="777"/>
                  <a:pt x="245" y="777"/>
                  <a:pt x="245" y="778"/>
                </a:cubicBezTo>
                <a:cubicBezTo>
                  <a:pt x="244" y="779"/>
                  <a:pt x="246" y="780"/>
                  <a:pt x="247" y="781"/>
                </a:cubicBezTo>
                <a:cubicBezTo>
                  <a:pt x="248" y="782"/>
                  <a:pt x="248" y="784"/>
                  <a:pt x="249" y="785"/>
                </a:cubicBezTo>
                <a:cubicBezTo>
                  <a:pt x="250" y="786"/>
                  <a:pt x="252" y="786"/>
                  <a:pt x="253" y="787"/>
                </a:cubicBezTo>
                <a:cubicBezTo>
                  <a:pt x="255" y="788"/>
                  <a:pt x="255" y="789"/>
                  <a:pt x="257" y="790"/>
                </a:cubicBezTo>
                <a:cubicBezTo>
                  <a:pt x="258" y="790"/>
                  <a:pt x="260" y="790"/>
                  <a:pt x="261" y="791"/>
                </a:cubicBezTo>
                <a:cubicBezTo>
                  <a:pt x="262" y="791"/>
                  <a:pt x="263" y="792"/>
                  <a:pt x="265" y="792"/>
                </a:cubicBezTo>
                <a:cubicBezTo>
                  <a:pt x="266" y="792"/>
                  <a:pt x="269" y="791"/>
                  <a:pt x="269" y="793"/>
                </a:cubicBezTo>
                <a:cubicBezTo>
                  <a:pt x="269" y="793"/>
                  <a:pt x="268" y="794"/>
                  <a:pt x="268" y="794"/>
                </a:cubicBezTo>
                <a:cubicBezTo>
                  <a:pt x="267" y="795"/>
                  <a:pt x="266" y="795"/>
                  <a:pt x="266" y="796"/>
                </a:cubicBezTo>
                <a:cubicBezTo>
                  <a:pt x="265" y="797"/>
                  <a:pt x="268" y="797"/>
                  <a:pt x="269" y="797"/>
                </a:cubicBezTo>
                <a:cubicBezTo>
                  <a:pt x="270" y="797"/>
                  <a:pt x="270" y="797"/>
                  <a:pt x="271" y="797"/>
                </a:cubicBezTo>
                <a:cubicBezTo>
                  <a:pt x="272" y="798"/>
                  <a:pt x="273" y="798"/>
                  <a:pt x="273" y="798"/>
                </a:cubicBezTo>
                <a:cubicBezTo>
                  <a:pt x="274" y="798"/>
                  <a:pt x="274" y="798"/>
                  <a:pt x="275" y="799"/>
                </a:cubicBezTo>
                <a:cubicBezTo>
                  <a:pt x="275" y="799"/>
                  <a:pt x="276" y="799"/>
                  <a:pt x="277" y="799"/>
                </a:cubicBezTo>
                <a:cubicBezTo>
                  <a:pt x="277" y="799"/>
                  <a:pt x="278" y="798"/>
                  <a:pt x="279" y="798"/>
                </a:cubicBezTo>
                <a:cubicBezTo>
                  <a:pt x="280" y="798"/>
                  <a:pt x="280" y="798"/>
                  <a:pt x="281" y="798"/>
                </a:cubicBezTo>
                <a:cubicBezTo>
                  <a:pt x="283" y="799"/>
                  <a:pt x="284" y="798"/>
                  <a:pt x="286" y="798"/>
                </a:cubicBezTo>
                <a:cubicBezTo>
                  <a:pt x="287" y="797"/>
                  <a:pt x="287" y="797"/>
                  <a:pt x="288" y="797"/>
                </a:cubicBezTo>
                <a:cubicBezTo>
                  <a:pt x="288" y="797"/>
                  <a:pt x="288" y="796"/>
                  <a:pt x="289" y="796"/>
                </a:cubicBezTo>
                <a:cubicBezTo>
                  <a:pt x="289" y="796"/>
                  <a:pt x="290" y="796"/>
                  <a:pt x="290" y="796"/>
                </a:cubicBezTo>
                <a:cubicBezTo>
                  <a:pt x="293" y="795"/>
                  <a:pt x="296" y="796"/>
                  <a:pt x="298" y="794"/>
                </a:cubicBezTo>
                <a:cubicBezTo>
                  <a:pt x="300" y="794"/>
                  <a:pt x="302" y="793"/>
                  <a:pt x="303" y="791"/>
                </a:cubicBezTo>
                <a:cubicBezTo>
                  <a:pt x="305" y="789"/>
                  <a:pt x="309" y="788"/>
                  <a:pt x="311" y="785"/>
                </a:cubicBezTo>
                <a:cubicBezTo>
                  <a:pt x="312" y="783"/>
                  <a:pt x="312" y="782"/>
                  <a:pt x="314" y="781"/>
                </a:cubicBezTo>
                <a:cubicBezTo>
                  <a:pt x="315" y="781"/>
                  <a:pt x="316" y="781"/>
                  <a:pt x="317" y="780"/>
                </a:cubicBezTo>
                <a:cubicBezTo>
                  <a:pt x="317" y="780"/>
                  <a:pt x="317" y="780"/>
                  <a:pt x="318" y="779"/>
                </a:cubicBezTo>
                <a:cubicBezTo>
                  <a:pt x="318" y="779"/>
                  <a:pt x="317" y="779"/>
                  <a:pt x="318" y="778"/>
                </a:cubicBezTo>
                <a:cubicBezTo>
                  <a:pt x="318" y="777"/>
                  <a:pt x="320" y="778"/>
                  <a:pt x="320" y="777"/>
                </a:cubicBezTo>
                <a:cubicBezTo>
                  <a:pt x="321" y="776"/>
                  <a:pt x="320" y="775"/>
                  <a:pt x="320" y="775"/>
                </a:cubicBezTo>
                <a:cubicBezTo>
                  <a:pt x="321" y="774"/>
                  <a:pt x="321" y="773"/>
                  <a:pt x="322" y="773"/>
                </a:cubicBezTo>
                <a:cubicBezTo>
                  <a:pt x="323" y="773"/>
                  <a:pt x="323" y="773"/>
                  <a:pt x="324" y="773"/>
                </a:cubicBezTo>
                <a:cubicBezTo>
                  <a:pt x="325" y="773"/>
                  <a:pt x="325" y="772"/>
                  <a:pt x="326" y="772"/>
                </a:cubicBezTo>
                <a:cubicBezTo>
                  <a:pt x="326" y="771"/>
                  <a:pt x="327" y="771"/>
                  <a:pt x="327" y="770"/>
                </a:cubicBezTo>
                <a:cubicBezTo>
                  <a:pt x="327" y="770"/>
                  <a:pt x="326" y="769"/>
                  <a:pt x="325" y="769"/>
                </a:cubicBezTo>
                <a:cubicBezTo>
                  <a:pt x="325" y="768"/>
                  <a:pt x="325" y="768"/>
                  <a:pt x="325" y="767"/>
                </a:cubicBezTo>
                <a:cubicBezTo>
                  <a:pt x="326" y="767"/>
                  <a:pt x="327" y="768"/>
                  <a:pt x="327" y="768"/>
                </a:cubicBezTo>
                <a:cubicBezTo>
                  <a:pt x="329" y="769"/>
                  <a:pt x="330" y="769"/>
                  <a:pt x="331" y="769"/>
                </a:cubicBezTo>
                <a:cubicBezTo>
                  <a:pt x="333" y="769"/>
                  <a:pt x="334" y="769"/>
                  <a:pt x="336" y="769"/>
                </a:cubicBezTo>
                <a:cubicBezTo>
                  <a:pt x="337" y="768"/>
                  <a:pt x="338" y="767"/>
                  <a:pt x="339" y="766"/>
                </a:cubicBezTo>
                <a:cubicBezTo>
                  <a:pt x="339" y="765"/>
                  <a:pt x="339" y="764"/>
                  <a:pt x="340" y="764"/>
                </a:cubicBezTo>
                <a:cubicBezTo>
                  <a:pt x="341" y="763"/>
                  <a:pt x="341" y="764"/>
                  <a:pt x="341" y="764"/>
                </a:cubicBezTo>
                <a:cubicBezTo>
                  <a:pt x="343" y="766"/>
                  <a:pt x="343" y="763"/>
                  <a:pt x="343" y="762"/>
                </a:cubicBezTo>
                <a:cubicBezTo>
                  <a:pt x="343" y="761"/>
                  <a:pt x="343" y="759"/>
                  <a:pt x="342" y="758"/>
                </a:cubicBezTo>
                <a:cubicBezTo>
                  <a:pt x="341" y="757"/>
                  <a:pt x="338" y="756"/>
                  <a:pt x="340" y="754"/>
                </a:cubicBezTo>
                <a:cubicBezTo>
                  <a:pt x="340" y="754"/>
                  <a:pt x="341" y="754"/>
                  <a:pt x="342" y="754"/>
                </a:cubicBezTo>
                <a:cubicBezTo>
                  <a:pt x="343" y="754"/>
                  <a:pt x="343" y="753"/>
                  <a:pt x="343" y="753"/>
                </a:cubicBezTo>
                <a:cubicBezTo>
                  <a:pt x="344" y="752"/>
                  <a:pt x="345" y="753"/>
                  <a:pt x="345" y="752"/>
                </a:cubicBezTo>
                <a:cubicBezTo>
                  <a:pt x="345" y="751"/>
                  <a:pt x="344" y="751"/>
                  <a:pt x="344" y="750"/>
                </a:cubicBezTo>
                <a:cubicBezTo>
                  <a:pt x="343" y="749"/>
                  <a:pt x="343" y="748"/>
                  <a:pt x="344" y="746"/>
                </a:cubicBezTo>
                <a:cubicBezTo>
                  <a:pt x="344" y="745"/>
                  <a:pt x="344" y="744"/>
                  <a:pt x="346" y="744"/>
                </a:cubicBezTo>
                <a:cubicBezTo>
                  <a:pt x="346" y="744"/>
                  <a:pt x="346" y="744"/>
                  <a:pt x="347" y="744"/>
                </a:cubicBezTo>
                <a:cubicBezTo>
                  <a:pt x="347" y="744"/>
                  <a:pt x="347" y="743"/>
                  <a:pt x="348" y="743"/>
                </a:cubicBezTo>
                <a:cubicBezTo>
                  <a:pt x="349" y="744"/>
                  <a:pt x="347" y="745"/>
                  <a:pt x="347" y="745"/>
                </a:cubicBezTo>
                <a:cubicBezTo>
                  <a:pt x="346" y="745"/>
                  <a:pt x="346" y="746"/>
                  <a:pt x="346" y="746"/>
                </a:cubicBezTo>
                <a:cubicBezTo>
                  <a:pt x="346" y="747"/>
                  <a:pt x="346" y="747"/>
                  <a:pt x="345" y="748"/>
                </a:cubicBezTo>
                <a:cubicBezTo>
                  <a:pt x="344" y="749"/>
                  <a:pt x="344" y="750"/>
                  <a:pt x="345" y="751"/>
                </a:cubicBezTo>
                <a:cubicBezTo>
                  <a:pt x="347" y="754"/>
                  <a:pt x="346" y="757"/>
                  <a:pt x="346" y="759"/>
                </a:cubicBezTo>
                <a:cubicBezTo>
                  <a:pt x="346" y="760"/>
                  <a:pt x="346" y="761"/>
                  <a:pt x="346" y="761"/>
                </a:cubicBezTo>
                <a:cubicBezTo>
                  <a:pt x="347" y="762"/>
                  <a:pt x="348" y="761"/>
                  <a:pt x="348" y="762"/>
                </a:cubicBezTo>
                <a:cubicBezTo>
                  <a:pt x="349" y="763"/>
                  <a:pt x="348" y="765"/>
                  <a:pt x="350" y="765"/>
                </a:cubicBezTo>
                <a:cubicBezTo>
                  <a:pt x="351" y="766"/>
                  <a:pt x="357" y="764"/>
                  <a:pt x="357" y="767"/>
                </a:cubicBezTo>
                <a:cubicBezTo>
                  <a:pt x="357" y="768"/>
                  <a:pt x="356" y="768"/>
                  <a:pt x="356" y="769"/>
                </a:cubicBezTo>
                <a:cubicBezTo>
                  <a:pt x="355" y="769"/>
                  <a:pt x="355" y="770"/>
                  <a:pt x="355" y="770"/>
                </a:cubicBezTo>
                <a:cubicBezTo>
                  <a:pt x="355" y="772"/>
                  <a:pt x="356" y="773"/>
                  <a:pt x="356" y="774"/>
                </a:cubicBezTo>
                <a:cubicBezTo>
                  <a:pt x="356" y="776"/>
                  <a:pt x="356" y="777"/>
                  <a:pt x="356" y="779"/>
                </a:cubicBezTo>
                <a:cubicBezTo>
                  <a:pt x="356" y="780"/>
                  <a:pt x="357" y="781"/>
                  <a:pt x="357" y="782"/>
                </a:cubicBezTo>
                <a:cubicBezTo>
                  <a:pt x="357" y="783"/>
                  <a:pt x="357" y="784"/>
                  <a:pt x="357" y="785"/>
                </a:cubicBezTo>
                <a:cubicBezTo>
                  <a:pt x="357" y="786"/>
                  <a:pt x="357" y="787"/>
                  <a:pt x="358" y="788"/>
                </a:cubicBezTo>
                <a:cubicBezTo>
                  <a:pt x="359" y="789"/>
                  <a:pt x="360" y="789"/>
                  <a:pt x="361" y="790"/>
                </a:cubicBezTo>
                <a:cubicBezTo>
                  <a:pt x="361" y="791"/>
                  <a:pt x="361" y="791"/>
                  <a:pt x="362" y="791"/>
                </a:cubicBezTo>
                <a:cubicBezTo>
                  <a:pt x="364" y="791"/>
                  <a:pt x="365" y="791"/>
                  <a:pt x="364" y="789"/>
                </a:cubicBezTo>
                <a:cubicBezTo>
                  <a:pt x="364" y="789"/>
                  <a:pt x="364" y="788"/>
                  <a:pt x="364" y="787"/>
                </a:cubicBezTo>
                <a:cubicBezTo>
                  <a:pt x="364" y="787"/>
                  <a:pt x="365" y="787"/>
                  <a:pt x="366" y="787"/>
                </a:cubicBezTo>
                <a:cubicBezTo>
                  <a:pt x="366" y="788"/>
                  <a:pt x="365" y="789"/>
                  <a:pt x="365" y="789"/>
                </a:cubicBezTo>
                <a:cubicBezTo>
                  <a:pt x="365" y="790"/>
                  <a:pt x="365" y="791"/>
                  <a:pt x="365" y="792"/>
                </a:cubicBezTo>
                <a:cubicBezTo>
                  <a:pt x="365" y="793"/>
                  <a:pt x="363" y="793"/>
                  <a:pt x="362" y="794"/>
                </a:cubicBezTo>
                <a:cubicBezTo>
                  <a:pt x="361" y="795"/>
                  <a:pt x="361" y="796"/>
                  <a:pt x="363" y="796"/>
                </a:cubicBezTo>
                <a:cubicBezTo>
                  <a:pt x="364" y="795"/>
                  <a:pt x="364" y="795"/>
                  <a:pt x="365" y="795"/>
                </a:cubicBezTo>
                <a:cubicBezTo>
                  <a:pt x="366" y="795"/>
                  <a:pt x="366" y="796"/>
                  <a:pt x="367" y="796"/>
                </a:cubicBezTo>
                <a:cubicBezTo>
                  <a:pt x="368" y="796"/>
                  <a:pt x="368" y="795"/>
                  <a:pt x="368" y="795"/>
                </a:cubicBezTo>
                <a:cubicBezTo>
                  <a:pt x="369" y="794"/>
                  <a:pt x="369" y="794"/>
                  <a:pt x="369" y="794"/>
                </a:cubicBezTo>
                <a:cubicBezTo>
                  <a:pt x="371" y="792"/>
                  <a:pt x="367" y="792"/>
                  <a:pt x="368" y="791"/>
                </a:cubicBezTo>
                <a:cubicBezTo>
                  <a:pt x="368" y="790"/>
                  <a:pt x="369" y="790"/>
                  <a:pt x="369" y="791"/>
                </a:cubicBezTo>
                <a:cubicBezTo>
                  <a:pt x="370" y="791"/>
                  <a:pt x="370" y="792"/>
                  <a:pt x="370" y="792"/>
                </a:cubicBezTo>
                <a:cubicBezTo>
                  <a:pt x="370" y="794"/>
                  <a:pt x="369" y="795"/>
                  <a:pt x="369" y="796"/>
                </a:cubicBezTo>
                <a:cubicBezTo>
                  <a:pt x="368" y="797"/>
                  <a:pt x="368" y="798"/>
                  <a:pt x="368" y="800"/>
                </a:cubicBezTo>
                <a:cubicBezTo>
                  <a:pt x="368" y="801"/>
                  <a:pt x="368" y="801"/>
                  <a:pt x="367" y="801"/>
                </a:cubicBezTo>
                <a:cubicBezTo>
                  <a:pt x="367" y="802"/>
                  <a:pt x="367" y="802"/>
                  <a:pt x="367" y="803"/>
                </a:cubicBezTo>
                <a:cubicBezTo>
                  <a:pt x="367" y="803"/>
                  <a:pt x="367" y="804"/>
                  <a:pt x="367" y="805"/>
                </a:cubicBezTo>
                <a:cubicBezTo>
                  <a:pt x="367" y="805"/>
                  <a:pt x="368" y="805"/>
                  <a:pt x="368" y="806"/>
                </a:cubicBezTo>
                <a:cubicBezTo>
                  <a:pt x="368" y="807"/>
                  <a:pt x="367" y="808"/>
                  <a:pt x="369" y="809"/>
                </a:cubicBezTo>
                <a:cubicBezTo>
                  <a:pt x="370" y="811"/>
                  <a:pt x="371" y="812"/>
                  <a:pt x="371" y="814"/>
                </a:cubicBezTo>
                <a:cubicBezTo>
                  <a:pt x="370" y="816"/>
                  <a:pt x="370" y="817"/>
                  <a:pt x="372" y="818"/>
                </a:cubicBezTo>
                <a:cubicBezTo>
                  <a:pt x="373" y="819"/>
                  <a:pt x="373" y="820"/>
                  <a:pt x="374" y="821"/>
                </a:cubicBezTo>
                <a:cubicBezTo>
                  <a:pt x="374" y="823"/>
                  <a:pt x="375" y="823"/>
                  <a:pt x="376" y="825"/>
                </a:cubicBezTo>
                <a:cubicBezTo>
                  <a:pt x="378" y="827"/>
                  <a:pt x="378" y="829"/>
                  <a:pt x="381" y="831"/>
                </a:cubicBezTo>
                <a:cubicBezTo>
                  <a:pt x="382" y="832"/>
                  <a:pt x="383" y="832"/>
                  <a:pt x="384" y="834"/>
                </a:cubicBezTo>
                <a:cubicBezTo>
                  <a:pt x="384" y="835"/>
                  <a:pt x="385" y="836"/>
                  <a:pt x="386" y="837"/>
                </a:cubicBezTo>
                <a:cubicBezTo>
                  <a:pt x="386" y="837"/>
                  <a:pt x="387" y="837"/>
                  <a:pt x="387" y="838"/>
                </a:cubicBezTo>
                <a:cubicBezTo>
                  <a:pt x="388" y="838"/>
                  <a:pt x="388" y="838"/>
                  <a:pt x="389" y="839"/>
                </a:cubicBezTo>
                <a:cubicBezTo>
                  <a:pt x="390" y="839"/>
                  <a:pt x="391" y="841"/>
                  <a:pt x="390" y="842"/>
                </a:cubicBezTo>
                <a:cubicBezTo>
                  <a:pt x="390" y="843"/>
                  <a:pt x="388" y="843"/>
                  <a:pt x="387" y="843"/>
                </a:cubicBezTo>
                <a:cubicBezTo>
                  <a:pt x="386" y="843"/>
                  <a:pt x="385" y="843"/>
                  <a:pt x="385" y="844"/>
                </a:cubicBezTo>
                <a:cubicBezTo>
                  <a:pt x="385" y="844"/>
                  <a:pt x="386" y="844"/>
                  <a:pt x="386" y="845"/>
                </a:cubicBezTo>
                <a:cubicBezTo>
                  <a:pt x="387" y="845"/>
                  <a:pt x="388" y="847"/>
                  <a:pt x="387" y="848"/>
                </a:cubicBezTo>
                <a:cubicBezTo>
                  <a:pt x="386" y="849"/>
                  <a:pt x="384" y="848"/>
                  <a:pt x="383" y="847"/>
                </a:cubicBezTo>
                <a:cubicBezTo>
                  <a:pt x="382" y="847"/>
                  <a:pt x="382" y="848"/>
                  <a:pt x="382" y="848"/>
                </a:cubicBezTo>
                <a:cubicBezTo>
                  <a:pt x="383" y="850"/>
                  <a:pt x="384" y="850"/>
                  <a:pt x="385" y="851"/>
                </a:cubicBezTo>
                <a:cubicBezTo>
                  <a:pt x="385" y="853"/>
                  <a:pt x="385" y="854"/>
                  <a:pt x="386" y="855"/>
                </a:cubicBezTo>
                <a:cubicBezTo>
                  <a:pt x="387" y="856"/>
                  <a:pt x="388" y="857"/>
                  <a:pt x="388" y="858"/>
                </a:cubicBezTo>
                <a:cubicBezTo>
                  <a:pt x="389" y="859"/>
                  <a:pt x="389" y="861"/>
                  <a:pt x="389" y="862"/>
                </a:cubicBezTo>
                <a:cubicBezTo>
                  <a:pt x="390" y="862"/>
                  <a:pt x="390" y="862"/>
                  <a:pt x="391" y="863"/>
                </a:cubicBezTo>
                <a:cubicBezTo>
                  <a:pt x="391" y="863"/>
                  <a:pt x="391" y="863"/>
                  <a:pt x="392" y="864"/>
                </a:cubicBezTo>
                <a:cubicBezTo>
                  <a:pt x="392" y="864"/>
                  <a:pt x="393" y="865"/>
                  <a:pt x="393" y="865"/>
                </a:cubicBezTo>
                <a:cubicBezTo>
                  <a:pt x="392" y="866"/>
                  <a:pt x="392" y="866"/>
                  <a:pt x="391" y="866"/>
                </a:cubicBezTo>
                <a:cubicBezTo>
                  <a:pt x="391" y="868"/>
                  <a:pt x="392" y="870"/>
                  <a:pt x="390" y="871"/>
                </a:cubicBezTo>
                <a:cubicBezTo>
                  <a:pt x="390" y="872"/>
                  <a:pt x="389" y="873"/>
                  <a:pt x="388" y="873"/>
                </a:cubicBezTo>
                <a:cubicBezTo>
                  <a:pt x="388" y="874"/>
                  <a:pt x="390" y="874"/>
                  <a:pt x="390" y="874"/>
                </a:cubicBezTo>
                <a:cubicBezTo>
                  <a:pt x="391" y="873"/>
                  <a:pt x="391" y="873"/>
                  <a:pt x="392" y="873"/>
                </a:cubicBezTo>
                <a:cubicBezTo>
                  <a:pt x="393" y="873"/>
                  <a:pt x="394" y="873"/>
                  <a:pt x="396" y="874"/>
                </a:cubicBezTo>
                <a:cubicBezTo>
                  <a:pt x="397" y="874"/>
                  <a:pt x="398" y="875"/>
                  <a:pt x="400" y="875"/>
                </a:cubicBezTo>
                <a:cubicBezTo>
                  <a:pt x="401" y="875"/>
                  <a:pt x="402" y="875"/>
                  <a:pt x="404" y="875"/>
                </a:cubicBezTo>
                <a:cubicBezTo>
                  <a:pt x="405" y="875"/>
                  <a:pt x="406" y="874"/>
                  <a:pt x="407" y="873"/>
                </a:cubicBezTo>
                <a:cubicBezTo>
                  <a:pt x="408" y="873"/>
                  <a:pt x="410" y="873"/>
                  <a:pt x="411" y="873"/>
                </a:cubicBezTo>
                <a:cubicBezTo>
                  <a:pt x="413" y="873"/>
                  <a:pt x="413" y="874"/>
                  <a:pt x="415" y="874"/>
                </a:cubicBezTo>
                <a:cubicBezTo>
                  <a:pt x="416" y="874"/>
                  <a:pt x="417" y="872"/>
                  <a:pt x="417" y="871"/>
                </a:cubicBezTo>
                <a:cubicBezTo>
                  <a:pt x="418" y="870"/>
                  <a:pt x="420" y="868"/>
                  <a:pt x="419" y="867"/>
                </a:cubicBezTo>
                <a:cubicBezTo>
                  <a:pt x="418" y="866"/>
                  <a:pt x="418" y="866"/>
                  <a:pt x="418" y="865"/>
                </a:cubicBezTo>
                <a:cubicBezTo>
                  <a:pt x="417" y="864"/>
                  <a:pt x="418" y="863"/>
                  <a:pt x="417" y="863"/>
                </a:cubicBezTo>
                <a:cubicBezTo>
                  <a:pt x="417" y="861"/>
                  <a:pt x="417" y="860"/>
                  <a:pt x="417" y="859"/>
                </a:cubicBezTo>
                <a:cubicBezTo>
                  <a:pt x="418" y="858"/>
                  <a:pt x="418" y="858"/>
                  <a:pt x="418" y="857"/>
                </a:cubicBezTo>
                <a:cubicBezTo>
                  <a:pt x="419" y="857"/>
                  <a:pt x="419" y="856"/>
                  <a:pt x="420" y="856"/>
                </a:cubicBezTo>
                <a:cubicBezTo>
                  <a:pt x="421" y="855"/>
                  <a:pt x="422" y="854"/>
                  <a:pt x="424" y="854"/>
                </a:cubicBezTo>
                <a:cubicBezTo>
                  <a:pt x="424" y="854"/>
                  <a:pt x="425" y="853"/>
                  <a:pt x="426" y="853"/>
                </a:cubicBezTo>
                <a:cubicBezTo>
                  <a:pt x="427" y="853"/>
                  <a:pt x="428" y="853"/>
                  <a:pt x="429" y="853"/>
                </a:cubicBezTo>
                <a:cubicBezTo>
                  <a:pt x="432" y="853"/>
                  <a:pt x="434" y="851"/>
                  <a:pt x="436" y="851"/>
                </a:cubicBezTo>
                <a:cubicBezTo>
                  <a:pt x="437" y="851"/>
                  <a:pt x="438" y="851"/>
                  <a:pt x="439" y="851"/>
                </a:cubicBezTo>
                <a:cubicBezTo>
                  <a:pt x="439" y="851"/>
                  <a:pt x="440" y="850"/>
                  <a:pt x="440" y="850"/>
                </a:cubicBezTo>
                <a:cubicBezTo>
                  <a:pt x="442" y="850"/>
                  <a:pt x="444" y="850"/>
                  <a:pt x="445" y="851"/>
                </a:cubicBezTo>
                <a:cubicBezTo>
                  <a:pt x="446" y="851"/>
                  <a:pt x="446" y="852"/>
                  <a:pt x="447" y="853"/>
                </a:cubicBezTo>
                <a:cubicBezTo>
                  <a:pt x="448" y="853"/>
                  <a:pt x="448" y="853"/>
                  <a:pt x="449" y="853"/>
                </a:cubicBezTo>
                <a:cubicBezTo>
                  <a:pt x="449" y="852"/>
                  <a:pt x="450" y="852"/>
                  <a:pt x="450" y="851"/>
                </a:cubicBezTo>
                <a:cubicBezTo>
                  <a:pt x="451" y="850"/>
                  <a:pt x="451" y="849"/>
                  <a:pt x="452" y="848"/>
                </a:cubicBezTo>
                <a:cubicBezTo>
                  <a:pt x="453" y="846"/>
                  <a:pt x="454" y="844"/>
                  <a:pt x="455" y="842"/>
                </a:cubicBezTo>
                <a:cubicBezTo>
                  <a:pt x="456" y="841"/>
                  <a:pt x="457" y="840"/>
                  <a:pt x="458" y="838"/>
                </a:cubicBezTo>
                <a:cubicBezTo>
                  <a:pt x="458" y="837"/>
                  <a:pt x="459" y="836"/>
                  <a:pt x="460" y="835"/>
                </a:cubicBezTo>
                <a:cubicBezTo>
                  <a:pt x="461" y="834"/>
                  <a:pt x="461" y="833"/>
                  <a:pt x="460" y="831"/>
                </a:cubicBezTo>
                <a:cubicBezTo>
                  <a:pt x="460" y="830"/>
                  <a:pt x="460" y="829"/>
                  <a:pt x="460" y="828"/>
                </a:cubicBezTo>
                <a:cubicBezTo>
                  <a:pt x="461" y="827"/>
                  <a:pt x="463" y="826"/>
                  <a:pt x="462" y="825"/>
                </a:cubicBezTo>
                <a:cubicBezTo>
                  <a:pt x="462" y="824"/>
                  <a:pt x="461" y="824"/>
                  <a:pt x="461" y="823"/>
                </a:cubicBezTo>
                <a:cubicBezTo>
                  <a:pt x="461" y="823"/>
                  <a:pt x="461" y="822"/>
                  <a:pt x="461" y="821"/>
                </a:cubicBezTo>
                <a:cubicBezTo>
                  <a:pt x="461" y="820"/>
                  <a:pt x="461" y="818"/>
                  <a:pt x="462" y="817"/>
                </a:cubicBezTo>
                <a:cubicBezTo>
                  <a:pt x="464" y="816"/>
                  <a:pt x="465" y="816"/>
                  <a:pt x="464" y="814"/>
                </a:cubicBezTo>
                <a:cubicBezTo>
                  <a:pt x="464" y="812"/>
                  <a:pt x="462" y="812"/>
                  <a:pt x="463" y="810"/>
                </a:cubicBezTo>
                <a:cubicBezTo>
                  <a:pt x="463" y="810"/>
                  <a:pt x="463" y="809"/>
                  <a:pt x="464" y="809"/>
                </a:cubicBezTo>
                <a:cubicBezTo>
                  <a:pt x="464" y="808"/>
                  <a:pt x="465" y="808"/>
                  <a:pt x="465" y="808"/>
                </a:cubicBezTo>
                <a:cubicBezTo>
                  <a:pt x="466" y="807"/>
                  <a:pt x="465" y="805"/>
                  <a:pt x="464" y="804"/>
                </a:cubicBezTo>
                <a:cubicBezTo>
                  <a:pt x="464" y="804"/>
                  <a:pt x="463" y="804"/>
                  <a:pt x="463" y="803"/>
                </a:cubicBezTo>
                <a:cubicBezTo>
                  <a:pt x="463" y="802"/>
                  <a:pt x="463" y="802"/>
                  <a:pt x="463" y="802"/>
                </a:cubicBezTo>
                <a:cubicBezTo>
                  <a:pt x="464" y="802"/>
                  <a:pt x="464" y="802"/>
                  <a:pt x="464" y="802"/>
                </a:cubicBezTo>
                <a:cubicBezTo>
                  <a:pt x="465" y="803"/>
                  <a:pt x="466" y="803"/>
                  <a:pt x="467" y="802"/>
                </a:cubicBezTo>
                <a:cubicBezTo>
                  <a:pt x="468" y="801"/>
                  <a:pt x="463" y="799"/>
                  <a:pt x="465" y="798"/>
                </a:cubicBezTo>
                <a:cubicBezTo>
                  <a:pt x="466" y="797"/>
                  <a:pt x="467" y="797"/>
                  <a:pt x="467" y="797"/>
                </a:cubicBezTo>
                <a:cubicBezTo>
                  <a:pt x="468" y="796"/>
                  <a:pt x="468" y="795"/>
                  <a:pt x="468" y="795"/>
                </a:cubicBezTo>
                <a:cubicBezTo>
                  <a:pt x="468" y="793"/>
                  <a:pt x="467" y="792"/>
                  <a:pt x="466" y="791"/>
                </a:cubicBezTo>
                <a:cubicBezTo>
                  <a:pt x="465" y="790"/>
                  <a:pt x="466" y="788"/>
                  <a:pt x="464" y="787"/>
                </a:cubicBezTo>
                <a:cubicBezTo>
                  <a:pt x="464" y="787"/>
                  <a:pt x="463" y="787"/>
                  <a:pt x="462" y="787"/>
                </a:cubicBezTo>
                <a:cubicBezTo>
                  <a:pt x="461" y="786"/>
                  <a:pt x="462" y="786"/>
                  <a:pt x="463" y="786"/>
                </a:cubicBezTo>
                <a:cubicBezTo>
                  <a:pt x="463" y="786"/>
                  <a:pt x="464" y="787"/>
                  <a:pt x="464" y="787"/>
                </a:cubicBezTo>
                <a:cubicBezTo>
                  <a:pt x="465" y="787"/>
                  <a:pt x="466" y="787"/>
                  <a:pt x="466" y="787"/>
                </a:cubicBezTo>
                <a:cubicBezTo>
                  <a:pt x="467" y="788"/>
                  <a:pt x="468" y="787"/>
                  <a:pt x="468" y="787"/>
                </a:cubicBezTo>
                <a:cubicBezTo>
                  <a:pt x="469" y="787"/>
                  <a:pt x="470" y="787"/>
                  <a:pt x="470" y="786"/>
                </a:cubicBezTo>
                <a:cubicBezTo>
                  <a:pt x="471" y="785"/>
                  <a:pt x="468" y="784"/>
                  <a:pt x="467" y="784"/>
                </a:cubicBezTo>
                <a:cubicBezTo>
                  <a:pt x="467" y="783"/>
                  <a:pt x="467" y="783"/>
                  <a:pt x="466" y="783"/>
                </a:cubicBezTo>
                <a:cubicBezTo>
                  <a:pt x="466" y="782"/>
                  <a:pt x="465" y="782"/>
                  <a:pt x="464" y="782"/>
                </a:cubicBezTo>
                <a:cubicBezTo>
                  <a:pt x="464" y="782"/>
                  <a:pt x="463" y="782"/>
                  <a:pt x="464" y="781"/>
                </a:cubicBezTo>
                <a:cubicBezTo>
                  <a:pt x="464" y="781"/>
                  <a:pt x="465" y="782"/>
                  <a:pt x="465" y="782"/>
                </a:cubicBezTo>
                <a:cubicBezTo>
                  <a:pt x="466" y="782"/>
                  <a:pt x="468" y="781"/>
                  <a:pt x="469" y="781"/>
                </a:cubicBezTo>
                <a:cubicBezTo>
                  <a:pt x="470" y="781"/>
                  <a:pt x="470" y="782"/>
                  <a:pt x="471" y="782"/>
                </a:cubicBezTo>
                <a:cubicBezTo>
                  <a:pt x="471" y="781"/>
                  <a:pt x="472" y="780"/>
                  <a:pt x="472" y="780"/>
                </a:cubicBezTo>
                <a:cubicBezTo>
                  <a:pt x="473" y="779"/>
                  <a:pt x="474" y="780"/>
                  <a:pt x="475" y="780"/>
                </a:cubicBezTo>
                <a:cubicBezTo>
                  <a:pt x="476" y="780"/>
                  <a:pt x="477" y="779"/>
                  <a:pt x="479" y="778"/>
                </a:cubicBezTo>
                <a:cubicBezTo>
                  <a:pt x="479" y="778"/>
                  <a:pt x="480" y="778"/>
                  <a:pt x="481" y="777"/>
                </a:cubicBezTo>
                <a:cubicBezTo>
                  <a:pt x="481" y="777"/>
                  <a:pt x="481" y="776"/>
                  <a:pt x="482" y="775"/>
                </a:cubicBezTo>
                <a:cubicBezTo>
                  <a:pt x="482" y="775"/>
                  <a:pt x="482" y="774"/>
                  <a:pt x="483" y="773"/>
                </a:cubicBezTo>
                <a:cubicBezTo>
                  <a:pt x="483" y="773"/>
                  <a:pt x="484" y="773"/>
                  <a:pt x="484" y="773"/>
                </a:cubicBezTo>
                <a:cubicBezTo>
                  <a:pt x="485" y="772"/>
                  <a:pt x="485" y="771"/>
                  <a:pt x="485" y="771"/>
                </a:cubicBezTo>
                <a:cubicBezTo>
                  <a:pt x="485" y="770"/>
                  <a:pt x="485" y="769"/>
                  <a:pt x="485" y="769"/>
                </a:cubicBezTo>
                <a:cubicBezTo>
                  <a:pt x="486" y="768"/>
                  <a:pt x="486" y="771"/>
                  <a:pt x="486" y="771"/>
                </a:cubicBezTo>
                <a:cubicBezTo>
                  <a:pt x="486" y="772"/>
                  <a:pt x="486" y="773"/>
                  <a:pt x="486" y="774"/>
                </a:cubicBezTo>
                <a:cubicBezTo>
                  <a:pt x="486" y="775"/>
                  <a:pt x="486" y="774"/>
                  <a:pt x="487" y="775"/>
                </a:cubicBezTo>
                <a:cubicBezTo>
                  <a:pt x="488" y="775"/>
                  <a:pt x="487" y="776"/>
                  <a:pt x="488" y="776"/>
                </a:cubicBezTo>
                <a:cubicBezTo>
                  <a:pt x="490" y="775"/>
                  <a:pt x="489" y="773"/>
                  <a:pt x="491" y="772"/>
                </a:cubicBezTo>
                <a:cubicBezTo>
                  <a:pt x="491" y="772"/>
                  <a:pt x="492" y="772"/>
                  <a:pt x="493" y="771"/>
                </a:cubicBezTo>
                <a:cubicBezTo>
                  <a:pt x="493" y="771"/>
                  <a:pt x="494" y="770"/>
                  <a:pt x="494" y="770"/>
                </a:cubicBezTo>
                <a:cubicBezTo>
                  <a:pt x="495" y="769"/>
                  <a:pt x="495" y="768"/>
                  <a:pt x="496" y="768"/>
                </a:cubicBezTo>
                <a:cubicBezTo>
                  <a:pt x="497" y="768"/>
                  <a:pt x="497" y="768"/>
                  <a:pt x="498" y="767"/>
                </a:cubicBezTo>
                <a:cubicBezTo>
                  <a:pt x="499" y="767"/>
                  <a:pt x="500" y="766"/>
                  <a:pt x="500" y="766"/>
                </a:cubicBezTo>
                <a:cubicBezTo>
                  <a:pt x="500" y="765"/>
                  <a:pt x="499" y="765"/>
                  <a:pt x="499" y="764"/>
                </a:cubicBezTo>
                <a:cubicBezTo>
                  <a:pt x="498" y="764"/>
                  <a:pt x="498" y="763"/>
                  <a:pt x="498" y="762"/>
                </a:cubicBezTo>
                <a:cubicBezTo>
                  <a:pt x="499" y="762"/>
                  <a:pt x="500" y="763"/>
                  <a:pt x="500" y="763"/>
                </a:cubicBezTo>
                <a:cubicBezTo>
                  <a:pt x="501" y="764"/>
                  <a:pt x="501" y="764"/>
                  <a:pt x="502" y="763"/>
                </a:cubicBezTo>
                <a:cubicBezTo>
                  <a:pt x="503" y="763"/>
                  <a:pt x="505" y="762"/>
                  <a:pt x="504" y="761"/>
                </a:cubicBezTo>
                <a:cubicBezTo>
                  <a:pt x="504" y="761"/>
                  <a:pt x="503" y="761"/>
                  <a:pt x="503" y="761"/>
                </a:cubicBezTo>
                <a:cubicBezTo>
                  <a:pt x="502" y="760"/>
                  <a:pt x="502" y="760"/>
                  <a:pt x="502" y="759"/>
                </a:cubicBezTo>
                <a:cubicBezTo>
                  <a:pt x="501" y="759"/>
                  <a:pt x="500" y="758"/>
                  <a:pt x="499" y="758"/>
                </a:cubicBezTo>
                <a:cubicBezTo>
                  <a:pt x="499" y="759"/>
                  <a:pt x="499" y="759"/>
                  <a:pt x="499" y="760"/>
                </a:cubicBezTo>
                <a:cubicBezTo>
                  <a:pt x="498" y="760"/>
                  <a:pt x="497" y="759"/>
                  <a:pt x="497" y="759"/>
                </a:cubicBezTo>
                <a:cubicBezTo>
                  <a:pt x="495" y="759"/>
                  <a:pt x="495" y="761"/>
                  <a:pt x="494" y="761"/>
                </a:cubicBezTo>
                <a:cubicBezTo>
                  <a:pt x="493" y="759"/>
                  <a:pt x="495" y="759"/>
                  <a:pt x="496" y="759"/>
                </a:cubicBezTo>
                <a:cubicBezTo>
                  <a:pt x="497" y="758"/>
                  <a:pt x="497" y="758"/>
                  <a:pt x="497" y="758"/>
                </a:cubicBezTo>
                <a:cubicBezTo>
                  <a:pt x="497" y="756"/>
                  <a:pt x="499" y="755"/>
                  <a:pt x="500" y="754"/>
                </a:cubicBezTo>
                <a:cubicBezTo>
                  <a:pt x="501" y="753"/>
                  <a:pt x="503" y="753"/>
                  <a:pt x="504" y="752"/>
                </a:cubicBezTo>
                <a:cubicBezTo>
                  <a:pt x="505" y="751"/>
                  <a:pt x="506" y="750"/>
                  <a:pt x="507" y="750"/>
                </a:cubicBezTo>
                <a:cubicBezTo>
                  <a:pt x="508" y="750"/>
                  <a:pt x="508" y="749"/>
                  <a:pt x="509" y="749"/>
                </a:cubicBezTo>
                <a:cubicBezTo>
                  <a:pt x="510" y="749"/>
                  <a:pt x="510" y="749"/>
                  <a:pt x="511" y="749"/>
                </a:cubicBezTo>
                <a:cubicBezTo>
                  <a:pt x="512" y="749"/>
                  <a:pt x="512" y="748"/>
                  <a:pt x="512" y="748"/>
                </a:cubicBezTo>
                <a:cubicBezTo>
                  <a:pt x="512" y="747"/>
                  <a:pt x="511" y="746"/>
                  <a:pt x="511" y="746"/>
                </a:cubicBezTo>
                <a:cubicBezTo>
                  <a:pt x="510" y="745"/>
                  <a:pt x="510" y="744"/>
                  <a:pt x="509" y="742"/>
                </a:cubicBezTo>
                <a:cubicBezTo>
                  <a:pt x="509" y="742"/>
                  <a:pt x="509" y="741"/>
                  <a:pt x="508" y="741"/>
                </a:cubicBezTo>
                <a:cubicBezTo>
                  <a:pt x="508" y="740"/>
                  <a:pt x="508" y="739"/>
                  <a:pt x="508" y="739"/>
                </a:cubicBezTo>
                <a:cubicBezTo>
                  <a:pt x="507" y="737"/>
                  <a:pt x="505" y="737"/>
                  <a:pt x="504" y="737"/>
                </a:cubicBezTo>
                <a:cubicBezTo>
                  <a:pt x="502" y="737"/>
                  <a:pt x="502" y="737"/>
                  <a:pt x="502" y="735"/>
                </a:cubicBezTo>
                <a:cubicBezTo>
                  <a:pt x="502" y="733"/>
                  <a:pt x="502" y="732"/>
                  <a:pt x="500" y="731"/>
                </a:cubicBezTo>
                <a:cubicBezTo>
                  <a:pt x="498" y="729"/>
                  <a:pt x="495" y="729"/>
                  <a:pt x="493" y="726"/>
                </a:cubicBezTo>
                <a:cubicBezTo>
                  <a:pt x="492" y="725"/>
                  <a:pt x="490" y="721"/>
                  <a:pt x="488" y="724"/>
                </a:cubicBezTo>
                <a:cubicBezTo>
                  <a:pt x="487" y="725"/>
                  <a:pt x="486" y="726"/>
                  <a:pt x="484" y="726"/>
                </a:cubicBezTo>
                <a:cubicBezTo>
                  <a:pt x="483" y="726"/>
                  <a:pt x="482" y="724"/>
                  <a:pt x="481" y="723"/>
                </a:cubicBezTo>
                <a:cubicBezTo>
                  <a:pt x="480" y="722"/>
                  <a:pt x="479" y="722"/>
                  <a:pt x="478" y="721"/>
                </a:cubicBezTo>
                <a:cubicBezTo>
                  <a:pt x="477" y="721"/>
                  <a:pt x="474" y="720"/>
                  <a:pt x="476" y="720"/>
                </a:cubicBezTo>
                <a:cubicBezTo>
                  <a:pt x="477" y="720"/>
                  <a:pt x="478" y="720"/>
                  <a:pt x="477" y="719"/>
                </a:cubicBezTo>
                <a:cubicBezTo>
                  <a:pt x="477" y="718"/>
                  <a:pt x="477" y="718"/>
                  <a:pt x="476" y="717"/>
                </a:cubicBezTo>
                <a:cubicBezTo>
                  <a:pt x="476" y="717"/>
                  <a:pt x="475" y="716"/>
                  <a:pt x="475" y="715"/>
                </a:cubicBezTo>
                <a:cubicBezTo>
                  <a:pt x="475" y="715"/>
                  <a:pt x="475" y="714"/>
                  <a:pt x="475" y="714"/>
                </a:cubicBezTo>
                <a:cubicBezTo>
                  <a:pt x="474" y="713"/>
                  <a:pt x="474" y="712"/>
                  <a:pt x="473" y="712"/>
                </a:cubicBezTo>
                <a:cubicBezTo>
                  <a:pt x="472" y="710"/>
                  <a:pt x="473" y="707"/>
                  <a:pt x="473" y="706"/>
                </a:cubicBezTo>
                <a:cubicBezTo>
                  <a:pt x="473" y="705"/>
                  <a:pt x="473" y="704"/>
                  <a:pt x="473" y="704"/>
                </a:cubicBezTo>
                <a:cubicBezTo>
                  <a:pt x="474" y="703"/>
                  <a:pt x="474" y="704"/>
                  <a:pt x="475" y="703"/>
                </a:cubicBezTo>
                <a:cubicBezTo>
                  <a:pt x="476" y="703"/>
                  <a:pt x="475" y="702"/>
                  <a:pt x="475" y="702"/>
                </a:cubicBezTo>
                <a:cubicBezTo>
                  <a:pt x="474" y="701"/>
                  <a:pt x="474" y="701"/>
                  <a:pt x="473" y="700"/>
                </a:cubicBezTo>
                <a:cubicBezTo>
                  <a:pt x="473" y="699"/>
                  <a:pt x="473" y="699"/>
                  <a:pt x="473" y="698"/>
                </a:cubicBezTo>
                <a:cubicBezTo>
                  <a:pt x="473" y="697"/>
                  <a:pt x="473" y="696"/>
                  <a:pt x="473" y="696"/>
                </a:cubicBezTo>
                <a:cubicBezTo>
                  <a:pt x="473" y="695"/>
                  <a:pt x="474" y="696"/>
                  <a:pt x="475" y="695"/>
                </a:cubicBezTo>
                <a:cubicBezTo>
                  <a:pt x="475" y="693"/>
                  <a:pt x="473" y="693"/>
                  <a:pt x="474" y="691"/>
                </a:cubicBezTo>
                <a:cubicBezTo>
                  <a:pt x="474" y="690"/>
                  <a:pt x="476" y="689"/>
                  <a:pt x="477" y="690"/>
                </a:cubicBezTo>
                <a:cubicBezTo>
                  <a:pt x="477" y="690"/>
                  <a:pt x="478" y="691"/>
                  <a:pt x="478" y="691"/>
                </a:cubicBezTo>
                <a:cubicBezTo>
                  <a:pt x="479" y="692"/>
                  <a:pt x="479" y="692"/>
                  <a:pt x="479" y="693"/>
                </a:cubicBezTo>
                <a:cubicBezTo>
                  <a:pt x="480" y="693"/>
                  <a:pt x="481" y="693"/>
                  <a:pt x="480" y="692"/>
                </a:cubicBezTo>
                <a:cubicBezTo>
                  <a:pt x="480" y="691"/>
                  <a:pt x="479" y="691"/>
                  <a:pt x="479" y="690"/>
                </a:cubicBezTo>
                <a:cubicBezTo>
                  <a:pt x="479" y="690"/>
                  <a:pt x="479" y="689"/>
                  <a:pt x="479" y="689"/>
                </a:cubicBezTo>
                <a:cubicBezTo>
                  <a:pt x="478" y="688"/>
                  <a:pt x="478" y="688"/>
                  <a:pt x="478" y="687"/>
                </a:cubicBezTo>
                <a:cubicBezTo>
                  <a:pt x="477" y="686"/>
                  <a:pt x="477" y="685"/>
                  <a:pt x="478" y="683"/>
                </a:cubicBezTo>
                <a:cubicBezTo>
                  <a:pt x="478" y="683"/>
                  <a:pt x="478" y="682"/>
                  <a:pt x="479" y="682"/>
                </a:cubicBezTo>
                <a:cubicBezTo>
                  <a:pt x="479" y="681"/>
                  <a:pt x="479" y="681"/>
                  <a:pt x="479" y="680"/>
                </a:cubicBezTo>
                <a:cubicBezTo>
                  <a:pt x="480" y="679"/>
                  <a:pt x="481" y="678"/>
                  <a:pt x="481" y="676"/>
                </a:cubicBezTo>
                <a:cubicBezTo>
                  <a:pt x="481" y="675"/>
                  <a:pt x="481" y="673"/>
                  <a:pt x="481" y="672"/>
                </a:cubicBezTo>
                <a:cubicBezTo>
                  <a:pt x="480" y="672"/>
                  <a:pt x="480" y="672"/>
                  <a:pt x="479" y="671"/>
                </a:cubicBezTo>
                <a:cubicBezTo>
                  <a:pt x="479" y="671"/>
                  <a:pt x="479" y="670"/>
                  <a:pt x="479" y="669"/>
                </a:cubicBezTo>
                <a:cubicBezTo>
                  <a:pt x="479" y="669"/>
                  <a:pt x="479" y="667"/>
                  <a:pt x="479" y="667"/>
                </a:cubicBezTo>
                <a:cubicBezTo>
                  <a:pt x="480" y="666"/>
                  <a:pt x="480" y="667"/>
                  <a:pt x="481" y="667"/>
                </a:cubicBezTo>
                <a:cubicBezTo>
                  <a:pt x="482" y="668"/>
                  <a:pt x="483" y="669"/>
                  <a:pt x="484" y="668"/>
                </a:cubicBezTo>
                <a:cubicBezTo>
                  <a:pt x="486" y="667"/>
                  <a:pt x="487" y="667"/>
                  <a:pt x="487" y="666"/>
                </a:cubicBezTo>
                <a:cubicBezTo>
                  <a:pt x="488" y="665"/>
                  <a:pt x="487" y="664"/>
                  <a:pt x="488" y="663"/>
                </a:cubicBezTo>
                <a:cubicBezTo>
                  <a:pt x="488" y="663"/>
                  <a:pt x="488" y="662"/>
                  <a:pt x="488" y="662"/>
                </a:cubicBezTo>
                <a:cubicBezTo>
                  <a:pt x="489" y="661"/>
                  <a:pt x="490" y="659"/>
                  <a:pt x="490" y="658"/>
                </a:cubicBezTo>
                <a:cubicBezTo>
                  <a:pt x="490" y="657"/>
                  <a:pt x="489" y="657"/>
                  <a:pt x="489" y="656"/>
                </a:cubicBezTo>
                <a:cubicBezTo>
                  <a:pt x="489" y="655"/>
                  <a:pt x="489" y="655"/>
                  <a:pt x="488" y="654"/>
                </a:cubicBezTo>
                <a:cubicBezTo>
                  <a:pt x="488" y="653"/>
                  <a:pt x="487" y="653"/>
                  <a:pt x="487" y="652"/>
                </a:cubicBezTo>
                <a:cubicBezTo>
                  <a:pt x="486" y="652"/>
                  <a:pt x="485" y="651"/>
                  <a:pt x="485" y="650"/>
                </a:cubicBezTo>
                <a:cubicBezTo>
                  <a:pt x="486" y="650"/>
                  <a:pt x="487" y="652"/>
                  <a:pt x="488" y="652"/>
                </a:cubicBezTo>
                <a:cubicBezTo>
                  <a:pt x="488" y="653"/>
                  <a:pt x="489" y="653"/>
                  <a:pt x="489" y="654"/>
                </a:cubicBezTo>
                <a:cubicBezTo>
                  <a:pt x="489" y="654"/>
                  <a:pt x="489" y="655"/>
                  <a:pt x="489" y="656"/>
                </a:cubicBezTo>
                <a:cubicBezTo>
                  <a:pt x="490" y="657"/>
                  <a:pt x="490" y="656"/>
                  <a:pt x="491" y="656"/>
                </a:cubicBezTo>
                <a:cubicBezTo>
                  <a:pt x="492" y="656"/>
                  <a:pt x="492" y="657"/>
                  <a:pt x="492" y="657"/>
                </a:cubicBezTo>
                <a:cubicBezTo>
                  <a:pt x="493" y="658"/>
                  <a:pt x="493" y="658"/>
                  <a:pt x="494" y="657"/>
                </a:cubicBezTo>
                <a:cubicBezTo>
                  <a:pt x="494" y="657"/>
                  <a:pt x="494" y="656"/>
                  <a:pt x="494" y="655"/>
                </a:cubicBezTo>
                <a:cubicBezTo>
                  <a:pt x="494" y="655"/>
                  <a:pt x="495" y="655"/>
                  <a:pt x="495" y="654"/>
                </a:cubicBezTo>
                <a:cubicBezTo>
                  <a:pt x="496" y="653"/>
                  <a:pt x="496" y="653"/>
                  <a:pt x="496" y="652"/>
                </a:cubicBezTo>
                <a:cubicBezTo>
                  <a:pt x="496" y="650"/>
                  <a:pt x="497" y="650"/>
                  <a:pt x="499" y="649"/>
                </a:cubicBezTo>
                <a:cubicBezTo>
                  <a:pt x="500" y="649"/>
                  <a:pt x="502" y="648"/>
                  <a:pt x="503" y="647"/>
                </a:cubicBezTo>
                <a:cubicBezTo>
                  <a:pt x="504" y="646"/>
                  <a:pt x="505" y="646"/>
                  <a:pt x="507" y="645"/>
                </a:cubicBezTo>
                <a:cubicBezTo>
                  <a:pt x="507" y="645"/>
                  <a:pt x="508" y="645"/>
                  <a:pt x="509" y="645"/>
                </a:cubicBezTo>
                <a:cubicBezTo>
                  <a:pt x="510" y="644"/>
                  <a:pt x="510" y="645"/>
                  <a:pt x="511" y="645"/>
                </a:cubicBezTo>
                <a:cubicBezTo>
                  <a:pt x="512" y="645"/>
                  <a:pt x="512" y="644"/>
                  <a:pt x="512" y="644"/>
                </a:cubicBezTo>
                <a:cubicBezTo>
                  <a:pt x="512" y="643"/>
                  <a:pt x="512" y="643"/>
                  <a:pt x="513" y="642"/>
                </a:cubicBezTo>
                <a:cubicBezTo>
                  <a:pt x="513" y="642"/>
                  <a:pt x="513" y="641"/>
                  <a:pt x="514" y="640"/>
                </a:cubicBezTo>
                <a:cubicBezTo>
                  <a:pt x="515" y="639"/>
                  <a:pt x="515" y="638"/>
                  <a:pt x="515" y="638"/>
                </a:cubicBezTo>
                <a:cubicBezTo>
                  <a:pt x="516" y="637"/>
                  <a:pt x="516" y="637"/>
                  <a:pt x="517" y="637"/>
                </a:cubicBezTo>
                <a:cubicBezTo>
                  <a:pt x="517" y="636"/>
                  <a:pt x="518" y="637"/>
                  <a:pt x="519" y="637"/>
                </a:cubicBezTo>
                <a:cubicBezTo>
                  <a:pt x="519" y="637"/>
                  <a:pt x="519" y="637"/>
                  <a:pt x="519" y="637"/>
                </a:cubicBezTo>
                <a:cubicBezTo>
                  <a:pt x="520" y="637"/>
                  <a:pt x="520" y="637"/>
                  <a:pt x="520" y="638"/>
                </a:cubicBezTo>
                <a:cubicBezTo>
                  <a:pt x="521" y="638"/>
                  <a:pt x="521" y="637"/>
                  <a:pt x="520" y="636"/>
                </a:cubicBezTo>
                <a:cubicBezTo>
                  <a:pt x="520" y="636"/>
                  <a:pt x="519" y="635"/>
                  <a:pt x="520" y="635"/>
                </a:cubicBezTo>
                <a:cubicBezTo>
                  <a:pt x="520" y="634"/>
                  <a:pt x="521" y="635"/>
                  <a:pt x="521" y="636"/>
                </a:cubicBezTo>
                <a:cubicBezTo>
                  <a:pt x="522" y="636"/>
                  <a:pt x="522" y="636"/>
                  <a:pt x="523" y="636"/>
                </a:cubicBezTo>
                <a:cubicBezTo>
                  <a:pt x="524" y="637"/>
                  <a:pt x="524" y="637"/>
                  <a:pt x="525" y="637"/>
                </a:cubicBezTo>
                <a:cubicBezTo>
                  <a:pt x="526" y="637"/>
                  <a:pt x="527" y="635"/>
                  <a:pt x="528" y="634"/>
                </a:cubicBezTo>
                <a:cubicBezTo>
                  <a:pt x="528" y="634"/>
                  <a:pt x="529" y="633"/>
                  <a:pt x="530" y="633"/>
                </a:cubicBezTo>
                <a:cubicBezTo>
                  <a:pt x="531" y="633"/>
                  <a:pt x="531" y="632"/>
                  <a:pt x="532" y="631"/>
                </a:cubicBezTo>
                <a:cubicBezTo>
                  <a:pt x="533" y="630"/>
                  <a:pt x="534" y="631"/>
                  <a:pt x="535" y="630"/>
                </a:cubicBezTo>
                <a:cubicBezTo>
                  <a:pt x="536" y="629"/>
                  <a:pt x="536" y="629"/>
                  <a:pt x="536" y="629"/>
                </a:cubicBezTo>
                <a:cubicBezTo>
                  <a:pt x="537" y="629"/>
                  <a:pt x="537" y="629"/>
                  <a:pt x="538" y="629"/>
                </a:cubicBezTo>
                <a:cubicBezTo>
                  <a:pt x="539" y="629"/>
                  <a:pt x="540" y="629"/>
                  <a:pt x="541" y="628"/>
                </a:cubicBezTo>
                <a:cubicBezTo>
                  <a:pt x="543" y="626"/>
                  <a:pt x="545" y="624"/>
                  <a:pt x="546" y="622"/>
                </a:cubicBezTo>
                <a:cubicBezTo>
                  <a:pt x="548" y="621"/>
                  <a:pt x="548" y="620"/>
                  <a:pt x="549" y="618"/>
                </a:cubicBezTo>
                <a:cubicBezTo>
                  <a:pt x="550" y="615"/>
                  <a:pt x="553" y="613"/>
                  <a:pt x="555" y="611"/>
                </a:cubicBezTo>
                <a:cubicBezTo>
                  <a:pt x="557" y="610"/>
                  <a:pt x="558" y="609"/>
                  <a:pt x="559" y="608"/>
                </a:cubicBezTo>
                <a:cubicBezTo>
                  <a:pt x="559" y="607"/>
                  <a:pt x="560" y="607"/>
                  <a:pt x="560" y="607"/>
                </a:cubicBezTo>
                <a:cubicBezTo>
                  <a:pt x="561" y="606"/>
                  <a:pt x="562" y="606"/>
                  <a:pt x="562" y="606"/>
                </a:cubicBezTo>
                <a:cubicBezTo>
                  <a:pt x="562" y="605"/>
                  <a:pt x="558" y="606"/>
                  <a:pt x="559" y="604"/>
                </a:cubicBezTo>
                <a:cubicBezTo>
                  <a:pt x="560" y="603"/>
                  <a:pt x="561" y="604"/>
                  <a:pt x="561" y="603"/>
                </a:cubicBezTo>
                <a:cubicBezTo>
                  <a:pt x="561" y="602"/>
                  <a:pt x="560" y="602"/>
                  <a:pt x="559" y="601"/>
                </a:cubicBezTo>
                <a:cubicBezTo>
                  <a:pt x="558" y="601"/>
                  <a:pt x="555" y="601"/>
                  <a:pt x="555" y="599"/>
                </a:cubicBezTo>
                <a:cubicBezTo>
                  <a:pt x="555" y="599"/>
                  <a:pt x="556" y="599"/>
                  <a:pt x="556" y="598"/>
                </a:cubicBezTo>
                <a:cubicBezTo>
                  <a:pt x="556" y="597"/>
                  <a:pt x="555" y="597"/>
                  <a:pt x="555" y="597"/>
                </a:cubicBezTo>
                <a:cubicBezTo>
                  <a:pt x="555" y="596"/>
                  <a:pt x="555" y="596"/>
                  <a:pt x="555" y="596"/>
                </a:cubicBezTo>
                <a:cubicBezTo>
                  <a:pt x="554" y="594"/>
                  <a:pt x="550" y="596"/>
                  <a:pt x="551" y="594"/>
                </a:cubicBezTo>
                <a:cubicBezTo>
                  <a:pt x="551" y="592"/>
                  <a:pt x="553" y="592"/>
                  <a:pt x="554" y="591"/>
                </a:cubicBezTo>
                <a:cubicBezTo>
                  <a:pt x="555" y="590"/>
                  <a:pt x="555" y="589"/>
                  <a:pt x="557" y="588"/>
                </a:cubicBezTo>
                <a:cubicBezTo>
                  <a:pt x="558" y="588"/>
                  <a:pt x="559" y="587"/>
                  <a:pt x="560" y="586"/>
                </a:cubicBezTo>
                <a:cubicBezTo>
                  <a:pt x="561" y="585"/>
                  <a:pt x="562" y="584"/>
                  <a:pt x="562" y="583"/>
                </a:cubicBezTo>
                <a:cubicBezTo>
                  <a:pt x="561" y="582"/>
                  <a:pt x="560" y="580"/>
                  <a:pt x="562" y="579"/>
                </a:cubicBezTo>
                <a:cubicBezTo>
                  <a:pt x="563" y="579"/>
                  <a:pt x="565" y="578"/>
                  <a:pt x="563" y="577"/>
                </a:cubicBezTo>
                <a:cubicBezTo>
                  <a:pt x="563" y="577"/>
                  <a:pt x="562" y="577"/>
                  <a:pt x="562" y="576"/>
                </a:cubicBezTo>
                <a:cubicBezTo>
                  <a:pt x="561" y="576"/>
                  <a:pt x="560" y="577"/>
                  <a:pt x="560" y="576"/>
                </a:cubicBezTo>
                <a:cubicBezTo>
                  <a:pt x="559" y="575"/>
                  <a:pt x="562" y="575"/>
                  <a:pt x="562" y="574"/>
                </a:cubicBezTo>
                <a:cubicBezTo>
                  <a:pt x="564" y="574"/>
                  <a:pt x="564" y="572"/>
                  <a:pt x="566" y="572"/>
                </a:cubicBezTo>
                <a:cubicBezTo>
                  <a:pt x="567" y="571"/>
                  <a:pt x="568" y="571"/>
                  <a:pt x="569" y="569"/>
                </a:cubicBezTo>
                <a:cubicBezTo>
                  <a:pt x="570" y="569"/>
                  <a:pt x="570" y="568"/>
                  <a:pt x="571" y="568"/>
                </a:cubicBezTo>
                <a:cubicBezTo>
                  <a:pt x="572" y="568"/>
                  <a:pt x="572" y="569"/>
                  <a:pt x="573" y="569"/>
                </a:cubicBezTo>
                <a:cubicBezTo>
                  <a:pt x="574" y="570"/>
                  <a:pt x="575" y="570"/>
                  <a:pt x="576" y="570"/>
                </a:cubicBezTo>
                <a:cubicBezTo>
                  <a:pt x="578" y="570"/>
                  <a:pt x="578" y="568"/>
                  <a:pt x="577" y="567"/>
                </a:cubicBezTo>
                <a:cubicBezTo>
                  <a:pt x="577" y="566"/>
                  <a:pt x="575" y="565"/>
                  <a:pt x="575" y="564"/>
                </a:cubicBezTo>
                <a:cubicBezTo>
                  <a:pt x="576" y="564"/>
                  <a:pt x="577" y="564"/>
                  <a:pt x="577" y="563"/>
                </a:cubicBezTo>
                <a:cubicBezTo>
                  <a:pt x="577" y="563"/>
                  <a:pt x="575" y="562"/>
                  <a:pt x="576" y="561"/>
                </a:cubicBezTo>
                <a:cubicBezTo>
                  <a:pt x="578" y="560"/>
                  <a:pt x="579" y="562"/>
                  <a:pt x="580" y="562"/>
                </a:cubicBezTo>
                <a:cubicBezTo>
                  <a:pt x="580" y="562"/>
                  <a:pt x="581" y="563"/>
                  <a:pt x="581" y="563"/>
                </a:cubicBezTo>
                <a:cubicBezTo>
                  <a:pt x="582" y="563"/>
                  <a:pt x="583" y="563"/>
                  <a:pt x="583" y="562"/>
                </a:cubicBezTo>
                <a:cubicBezTo>
                  <a:pt x="584" y="562"/>
                  <a:pt x="583" y="561"/>
                  <a:pt x="584" y="561"/>
                </a:cubicBezTo>
                <a:cubicBezTo>
                  <a:pt x="585" y="560"/>
                  <a:pt x="585" y="561"/>
                  <a:pt x="586" y="561"/>
                </a:cubicBezTo>
                <a:cubicBezTo>
                  <a:pt x="587" y="562"/>
                  <a:pt x="588" y="562"/>
                  <a:pt x="589" y="563"/>
                </a:cubicBezTo>
                <a:cubicBezTo>
                  <a:pt x="589" y="564"/>
                  <a:pt x="589" y="564"/>
                  <a:pt x="590" y="565"/>
                </a:cubicBezTo>
                <a:cubicBezTo>
                  <a:pt x="590" y="565"/>
                  <a:pt x="591" y="565"/>
                  <a:pt x="591" y="564"/>
                </a:cubicBezTo>
                <a:cubicBezTo>
                  <a:pt x="592" y="564"/>
                  <a:pt x="592" y="564"/>
                  <a:pt x="592" y="564"/>
                </a:cubicBezTo>
                <a:cubicBezTo>
                  <a:pt x="592" y="563"/>
                  <a:pt x="592" y="563"/>
                  <a:pt x="593" y="563"/>
                </a:cubicBezTo>
                <a:cubicBezTo>
                  <a:pt x="593" y="562"/>
                  <a:pt x="593" y="562"/>
                  <a:pt x="594" y="561"/>
                </a:cubicBezTo>
                <a:cubicBezTo>
                  <a:pt x="594" y="561"/>
                  <a:pt x="595" y="561"/>
                  <a:pt x="596" y="561"/>
                </a:cubicBezTo>
                <a:cubicBezTo>
                  <a:pt x="597" y="561"/>
                  <a:pt x="598" y="562"/>
                  <a:pt x="600" y="562"/>
                </a:cubicBezTo>
                <a:cubicBezTo>
                  <a:pt x="601" y="562"/>
                  <a:pt x="603" y="561"/>
                  <a:pt x="605" y="561"/>
                </a:cubicBezTo>
                <a:cubicBezTo>
                  <a:pt x="606" y="561"/>
                  <a:pt x="607" y="561"/>
                  <a:pt x="609" y="562"/>
                </a:cubicBezTo>
                <a:cubicBezTo>
                  <a:pt x="610" y="562"/>
                  <a:pt x="611" y="562"/>
                  <a:pt x="613" y="562"/>
                </a:cubicBezTo>
                <a:cubicBezTo>
                  <a:pt x="614" y="562"/>
                  <a:pt x="615" y="563"/>
                  <a:pt x="617" y="563"/>
                </a:cubicBezTo>
                <a:cubicBezTo>
                  <a:pt x="618" y="564"/>
                  <a:pt x="619" y="565"/>
                  <a:pt x="620" y="566"/>
                </a:cubicBezTo>
                <a:cubicBezTo>
                  <a:pt x="621" y="567"/>
                  <a:pt x="623" y="567"/>
                  <a:pt x="624" y="567"/>
                </a:cubicBezTo>
                <a:cubicBezTo>
                  <a:pt x="625" y="568"/>
                  <a:pt x="627" y="568"/>
                  <a:pt x="628" y="569"/>
                </a:cubicBezTo>
                <a:cubicBezTo>
                  <a:pt x="630" y="569"/>
                  <a:pt x="632" y="569"/>
                  <a:pt x="633" y="570"/>
                </a:cubicBezTo>
                <a:cubicBezTo>
                  <a:pt x="633" y="571"/>
                  <a:pt x="633" y="572"/>
                  <a:pt x="634" y="573"/>
                </a:cubicBezTo>
                <a:cubicBezTo>
                  <a:pt x="634" y="574"/>
                  <a:pt x="635" y="575"/>
                  <a:pt x="635" y="577"/>
                </a:cubicBezTo>
                <a:cubicBezTo>
                  <a:pt x="634" y="578"/>
                  <a:pt x="634" y="579"/>
                  <a:pt x="634" y="580"/>
                </a:cubicBezTo>
                <a:cubicBezTo>
                  <a:pt x="633" y="582"/>
                  <a:pt x="632" y="583"/>
                  <a:pt x="634" y="585"/>
                </a:cubicBezTo>
                <a:cubicBezTo>
                  <a:pt x="635" y="586"/>
                  <a:pt x="636" y="586"/>
                  <a:pt x="637" y="587"/>
                </a:cubicBezTo>
                <a:cubicBezTo>
                  <a:pt x="637" y="588"/>
                  <a:pt x="637" y="589"/>
                  <a:pt x="637" y="589"/>
                </a:cubicBezTo>
                <a:cubicBezTo>
                  <a:pt x="636" y="589"/>
                  <a:pt x="636" y="589"/>
                  <a:pt x="635" y="589"/>
                </a:cubicBezTo>
                <a:cubicBezTo>
                  <a:pt x="635" y="588"/>
                  <a:pt x="633" y="588"/>
                  <a:pt x="633" y="589"/>
                </a:cubicBezTo>
                <a:cubicBezTo>
                  <a:pt x="634" y="590"/>
                  <a:pt x="634" y="590"/>
                  <a:pt x="635" y="590"/>
                </a:cubicBezTo>
                <a:cubicBezTo>
                  <a:pt x="635" y="590"/>
                  <a:pt x="635" y="591"/>
                  <a:pt x="635" y="592"/>
                </a:cubicBezTo>
                <a:cubicBezTo>
                  <a:pt x="635" y="592"/>
                  <a:pt x="635" y="593"/>
                  <a:pt x="635" y="593"/>
                </a:cubicBezTo>
                <a:cubicBezTo>
                  <a:pt x="634" y="594"/>
                  <a:pt x="634" y="593"/>
                  <a:pt x="633" y="593"/>
                </a:cubicBezTo>
                <a:cubicBezTo>
                  <a:pt x="632" y="592"/>
                  <a:pt x="631" y="592"/>
                  <a:pt x="630" y="591"/>
                </a:cubicBezTo>
                <a:cubicBezTo>
                  <a:pt x="630" y="591"/>
                  <a:pt x="630" y="591"/>
                  <a:pt x="629" y="591"/>
                </a:cubicBezTo>
                <a:cubicBezTo>
                  <a:pt x="627" y="590"/>
                  <a:pt x="625" y="592"/>
                  <a:pt x="623" y="593"/>
                </a:cubicBezTo>
                <a:cubicBezTo>
                  <a:pt x="621" y="594"/>
                  <a:pt x="620" y="595"/>
                  <a:pt x="619" y="596"/>
                </a:cubicBezTo>
                <a:cubicBezTo>
                  <a:pt x="618" y="597"/>
                  <a:pt x="617" y="599"/>
                  <a:pt x="616" y="601"/>
                </a:cubicBezTo>
                <a:cubicBezTo>
                  <a:pt x="615" y="602"/>
                  <a:pt x="614" y="604"/>
                  <a:pt x="613" y="605"/>
                </a:cubicBezTo>
                <a:cubicBezTo>
                  <a:pt x="612" y="606"/>
                  <a:pt x="611" y="607"/>
                  <a:pt x="609" y="608"/>
                </a:cubicBezTo>
                <a:cubicBezTo>
                  <a:pt x="608" y="610"/>
                  <a:pt x="606" y="611"/>
                  <a:pt x="605" y="612"/>
                </a:cubicBezTo>
                <a:cubicBezTo>
                  <a:pt x="604" y="614"/>
                  <a:pt x="602" y="615"/>
                  <a:pt x="602" y="617"/>
                </a:cubicBezTo>
                <a:cubicBezTo>
                  <a:pt x="601" y="617"/>
                  <a:pt x="601" y="618"/>
                  <a:pt x="600" y="618"/>
                </a:cubicBezTo>
                <a:cubicBezTo>
                  <a:pt x="599" y="618"/>
                  <a:pt x="599" y="618"/>
                  <a:pt x="598" y="618"/>
                </a:cubicBezTo>
                <a:cubicBezTo>
                  <a:pt x="596" y="617"/>
                  <a:pt x="596" y="619"/>
                  <a:pt x="596" y="620"/>
                </a:cubicBezTo>
                <a:cubicBezTo>
                  <a:pt x="597" y="622"/>
                  <a:pt x="595" y="622"/>
                  <a:pt x="594" y="623"/>
                </a:cubicBezTo>
                <a:cubicBezTo>
                  <a:pt x="593" y="623"/>
                  <a:pt x="592" y="625"/>
                  <a:pt x="591" y="626"/>
                </a:cubicBezTo>
                <a:cubicBezTo>
                  <a:pt x="590" y="627"/>
                  <a:pt x="589" y="628"/>
                  <a:pt x="587" y="629"/>
                </a:cubicBezTo>
                <a:cubicBezTo>
                  <a:pt x="586" y="630"/>
                  <a:pt x="584" y="630"/>
                  <a:pt x="583" y="630"/>
                </a:cubicBezTo>
                <a:cubicBezTo>
                  <a:pt x="582" y="631"/>
                  <a:pt x="580" y="631"/>
                  <a:pt x="579" y="632"/>
                </a:cubicBezTo>
                <a:cubicBezTo>
                  <a:pt x="578" y="633"/>
                  <a:pt x="576" y="633"/>
                  <a:pt x="575" y="634"/>
                </a:cubicBezTo>
                <a:cubicBezTo>
                  <a:pt x="574" y="636"/>
                  <a:pt x="575" y="636"/>
                  <a:pt x="575" y="638"/>
                </a:cubicBezTo>
                <a:cubicBezTo>
                  <a:pt x="576" y="639"/>
                  <a:pt x="576" y="641"/>
                  <a:pt x="575" y="642"/>
                </a:cubicBezTo>
                <a:cubicBezTo>
                  <a:pt x="575" y="643"/>
                  <a:pt x="573" y="643"/>
                  <a:pt x="572" y="643"/>
                </a:cubicBezTo>
                <a:cubicBezTo>
                  <a:pt x="571" y="644"/>
                  <a:pt x="570" y="646"/>
                  <a:pt x="569" y="645"/>
                </a:cubicBezTo>
                <a:cubicBezTo>
                  <a:pt x="569" y="644"/>
                  <a:pt x="569" y="643"/>
                  <a:pt x="569" y="643"/>
                </a:cubicBezTo>
                <a:cubicBezTo>
                  <a:pt x="568" y="642"/>
                  <a:pt x="567" y="642"/>
                  <a:pt x="567" y="642"/>
                </a:cubicBezTo>
                <a:cubicBezTo>
                  <a:pt x="564" y="642"/>
                  <a:pt x="563" y="643"/>
                  <a:pt x="562" y="644"/>
                </a:cubicBezTo>
                <a:cubicBezTo>
                  <a:pt x="561" y="645"/>
                  <a:pt x="560" y="645"/>
                  <a:pt x="561" y="646"/>
                </a:cubicBezTo>
                <a:cubicBezTo>
                  <a:pt x="561" y="647"/>
                  <a:pt x="562" y="646"/>
                  <a:pt x="562" y="647"/>
                </a:cubicBezTo>
                <a:cubicBezTo>
                  <a:pt x="562" y="647"/>
                  <a:pt x="563" y="649"/>
                  <a:pt x="562" y="649"/>
                </a:cubicBezTo>
                <a:cubicBezTo>
                  <a:pt x="562" y="650"/>
                  <a:pt x="561" y="650"/>
                  <a:pt x="561" y="650"/>
                </a:cubicBezTo>
                <a:cubicBezTo>
                  <a:pt x="560" y="650"/>
                  <a:pt x="558" y="651"/>
                  <a:pt x="557" y="652"/>
                </a:cubicBezTo>
                <a:cubicBezTo>
                  <a:pt x="555" y="654"/>
                  <a:pt x="554" y="657"/>
                  <a:pt x="553" y="659"/>
                </a:cubicBezTo>
                <a:cubicBezTo>
                  <a:pt x="552" y="661"/>
                  <a:pt x="552" y="662"/>
                  <a:pt x="552" y="663"/>
                </a:cubicBezTo>
                <a:cubicBezTo>
                  <a:pt x="552" y="664"/>
                  <a:pt x="552" y="665"/>
                  <a:pt x="552" y="666"/>
                </a:cubicBezTo>
                <a:cubicBezTo>
                  <a:pt x="553" y="666"/>
                  <a:pt x="553" y="667"/>
                  <a:pt x="553" y="668"/>
                </a:cubicBezTo>
                <a:cubicBezTo>
                  <a:pt x="553" y="669"/>
                  <a:pt x="554" y="670"/>
                  <a:pt x="555" y="671"/>
                </a:cubicBezTo>
                <a:cubicBezTo>
                  <a:pt x="557" y="672"/>
                  <a:pt x="558" y="673"/>
                  <a:pt x="558" y="674"/>
                </a:cubicBezTo>
                <a:cubicBezTo>
                  <a:pt x="558" y="675"/>
                  <a:pt x="558" y="675"/>
                  <a:pt x="558" y="676"/>
                </a:cubicBezTo>
                <a:cubicBezTo>
                  <a:pt x="558" y="678"/>
                  <a:pt x="557" y="679"/>
                  <a:pt x="556" y="680"/>
                </a:cubicBezTo>
                <a:cubicBezTo>
                  <a:pt x="556" y="682"/>
                  <a:pt x="556" y="684"/>
                  <a:pt x="557" y="685"/>
                </a:cubicBezTo>
                <a:cubicBezTo>
                  <a:pt x="558" y="686"/>
                  <a:pt x="559" y="687"/>
                  <a:pt x="559" y="689"/>
                </a:cubicBezTo>
                <a:cubicBezTo>
                  <a:pt x="560" y="690"/>
                  <a:pt x="561" y="690"/>
                  <a:pt x="562" y="691"/>
                </a:cubicBezTo>
                <a:cubicBezTo>
                  <a:pt x="562" y="692"/>
                  <a:pt x="562" y="693"/>
                  <a:pt x="563" y="693"/>
                </a:cubicBezTo>
                <a:cubicBezTo>
                  <a:pt x="563" y="694"/>
                  <a:pt x="562" y="694"/>
                  <a:pt x="561" y="694"/>
                </a:cubicBezTo>
                <a:cubicBezTo>
                  <a:pt x="561" y="694"/>
                  <a:pt x="560" y="694"/>
                  <a:pt x="559" y="694"/>
                </a:cubicBezTo>
                <a:cubicBezTo>
                  <a:pt x="558" y="694"/>
                  <a:pt x="558" y="695"/>
                  <a:pt x="559" y="695"/>
                </a:cubicBezTo>
                <a:cubicBezTo>
                  <a:pt x="559" y="697"/>
                  <a:pt x="559" y="698"/>
                  <a:pt x="559" y="700"/>
                </a:cubicBezTo>
                <a:cubicBezTo>
                  <a:pt x="559" y="701"/>
                  <a:pt x="560" y="701"/>
                  <a:pt x="560" y="702"/>
                </a:cubicBezTo>
                <a:cubicBezTo>
                  <a:pt x="560" y="702"/>
                  <a:pt x="560" y="703"/>
                  <a:pt x="560" y="704"/>
                </a:cubicBezTo>
                <a:cubicBezTo>
                  <a:pt x="560" y="705"/>
                  <a:pt x="559" y="706"/>
                  <a:pt x="558" y="707"/>
                </a:cubicBezTo>
                <a:cubicBezTo>
                  <a:pt x="557" y="707"/>
                  <a:pt x="556" y="708"/>
                  <a:pt x="556" y="710"/>
                </a:cubicBezTo>
                <a:cubicBezTo>
                  <a:pt x="556" y="711"/>
                  <a:pt x="557" y="712"/>
                  <a:pt x="558" y="714"/>
                </a:cubicBezTo>
                <a:cubicBezTo>
                  <a:pt x="558" y="715"/>
                  <a:pt x="558" y="717"/>
                  <a:pt x="558" y="718"/>
                </a:cubicBezTo>
                <a:cubicBezTo>
                  <a:pt x="558" y="720"/>
                  <a:pt x="558" y="722"/>
                  <a:pt x="558" y="723"/>
                </a:cubicBezTo>
                <a:cubicBezTo>
                  <a:pt x="558" y="724"/>
                  <a:pt x="559" y="724"/>
                  <a:pt x="559" y="725"/>
                </a:cubicBezTo>
                <a:cubicBezTo>
                  <a:pt x="560" y="725"/>
                  <a:pt x="560" y="725"/>
                  <a:pt x="561" y="726"/>
                </a:cubicBezTo>
                <a:cubicBezTo>
                  <a:pt x="562" y="728"/>
                  <a:pt x="563" y="726"/>
                  <a:pt x="563" y="725"/>
                </a:cubicBezTo>
                <a:cubicBezTo>
                  <a:pt x="563" y="723"/>
                  <a:pt x="564" y="722"/>
                  <a:pt x="566" y="724"/>
                </a:cubicBezTo>
                <a:cubicBezTo>
                  <a:pt x="567" y="725"/>
                  <a:pt x="568" y="725"/>
                  <a:pt x="569" y="726"/>
                </a:cubicBezTo>
                <a:cubicBezTo>
                  <a:pt x="570" y="727"/>
                  <a:pt x="571" y="728"/>
                  <a:pt x="572" y="728"/>
                </a:cubicBezTo>
                <a:cubicBezTo>
                  <a:pt x="574" y="728"/>
                  <a:pt x="575" y="729"/>
                  <a:pt x="576" y="729"/>
                </a:cubicBezTo>
                <a:cubicBezTo>
                  <a:pt x="577" y="730"/>
                  <a:pt x="578" y="729"/>
                  <a:pt x="578" y="730"/>
                </a:cubicBezTo>
                <a:cubicBezTo>
                  <a:pt x="579" y="730"/>
                  <a:pt x="579" y="730"/>
                  <a:pt x="580" y="731"/>
                </a:cubicBezTo>
                <a:cubicBezTo>
                  <a:pt x="580" y="731"/>
                  <a:pt x="581" y="731"/>
                  <a:pt x="581" y="732"/>
                </a:cubicBezTo>
                <a:cubicBezTo>
                  <a:pt x="581" y="732"/>
                  <a:pt x="581" y="733"/>
                  <a:pt x="580" y="734"/>
                </a:cubicBezTo>
                <a:cubicBezTo>
                  <a:pt x="580" y="734"/>
                  <a:pt x="578" y="735"/>
                  <a:pt x="578" y="736"/>
                </a:cubicBezTo>
                <a:cubicBezTo>
                  <a:pt x="578" y="737"/>
                  <a:pt x="578" y="737"/>
                  <a:pt x="578" y="738"/>
                </a:cubicBezTo>
                <a:cubicBezTo>
                  <a:pt x="578" y="739"/>
                  <a:pt x="577" y="739"/>
                  <a:pt x="577" y="739"/>
                </a:cubicBezTo>
                <a:cubicBezTo>
                  <a:pt x="576" y="742"/>
                  <a:pt x="579" y="741"/>
                  <a:pt x="580" y="741"/>
                </a:cubicBezTo>
                <a:cubicBezTo>
                  <a:pt x="582" y="741"/>
                  <a:pt x="583" y="742"/>
                  <a:pt x="584" y="741"/>
                </a:cubicBezTo>
                <a:cubicBezTo>
                  <a:pt x="585" y="740"/>
                  <a:pt x="585" y="738"/>
                  <a:pt x="586" y="738"/>
                </a:cubicBezTo>
                <a:cubicBezTo>
                  <a:pt x="587" y="737"/>
                  <a:pt x="587" y="737"/>
                  <a:pt x="588" y="737"/>
                </a:cubicBezTo>
                <a:cubicBezTo>
                  <a:pt x="589" y="738"/>
                  <a:pt x="588" y="738"/>
                  <a:pt x="589" y="739"/>
                </a:cubicBezTo>
                <a:cubicBezTo>
                  <a:pt x="590" y="739"/>
                  <a:pt x="592" y="739"/>
                  <a:pt x="593" y="740"/>
                </a:cubicBezTo>
                <a:cubicBezTo>
                  <a:pt x="593" y="742"/>
                  <a:pt x="592" y="742"/>
                  <a:pt x="592" y="744"/>
                </a:cubicBezTo>
                <a:cubicBezTo>
                  <a:pt x="592" y="746"/>
                  <a:pt x="594" y="744"/>
                  <a:pt x="595" y="743"/>
                </a:cubicBezTo>
                <a:cubicBezTo>
                  <a:pt x="596" y="743"/>
                  <a:pt x="596" y="743"/>
                  <a:pt x="597" y="742"/>
                </a:cubicBezTo>
                <a:cubicBezTo>
                  <a:pt x="597" y="742"/>
                  <a:pt x="598" y="742"/>
                  <a:pt x="599" y="742"/>
                </a:cubicBezTo>
                <a:cubicBezTo>
                  <a:pt x="601" y="742"/>
                  <a:pt x="603" y="742"/>
                  <a:pt x="605" y="742"/>
                </a:cubicBezTo>
                <a:cubicBezTo>
                  <a:pt x="607" y="742"/>
                  <a:pt x="608" y="741"/>
                  <a:pt x="609" y="741"/>
                </a:cubicBezTo>
                <a:cubicBezTo>
                  <a:pt x="611" y="741"/>
                  <a:pt x="612" y="741"/>
                  <a:pt x="613" y="740"/>
                </a:cubicBezTo>
                <a:cubicBezTo>
                  <a:pt x="614" y="740"/>
                  <a:pt x="614" y="739"/>
                  <a:pt x="615" y="739"/>
                </a:cubicBezTo>
                <a:cubicBezTo>
                  <a:pt x="615" y="740"/>
                  <a:pt x="616" y="740"/>
                  <a:pt x="616" y="740"/>
                </a:cubicBezTo>
                <a:cubicBezTo>
                  <a:pt x="616" y="740"/>
                  <a:pt x="616" y="740"/>
                  <a:pt x="617" y="740"/>
                </a:cubicBezTo>
                <a:cubicBezTo>
                  <a:pt x="617" y="741"/>
                  <a:pt x="617" y="742"/>
                  <a:pt x="618" y="742"/>
                </a:cubicBezTo>
                <a:cubicBezTo>
                  <a:pt x="619" y="742"/>
                  <a:pt x="619" y="741"/>
                  <a:pt x="619" y="741"/>
                </a:cubicBezTo>
                <a:cubicBezTo>
                  <a:pt x="619" y="740"/>
                  <a:pt x="620" y="740"/>
                  <a:pt x="620" y="739"/>
                </a:cubicBezTo>
                <a:cubicBezTo>
                  <a:pt x="620" y="738"/>
                  <a:pt x="620" y="738"/>
                  <a:pt x="620" y="737"/>
                </a:cubicBezTo>
                <a:cubicBezTo>
                  <a:pt x="620" y="736"/>
                  <a:pt x="622" y="736"/>
                  <a:pt x="623" y="736"/>
                </a:cubicBezTo>
                <a:cubicBezTo>
                  <a:pt x="625" y="736"/>
                  <a:pt x="626" y="735"/>
                  <a:pt x="628" y="735"/>
                </a:cubicBezTo>
                <a:cubicBezTo>
                  <a:pt x="629" y="735"/>
                  <a:pt x="631" y="736"/>
                  <a:pt x="632" y="735"/>
                </a:cubicBezTo>
                <a:cubicBezTo>
                  <a:pt x="634" y="735"/>
                  <a:pt x="635" y="735"/>
                  <a:pt x="637" y="734"/>
                </a:cubicBezTo>
                <a:cubicBezTo>
                  <a:pt x="638" y="734"/>
                  <a:pt x="639" y="734"/>
                  <a:pt x="640" y="732"/>
                </a:cubicBezTo>
                <a:cubicBezTo>
                  <a:pt x="640" y="730"/>
                  <a:pt x="642" y="731"/>
                  <a:pt x="643" y="732"/>
                </a:cubicBezTo>
                <a:cubicBezTo>
                  <a:pt x="643" y="732"/>
                  <a:pt x="644" y="732"/>
                  <a:pt x="645" y="733"/>
                </a:cubicBezTo>
                <a:cubicBezTo>
                  <a:pt x="645" y="733"/>
                  <a:pt x="645" y="733"/>
                  <a:pt x="646" y="733"/>
                </a:cubicBezTo>
                <a:cubicBezTo>
                  <a:pt x="646" y="733"/>
                  <a:pt x="646" y="734"/>
                  <a:pt x="646" y="734"/>
                </a:cubicBezTo>
                <a:cubicBezTo>
                  <a:pt x="648" y="734"/>
                  <a:pt x="646" y="730"/>
                  <a:pt x="648" y="730"/>
                </a:cubicBezTo>
                <a:cubicBezTo>
                  <a:pt x="648" y="732"/>
                  <a:pt x="651" y="732"/>
                  <a:pt x="650" y="730"/>
                </a:cubicBezTo>
                <a:cubicBezTo>
                  <a:pt x="650" y="730"/>
                  <a:pt x="649" y="729"/>
                  <a:pt x="649" y="729"/>
                </a:cubicBezTo>
                <a:cubicBezTo>
                  <a:pt x="649" y="727"/>
                  <a:pt x="650" y="728"/>
                  <a:pt x="650" y="728"/>
                </a:cubicBezTo>
                <a:cubicBezTo>
                  <a:pt x="651" y="729"/>
                  <a:pt x="651" y="729"/>
                  <a:pt x="652" y="729"/>
                </a:cubicBezTo>
                <a:cubicBezTo>
                  <a:pt x="653" y="729"/>
                  <a:pt x="653" y="729"/>
                  <a:pt x="654" y="729"/>
                </a:cubicBezTo>
                <a:cubicBezTo>
                  <a:pt x="656" y="729"/>
                  <a:pt x="657" y="728"/>
                  <a:pt x="658" y="727"/>
                </a:cubicBezTo>
                <a:cubicBezTo>
                  <a:pt x="660" y="726"/>
                  <a:pt x="661" y="726"/>
                  <a:pt x="663" y="726"/>
                </a:cubicBezTo>
                <a:cubicBezTo>
                  <a:pt x="665" y="726"/>
                  <a:pt x="667" y="726"/>
                  <a:pt x="669" y="726"/>
                </a:cubicBezTo>
                <a:cubicBezTo>
                  <a:pt x="672" y="726"/>
                  <a:pt x="675" y="726"/>
                  <a:pt x="678" y="726"/>
                </a:cubicBezTo>
                <a:cubicBezTo>
                  <a:pt x="679" y="726"/>
                  <a:pt x="680" y="727"/>
                  <a:pt x="681" y="726"/>
                </a:cubicBezTo>
                <a:cubicBezTo>
                  <a:pt x="682" y="726"/>
                  <a:pt x="683" y="725"/>
                  <a:pt x="684" y="725"/>
                </a:cubicBezTo>
                <a:cubicBezTo>
                  <a:pt x="685" y="725"/>
                  <a:pt x="687" y="724"/>
                  <a:pt x="689" y="724"/>
                </a:cubicBezTo>
                <a:cubicBezTo>
                  <a:pt x="691" y="724"/>
                  <a:pt x="692" y="724"/>
                  <a:pt x="693" y="723"/>
                </a:cubicBezTo>
                <a:cubicBezTo>
                  <a:pt x="695" y="723"/>
                  <a:pt x="696" y="722"/>
                  <a:pt x="697" y="721"/>
                </a:cubicBezTo>
                <a:cubicBezTo>
                  <a:pt x="698" y="721"/>
                  <a:pt x="699" y="721"/>
                  <a:pt x="699" y="721"/>
                </a:cubicBezTo>
                <a:cubicBezTo>
                  <a:pt x="700" y="721"/>
                  <a:pt x="700" y="720"/>
                  <a:pt x="701" y="719"/>
                </a:cubicBezTo>
                <a:cubicBezTo>
                  <a:pt x="701" y="721"/>
                  <a:pt x="700" y="722"/>
                  <a:pt x="699" y="722"/>
                </a:cubicBezTo>
                <a:cubicBezTo>
                  <a:pt x="698" y="723"/>
                  <a:pt x="698" y="723"/>
                  <a:pt x="698" y="724"/>
                </a:cubicBezTo>
                <a:cubicBezTo>
                  <a:pt x="698" y="724"/>
                  <a:pt x="699" y="724"/>
                  <a:pt x="699" y="724"/>
                </a:cubicBezTo>
                <a:cubicBezTo>
                  <a:pt x="699" y="724"/>
                  <a:pt x="699" y="724"/>
                  <a:pt x="699" y="725"/>
                </a:cubicBezTo>
                <a:cubicBezTo>
                  <a:pt x="699" y="725"/>
                  <a:pt x="700" y="726"/>
                  <a:pt x="699" y="727"/>
                </a:cubicBezTo>
                <a:cubicBezTo>
                  <a:pt x="699" y="727"/>
                  <a:pt x="699" y="726"/>
                  <a:pt x="698" y="726"/>
                </a:cubicBezTo>
                <a:cubicBezTo>
                  <a:pt x="698" y="725"/>
                  <a:pt x="697" y="725"/>
                  <a:pt x="697" y="725"/>
                </a:cubicBezTo>
                <a:cubicBezTo>
                  <a:pt x="696" y="724"/>
                  <a:pt x="696" y="724"/>
                  <a:pt x="695" y="724"/>
                </a:cubicBezTo>
                <a:cubicBezTo>
                  <a:pt x="696" y="725"/>
                  <a:pt x="696" y="725"/>
                  <a:pt x="697" y="725"/>
                </a:cubicBezTo>
                <a:cubicBezTo>
                  <a:pt x="697" y="726"/>
                  <a:pt x="697" y="726"/>
                  <a:pt x="697" y="727"/>
                </a:cubicBezTo>
                <a:cubicBezTo>
                  <a:pt x="698" y="728"/>
                  <a:pt x="698" y="727"/>
                  <a:pt x="699" y="728"/>
                </a:cubicBezTo>
                <a:cubicBezTo>
                  <a:pt x="699" y="728"/>
                  <a:pt x="700" y="729"/>
                  <a:pt x="700" y="730"/>
                </a:cubicBezTo>
                <a:cubicBezTo>
                  <a:pt x="701" y="731"/>
                  <a:pt x="702" y="731"/>
                  <a:pt x="704" y="731"/>
                </a:cubicBezTo>
                <a:cubicBezTo>
                  <a:pt x="705" y="732"/>
                  <a:pt x="706" y="733"/>
                  <a:pt x="707" y="733"/>
                </a:cubicBezTo>
                <a:cubicBezTo>
                  <a:pt x="708" y="734"/>
                  <a:pt x="710" y="734"/>
                  <a:pt x="711" y="734"/>
                </a:cubicBezTo>
                <a:cubicBezTo>
                  <a:pt x="712" y="735"/>
                  <a:pt x="713" y="736"/>
                  <a:pt x="715" y="736"/>
                </a:cubicBezTo>
                <a:cubicBezTo>
                  <a:pt x="716" y="736"/>
                  <a:pt x="718" y="737"/>
                  <a:pt x="719" y="738"/>
                </a:cubicBezTo>
                <a:cubicBezTo>
                  <a:pt x="720" y="738"/>
                  <a:pt x="721" y="738"/>
                  <a:pt x="722" y="738"/>
                </a:cubicBezTo>
                <a:cubicBezTo>
                  <a:pt x="723" y="739"/>
                  <a:pt x="725" y="739"/>
                  <a:pt x="726" y="740"/>
                </a:cubicBezTo>
                <a:cubicBezTo>
                  <a:pt x="727" y="741"/>
                  <a:pt x="727" y="741"/>
                  <a:pt x="728" y="741"/>
                </a:cubicBezTo>
                <a:cubicBezTo>
                  <a:pt x="729" y="742"/>
                  <a:pt x="729" y="741"/>
                  <a:pt x="729" y="742"/>
                </a:cubicBezTo>
                <a:cubicBezTo>
                  <a:pt x="730" y="743"/>
                  <a:pt x="731" y="745"/>
                  <a:pt x="729" y="745"/>
                </a:cubicBezTo>
                <a:cubicBezTo>
                  <a:pt x="728" y="745"/>
                  <a:pt x="728" y="744"/>
                  <a:pt x="727" y="744"/>
                </a:cubicBezTo>
                <a:cubicBezTo>
                  <a:pt x="727" y="744"/>
                  <a:pt x="726" y="744"/>
                  <a:pt x="725" y="744"/>
                </a:cubicBezTo>
                <a:cubicBezTo>
                  <a:pt x="724" y="743"/>
                  <a:pt x="723" y="743"/>
                  <a:pt x="722" y="743"/>
                </a:cubicBezTo>
                <a:cubicBezTo>
                  <a:pt x="721" y="743"/>
                  <a:pt x="721" y="743"/>
                  <a:pt x="720" y="743"/>
                </a:cubicBezTo>
                <a:cubicBezTo>
                  <a:pt x="719" y="743"/>
                  <a:pt x="719" y="742"/>
                  <a:pt x="719" y="742"/>
                </a:cubicBezTo>
                <a:cubicBezTo>
                  <a:pt x="718" y="742"/>
                  <a:pt x="717" y="742"/>
                  <a:pt x="717" y="742"/>
                </a:cubicBezTo>
                <a:cubicBezTo>
                  <a:pt x="716" y="742"/>
                  <a:pt x="716" y="741"/>
                  <a:pt x="715" y="741"/>
                </a:cubicBezTo>
                <a:cubicBezTo>
                  <a:pt x="711" y="740"/>
                  <a:pt x="707" y="743"/>
                  <a:pt x="705" y="746"/>
                </a:cubicBezTo>
                <a:cubicBezTo>
                  <a:pt x="704" y="747"/>
                  <a:pt x="703" y="747"/>
                  <a:pt x="702" y="747"/>
                </a:cubicBezTo>
                <a:cubicBezTo>
                  <a:pt x="701" y="747"/>
                  <a:pt x="700" y="746"/>
                  <a:pt x="698" y="746"/>
                </a:cubicBezTo>
                <a:cubicBezTo>
                  <a:pt x="697" y="745"/>
                  <a:pt x="696" y="746"/>
                  <a:pt x="695" y="746"/>
                </a:cubicBezTo>
                <a:cubicBezTo>
                  <a:pt x="694" y="747"/>
                  <a:pt x="693" y="747"/>
                  <a:pt x="692" y="748"/>
                </a:cubicBezTo>
                <a:cubicBezTo>
                  <a:pt x="691" y="748"/>
                  <a:pt x="691" y="747"/>
                  <a:pt x="690" y="747"/>
                </a:cubicBezTo>
                <a:cubicBezTo>
                  <a:pt x="689" y="747"/>
                  <a:pt x="688" y="749"/>
                  <a:pt x="688" y="749"/>
                </a:cubicBezTo>
                <a:cubicBezTo>
                  <a:pt x="687" y="751"/>
                  <a:pt x="688" y="752"/>
                  <a:pt x="688" y="753"/>
                </a:cubicBezTo>
                <a:cubicBezTo>
                  <a:pt x="688" y="754"/>
                  <a:pt x="687" y="754"/>
                  <a:pt x="687" y="755"/>
                </a:cubicBezTo>
                <a:cubicBezTo>
                  <a:pt x="687" y="755"/>
                  <a:pt x="687" y="756"/>
                  <a:pt x="687" y="757"/>
                </a:cubicBezTo>
                <a:cubicBezTo>
                  <a:pt x="686" y="757"/>
                  <a:pt x="685" y="757"/>
                  <a:pt x="685" y="758"/>
                </a:cubicBezTo>
                <a:cubicBezTo>
                  <a:pt x="684" y="758"/>
                  <a:pt x="684" y="758"/>
                  <a:pt x="683" y="758"/>
                </a:cubicBezTo>
                <a:cubicBezTo>
                  <a:pt x="682" y="759"/>
                  <a:pt x="681" y="758"/>
                  <a:pt x="679" y="757"/>
                </a:cubicBezTo>
                <a:cubicBezTo>
                  <a:pt x="676" y="757"/>
                  <a:pt x="673" y="758"/>
                  <a:pt x="670" y="758"/>
                </a:cubicBezTo>
                <a:cubicBezTo>
                  <a:pt x="668" y="758"/>
                  <a:pt x="667" y="757"/>
                  <a:pt x="666" y="757"/>
                </a:cubicBezTo>
                <a:cubicBezTo>
                  <a:pt x="664" y="756"/>
                  <a:pt x="663" y="756"/>
                  <a:pt x="662" y="755"/>
                </a:cubicBezTo>
                <a:cubicBezTo>
                  <a:pt x="661" y="755"/>
                  <a:pt x="659" y="755"/>
                  <a:pt x="658" y="755"/>
                </a:cubicBezTo>
                <a:cubicBezTo>
                  <a:pt x="656" y="755"/>
                  <a:pt x="655" y="754"/>
                  <a:pt x="653" y="754"/>
                </a:cubicBezTo>
                <a:cubicBezTo>
                  <a:pt x="652" y="754"/>
                  <a:pt x="651" y="754"/>
                  <a:pt x="649" y="754"/>
                </a:cubicBezTo>
                <a:cubicBezTo>
                  <a:pt x="648" y="754"/>
                  <a:pt x="646" y="754"/>
                  <a:pt x="645" y="753"/>
                </a:cubicBezTo>
                <a:cubicBezTo>
                  <a:pt x="643" y="753"/>
                  <a:pt x="642" y="754"/>
                  <a:pt x="641" y="753"/>
                </a:cubicBezTo>
                <a:cubicBezTo>
                  <a:pt x="640" y="753"/>
                  <a:pt x="639" y="752"/>
                  <a:pt x="638" y="751"/>
                </a:cubicBezTo>
                <a:cubicBezTo>
                  <a:pt x="637" y="750"/>
                  <a:pt x="637" y="751"/>
                  <a:pt x="637" y="752"/>
                </a:cubicBezTo>
                <a:cubicBezTo>
                  <a:pt x="637" y="752"/>
                  <a:pt x="637" y="752"/>
                  <a:pt x="638" y="753"/>
                </a:cubicBezTo>
                <a:cubicBezTo>
                  <a:pt x="638" y="753"/>
                  <a:pt x="638" y="753"/>
                  <a:pt x="638" y="754"/>
                </a:cubicBezTo>
                <a:cubicBezTo>
                  <a:pt x="639" y="754"/>
                  <a:pt x="637" y="755"/>
                  <a:pt x="637" y="755"/>
                </a:cubicBezTo>
                <a:cubicBezTo>
                  <a:pt x="636" y="755"/>
                  <a:pt x="635" y="755"/>
                  <a:pt x="634" y="756"/>
                </a:cubicBezTo>
                <a:cubicBezTo>
                  <a:pt x="633" y="756"/>
                  <a:pt x="633" y="756"/>
                  <a:pt x="632" y="756"/>
                </a:cubicBezTo>
                <a:cubicBezTo>
                  <a:pt x="631" y="756"/>
                  <a:pt x="629" y="756"/>
                  <a:pt x="628" y="756"/>
                </a:cubicBezTo>
                <a:cubicBezTo>
                  <a:pt x="627" y="756"/>
                  <a:pt x="625" y="756"/>
                  <a:pt x="624" y="756"/>
                </a:cubicBezTo>
                <a:cubicBezTo>
                  <a:pt x="622" y="756"/>
                  <a:pt x="621" y="757"/>
                  <a:pt x="619" y="757"/>
                </a:cubicBezTo>
                <a:cubicBezTo>
                  <a:pt x="618" y="757"/>
                  <a:pt x="617" y="758"/>
                  <a:pt x="615" y="758"/>
                </a:cubicBezTo>
                <a:cubicBezTo>
                  <a:pt x="614" y="759"/>
                  <a:pt x="612" y="759"/>
                  <a:pt x="611" y="760"/>
                </a:cubicBezTo>
                <a:cubicBezTo>
                  <a:pt x="610" y="761"/>
                  <a:pt x="609" y="762"/>
                  <a:pt x="607" y="762"/>
                </a:cubicBezTo>
                <a:cubicBezTo>
                  <a:pt x="606" y="763"/>
                  <a:pt x="605" y="763"/>
                  <a:pt x="603" y="763"/>
                </a:cubicBezTo>
                <a:cubicBezTo>
                  <a:pt x="602" y="763"/>
                  <a:pt x="601" y="763"/>
                  <a:pt x="599" y="764"/>
                </a:cubicBezTo>
                <a:cubicBezTo>
                  <a:pt x="599" y="765"/>
                  <a:pt x="598" y="765"/>
                  <a:pt x="597" y="765"/>
                </a:cubicBezTo>
                <a:cubicBezTo>
                  <a:pt x="597" y="766"/>
                  <a:pt x="597" y="767"/>
                  <a:pt x="597" y="767"/>
                </a:cubicBezTo>
                <a:cubicBezTo>
                  <a:pt x="597" y="768"/>
                  <a:pt x="596" y="769"/>
                  <a:pt x="596" y="769"/>
                </a:cubicBezTo>
                <a:cubicBezTo>
                  <a:pt x="597" y="770"/>
                  <a:pt x="598" y="770"/>
                  <a:pt x="598" y="770"/>
                </a:cubicBezTo>
                <a:cubicBezTo>
                  <a:pt x="599" y="770"/>
                  <a:pt x="600" y="769"/>
                  <a:pt x="601" y="770"/>
                </a:cubicBezTo>
                <a:cubicBezTo>
                  <a:pt x="601" y="771"/>
                  <a:pt x="599" y="772"/>
                  <a:pt x="599" y="772"/>
                </a:cubicBezTo>
                <a:cubicBezTo>
                  <a:pt x="598" y="773"/>
                  <a:pt x="599" y="774"/>
                  <a:pt x="598" y="775"/>
                </a:cubicBezTo>
                <a:cubicBezTo>
                  <a:pt x="598" y="776"/>
                  <a:pt x="597" y="776"/>
                  <a:pt x="597" y="777"/>
                </a:cubicBezTo>
                <a:cubicBezTo>
                  <a:pt x="598" y="777"/>
                  <a:pt x="600" y="777"/>
                  <a:pt x="601" y="777"/>
                </a:cubicBezTo>
                <a:cubicBezTo>
                  <a:pt x="602" y="777"/>
                  <a:pt x="603" y="776"/>
                  <a:pt x="603" y="777"/>
                </a:cubicBezTo>
                <a:cubicBezTo>
                  <a:pt x="603" y="778"/>
                  <a:pt x="601" y="778"/>
                  <a:pt x="601" y="778"/>
                </a:cubicBezTo>
                <a:cubicBezTo>
                  <a:pt x="600" y="778"/>
                  <a:pt x="599" y="777"/>
                  <a:pt x="599" y="778"/>
                </a:cubicBezTo>
                <a:cubicBezTo>
                  <a:pt x="598" y="779"/>
                  <a:pt x="599" y="779"/>
                  <a:pt x="599" y="780"/>
                </a:cubicBezTo>
                <a:cubicBezTo>
                  <a:pt x="599" y="781"/>
                  <a:pt x="598" y="780"/>
                  <a:pt x="598" y="781"/>
                </a:cubicBezTo>
                <a:cubicBezTo>
                  <a:pt x="598" y="782"/>
                  <a:pt x="598" y="783"/>
                  <a:pt x="599" y="783"/>
                </a:cubicBezTo>
                <a:cubicBezTo>
                  <a:pt x="599" y="784"/>
                  <a:pt x="600" y="784"/>
                  <a:pt x="601" y="785"/>
                </a:cubicBezTo>
                <a:cubicBezTo>
                  <a:pt x="602" y="786"/>
                  <a:pt x="602" y="786"/>
                  <a:pt x="603" y="787"/>
                </a:cubicBezTo>
                <a:cubicBezTo>
                  <a:pt x="604" y="787"/>
                  <a:pt x="605" y="788"/>
                  <a:pt x="605" y="789"/>
                </a:cubicBezTo>
                <a:cubicBezTo>
                  <a:pt x="607" y="790"/>
                  <a:pt x="608" y="790"/>
                  <a:pt x="609" y="790"/>
                </a:cubicBezTo>
                <a:cubicBezTo>
                  <a:pt x="610" y="791"/>
                  <a:pt x="611" y="791"/>
                  <a:pt x="613" y="791"/>
                </a:cubicBezTo>
                <a:cubicBezTo>
                  <a:pt x="614" y="791"/>
                  <a:pt x="615" y="790"/>
                  <a:pt x="616" y="789"/>
                </a:cubicBezTo>
                <a:cubicBezTo>
                  <a:pt x="617" y="788"/>
                  <a:pt x="619" y="789"/>
                  <a:pt x="619" y="790"/>
                </a:cubicBezTo>
                <a:cubicBezTo>
                  <a:pt x="618" y="792"/>
                  <a:pt x="617" y="793"/>
                  <a:pt x="617" y="794"/>
                </a:cubicBezTo>
                <a:cubicBezTo>
                  <a:pt x="617" y="795"/>
                  <a:pt x="617" y="797"/>
                  <a:pt x="616" y="798"/>
                </a:cubicBezTo>
                <a:cubicBezTo>
                  <a:pt x="616" y="799"/>
                  <a:pt x="615" y="801"/>
                  <a:pt x="615" y="802"/>
                </a:cubicBezTo>
                <a:cubicBezTo>
                  <a:pt x="614" y="804"/>
                  <a:pt x="613" y="808"/>
                  <a:pt x="614" y="810"/>
                </a:cubicBezTo>
                <a:cubicBezTo>
                  <a:pt x="615" y="811"/>
                  <a:pt x="615" y="812"/>
                  <a:pt x="616" y="814"/>
                </a:cubicBezTo>
                <a:cubicBezTo>
                  <a:pt x="616" y="815"/>
                  <a:pt x="616" y="817"/>
                  <a:pt x="616" y="818"/>
                </a:cubicBezTo>
                <a:cubicBezTo>
                  <a:pt x="616" y="819"/>
                  <a:pt x="615" y="821"/>
                  <a:pt x="614" y="822"/>
                </a:cubicBezTo>
                <a:cubicBezTo>
                  <a:pt x="613" y="823"/>
                  <a:pt x="612" y="823"/>
                  <a:pt x="611" y="824"/>
                </a:cubicBezTo>
                <a:cubicBezTo>
                  <a:pt x="610" y="825"/>
                  <a:pt x="610" y="825"/>
                  <a:pt x="609" y="826"/>
                </a:cubicBezTo>
                <a:cubicBezTo>
                  <a:pt x="609" y="826"/>
                  <a:pt x="608" y="826"/>
                  <a:pt x="607" y="827"/>
                </a:cubicBezTo>
                <a:cubicBezTo>
                  <a:pt x="605" y="828"/>
                  <a:pt x="601" y="828"/>
                  <a:pt x="598" y="827"/>
                </a:cubicBezTo>
                <a:cubicBezTo>
                  <a:pt x="597" y="826"/>
                  <a:pt x="596" y="825"/>
                  <a:pt x="595" y="824"/>
                </a:cubicBezTo>
                <a:cubicBezTo>
                  <a:pt x="595" y="824"/>
                  <a:pt x="594" y="823"/>
                  <a:pt x="594" y="823"/>
                </a:cubicBezTo>
                <a:cubicBezTo>
                  <a:pt x="594" y="822"/>
                  <a:pt x="594" y="822"/>
                  <a:pt x="593" y="821"/>
                </a:cubicBezTo>
                <a:cubicBezTo>
                  <a:pt x="593" y="818"/>
                  <a:pt x="590" y="816"/>
                  <a:pt x="587" y="815"/>
                </a:cubicBezTo>
                <a:cubicBezTo>
                  <a:pt x="586" y="814"/>
                  <a:pt x="586" y="813"/>
                  <a:pt x="585" y="812"/>
                </a:cubicBezTo>
                <a:cubicBezTo>
                  <a:pt x="584" y="811"/>
                  <a:pt x="583" y="810"/>
                  <a:pt x="582" y="809"/>
                </a:cubicBezTo>
                <a:cubicBezTo>
                  <a:pt x="580" y="807"/>
                  <a:pt x="577" y="808"/>
                  <a:pt x="574" y="808"/>
                </a:cubicBezTo>
                <a:cubicBezTo>
                  <a:pt x="572" y="809"/>
                  <a:pt x="570" y="809"/>
                  <a:pt x="567" y="810"/>
                </a:cubicBezTo>
                <a:cubicBezTo>
                  <a:pt x="566" y="810"/>
                  <a:pt x="565" y="810"/>
                  <a:pt x="564" y="811"/>
                </a:cubicBezTo>
                <a:cubicBezTo>
                  <a:pt x="563" y="812"/>
                  <a:pt x="562" y="812"/>
                  <a:pt x="562" y="813"/>
                </a:cubicBezTo>
                <a:cubicBezTo>
                  <a:pt x="561" y="814"/>
                  <a:pt x="560" y="815"/>
                  <a:pt x="560" y="816"/>
                </a:cubicBezTo>
                <a:cubicBezTo>
                  <a:pt x="558" y="817"/>
                  <a:pt x="558" y="818"/>
                  <a:pt x="558" y="820"/>
                </a:cubicBezTo>
                <a:cubicBezTo>
                  <a:pt x="558" y="822"/>
                  <a:pt x="558" y="823"/>
                  <a:pt x="557" y="825"/>
                </a:cubicBezTo>
                <a:cubicBezTo>
                  <a:pt x="557" y="827"/>
                  <a:pt x="556" y="827"/>
                  <a:pt x="555" y="828"/>
                </a:cubicBezTo>
                <a:cubicBezTo>
                  <a:pt x="553" y="830"/>
                  <a:pt x="550" y="832"/>
                  <a:pt x="550" y="835"/>
                </a:cubicBezTo>
                <a:cubicBezTo>
                  <a:pt x="550" y="836"/>
                  <a:pt x="550" y="838"/>
                  <a:pt x="550" y="839"/>
                </a:cubicBezTo>
                <a:cubicBezTo>
                  <a:pt x="550" y="841"/>
                  <a:pt x="550" y="842"/>
                  <a:pt x="550" y="844"/>
                </a:cubicBezTo>
                <a:cubicBezTo>
                  <a:pt x="549" y="845"/>
                  <a:pt x="549" y="846"/>
                  <a:pt x="549" y="848"/>
                </a:cubicBezTo>
                <a:cubicBezTo>
                  <a:pt x="549" y="849"/>
                  <a:pt x="550" y="850"/>
                  <a:pt x="550" y="852"/>
                </a:cubicBezTo>
                <a:cubicBezTo>
                  <a:pt x="550" y="853"/>
                  <a:pt x="550" y="855"/>
                  <a:pt x="550" y="857"/>
                </a:cubicBezTo>
                <a:cubicBezTo>
                  <a:pt x="550" y="858"/>
                  <a:pt x="550" y="860"/>
                  <a:pt x="550" y="861"/>
                </a:cubicBezTo>
                <a:cubicBezTo>
                  <a:pt x="551" y="864"/>
                  <a:pt x="552" y="866"/>
                  <a:pt x="551" y="870"/>
                </a:cubicBezTo>
                <a:cubicBezTo>
                  <a:pt x="550" y="872"/>
                  <a:pt x="548" y="874"/>
                  <a:pt x="546" y="876"/>
                </a:cubicBezTo>
                <a:cubicBezTo>
                  <a:pt x="544" y="878"/>
                  <a:pt x="542" y="880"/>
                  <a:pt x="540" y="881"/>
                </a:cubicBezTo>
                <a:cubicBezTo>
                  <a:pt x="537" y="883"/>
                  <a:pt x="535" y="883"/>
                  <a:pt x="532" y="884"/>
                </a:cubicBezTo>
                <a:cubicBezTo>
                  <a:pt x="531" y="884"/>
                  <a:pt x="528" y="885"/>
                  <a:pt x="528" y="886"/>
                </a:cubicBezTo>
                <a:cubicBezTo>
                  <a:pt x="527" y="887"/>
                  <a:pt x="528" y="889"/>
                  <a:pt x="527" y="890"/>
                </a:cubicBezTo>
                <a:cubicBezTo>
                  <a:pt x="527" y="892"/>
                  <a:pt x="526" y="893"/>
                  <a:pt x="525" y="894"/>
                </a:cubicBezTo>
                <a:cubicBezTo>
                  <a:pt x="524" y="895"/>
                  <a:pt x="523" y="896"/>
                  <a:pt x="522" y="897"/>
                </a:cubicBezTo>
                <a:cubicBezTo>
                  <a:pt x="521" y="898"/>
                  <a:pt x="520" y="898"/>
                  <a:pt x="519" y="898"/>
                </a:cubicBezTo>
                <a:cubicBezTo>
                  <a:pt x="517" y="898"/>
                  <a:pt x="516" y="899"/>
                  <a:pt x="514" y="899"/>
                </a:cubicBezTo>
                <a:cubicBezTo>
                  <a:pt x="514" y="899"/>
                  <a:pt x="513" y="899"/>
                  <a:pt x="512" y="899"/>
                </a:cubicBezTo>
                <a:cubicBezTo>
                  <a:pt x="512" y="899"/>
                  <a:pt x="511" y="900"/>
                  <a:pt x="510" y="900"/>
                </a:cubicBezTo>
                <a:cubicBezTo>
                  <a:pt x="509" y="901"/>
                  <a:pt x="508" y="901"/>
                  <a:pt x="506" y="900"/>
                </a:cubicBezTo>
                <a:cubicBezTo>
                  <a:pt x="504" y="900"/>
                  <a:pt x="501" y="898"/>
                  <a:pt x="501" y="896"/>
                </a:cubicBezTo>
                <a:cubicBezTo>
                  <a:pt x="500" y="895"/>
                  <a:pt x="500" y="894"/>
                  <a:pt x="499" y="893"/>
                </a:cubicBezTo>
                <a:cubicBezTo>
                  <a:pt x="499" y="892"/>
                  <a:pt x="498" y="889"/>
                  <a:pt x="499" y="889"/>
                </a:cubicBezTo>
                <a:cubicBezTo>
                  <a:pt x="501" y="889"/>
                  <a:pt x="503" y="891"/>
                  <a:pt x="504" y="892"/>
                </a:cubicBezTo>
                <a:cubicBezTo>
                  <a:pt x="504" y="892"/>
                  <a:pt x="505" y="893"/>
                  <a:pt x="505" y="893"/>
                </a:cubicBezTo>
                <a:cubicBezTo>
                  <a:pt x="506" y="893"/>
                  <a:pt x="506" y="893"/>
                  <a:pt x="505" y="892"/>
                </a:cubicBezTo>
                <a:cubicBezTo>
                  <a:pt x="504" y="891"/>
                  <a:pt x="503" y="890"/>
                  <a:pt x="501" y="889"/>
                </a:cubicBezTo>
                <a:cubicBezTo>
                  <a:pt x="500" y="888"/>
                  <a:pt x="499" y="888"/>
                  <a:pt x="498" y="887"/>
                </a:cubicBezTo>
                <a:cubicBezTo>
                  <a:pt x="497" y="887"/>
                  <a:pt x="495" y="887"/>
                  <a:pt x="494" y="887"/>
                </a:cubicBezTo>
                <a:cubicBezTo>
                  <a:pt x="493" y="887"/>
                  <a:pt x="492" y="887"/>
                  <a:pt x="491" y="887"/>
                </a:cubicBezTo>
                <a:cubicBezTo>
                  <a:pt x="489" y="887"/>
                  <a:pt x="487" y="887"/>
                  <a:pt x="486" y="888"/>
                </a:cubicBezTo>
                <a:cubicBezTo>
                  <a:pt x="484" y="888"/>
                  <a:pt x="483" y="888"/>
                  <a:pt x="482" y="889"/>
                </a:cubicBezTo>
                <a:cubicBezTo>
                  <a:pt x="480" y="889"/>
                  <a:pt x="479" y="890"/>
                  <a:pt x="478" y="891"/>
                </a:cubicBezTo>
                <a:cubicBezTo>
                  <a:pt x="476" y="891"/>
                  <a:pt x="475" y="892"/>
                  <a:pt x="473" y="892"/>
                </a:cubicBezTo>
                <a:cubicBezTo>
                  <a:pt x="472" y="892"/>
                  <a:pt x="470" y="893"/>
                  <a:pt x="469" y="893"/>
                </a:cubicBezTo>
                <a:cubicBezTo>
                  <a:pt x="468" y="894"/>
                  <a:pt x="466" y="894"/>
                  <a:pt x="465" y="895"/>
                </a:cubicBezTo>
                <a:cubicBezTo>
                  <a:pt x="463" y="895"/>
                  <a:pt x="462" y="895"/>
                  <a:pt x="461" y="896"/>
                </a:cubicBezTo>
                <a:cubicBezTo>
                  <a:pt x="459" y="896"/>
                  <a:pt x="458" y="898"/>
                  <a:pt x="457" y="899"/>
                </a:cubicBezTo>
                <a:cubicBezTo>
                  <a:pt x="456" y="900"/>
                  <a:pt x="455" y="902"/>
                  <a:pt x="454" y="903"/>
                </a:cubicBezTo>
                <a:cubicBezTo>
                  <a:pt x="453" y="904"/>
                  <a:pt x="452" y="904"/>
                  <a:pt x="450" y="904"/>
                </a:cubicBezTo>
                <a:cubicBezTo>
                  <a:pt x="447" y="905"/>
                  <a:pt x="444" y="905"/>
                  <a:pt x="441" y="905"/>
                </a:cubicBezTo>
                <a:cubicBezTo>
                  <a:pt x="435" y="907"/>
                  <a:pt x="430" y="908"/>
                  <a:pt x="424" y="910"/>
                </a:cubicBezTo>
                <a:cubicBezTo>
                  <a:pt x="421" y="910"/>
                  <a:pt x="418" y="912"/>
                  <a:pt x="415" y="912"/>
                </a:cubicBezTo>
                <a:cubicBezTo>
                  <a:pt x="414" y="912"/>
                  <a:pt x="413" y="911"/>
                  <a:pt x="413" y="910"/>
                </a:cubicBezTo>
                <a:cubicBezTo>
                  <a:pt x="412" y="910"/>
                  <a:pt x="412" y="909"/>
                  <a:pt x="411" y="910"/>
                </a:cubicBezTo>
                <a:cubicBezTo>
                  <a:pt x="411" y="910"/>
                  <a:pt x="411" y="910"/>
                  <a:pt x="411" y="911"/>
                </a:cubicBezTo>
                <a:cubicBezTo>
                  <a:pt x="410" y="911"/>
                  <a:pt x="410" y="911"/>
                  <a:pt x="410" y="911"/>
                </a:cubicBezTo>
                <a:cubicBezTo>
                  <a:pt x="409" y="912"/>
                  <a:pt x="409" y="913"/>
                  <a:pt x="408" y="913"/>
                </a:cubicBezTo>
                <a:cubicBezTo>
                  <a:pt x="407" y="913"/>
                  <a:pt x="407" y="912"/>
                  <a:pt x="407" y="911"/>
                </a:cubicBezTo>
                <a:cubicBezTo>
                  <a:pt x="407" y="910"/>
                  <a:pt x="408" y="910"/>
                  <a:pt x="407" y="909"/>
                </a:cubicBezTo>
                <a:cubicBezTo>
                  <a:pt x="407" y="908"/>
                  <a:pt x="407" y="906"/>
                  <a:pt x="405" y="906"/>
                </a:cubicBezTo>
                <a:cubicBezTo>
                  <a:pt x="404" y="906"/>
                  <a:pt x="403" y="906"/>
                  <a:pt x="402" y="906"/>
                </a:cubicBezTo>
                <a:cubicBezTo>
                  <a:pt x="401" y="906"/>
                  <a:pt x="401" y="906"/>
                  <a:pt x="400" y="906"/>
                </a:cubicBezTo>
                <a:cubicBezTo>
                  <a:pt x="399" y="905"/>
                  <a:pt x="399" y="905"/>
                  <a:pt x="398" y="905"/>
                </a:cubicBezTo>
                <a:cubicBezTo>
                  <a:pt x="398" y="905"/>
                  <a:pt x="398" y="905"/>
                  <a:pt x="397" y="904"/>
                </a:cubicBezTo>
                <a:cubicBezTo>
                  <a:pt x="397" y="904"/>
                  <a:pt x="397" y="903"/>
                  <a:pt x="397" y="903"/>
                </a:cubicBezTo>
                <a:cubicBezTo>
                  <a:pt x="397" y="902"/>
                  <a:pt x="398" y="905"/>
                  <a:pt x="400" y="904"/>
                </a:cubicBezTo>
                <a:cubicBezTo>
                  <a:pt x="400" y="903"/>
                  <a:pt x="400" y="903"/>
                  <a:pt x="400" y="902"/>
                </a:cubicBezTo>
                <a:cubicBezTo>
                  <a:pt x="401" y="901"/>
                  <a:pt x="401" y="902"/>
                  <a:pt x="402" y="902"/>
                </a:cubicBezTo>
                <a:cubicBezTo>
                  <a:pt x="403" y="902"/>
                  <a:pt x="403" y="901"/>
                  <a:pt x="404" y="901"/>
                </a:cubicBezTo>
                <a:cubicBezTo>
                  <a:pt x="404" y="901"/>
                  <a:pt x="405" y="901"/>
                  <a:pt x="405" y="902"/>
                </a:cubicBezTo>
                <a:cubicBezTo>
                  <a:pt x="405" y="902"/>
                  <a:pt x="406" y="903"/>
                  <a:pt x="406" y="902"/>
                </a:cubicBezTo>
                <a:cubicBezTo>
                  <a:pt x="407" y="902"/>
                  <a:pt x="406" y="901"/>
                  <a:pt x="406" y="901"/>
                </a:cubicBezTo>
                <a:cubicBezTo>
                  <a:pt x="405" y="900"/>
                  <a:pt x="406" y="900"/>
                  <a:pt x="405" y="899"/>
                </a:cubicBezTo>
                <a:cubicBezTo>
                  <a:pt x="404" y="899"/>
                  <a:pt x="404" y="899"/>
                  <a:pt x="403" y="898"/>
                </a:cubicBezTo>
                <a:cubicBezTo>
                  <a:pt x="403" y="897"/>
                  <a:pt x="403" y="897"/>
                  <a:pt x="404" y="896"/>
                </a:cubicBezTo>
                <a:cubicBezTo>
                  <a:pt x="404" y="896"/>
                  <a:pt x="405" y="896"/>
                  <a:pt x="405" y="895"/>
                </a:cubicBezTo>
                <a:cubicBezTo>
                  <a:pt x="405" y="894"/>
                  <a:pt x="402" y="895"/>
                  <a:pt x="401" y="895"/>
                </a:cubicBezTo>
                <a:cubicBezTo>
                  <a:pt x="401" y="895"/>
                  <a:pt x="401" y="895"/>
                  <a:pt x="400" y="895"/>
                </a:cubicBezTo>
                <a:cubicBezTo>
                  <a:pt x="400" y="895"/>
                  <a:pt x="400" y="895"/>
                  <a:pt x="399" y="895"/>
                </a:cubicBezTo>
                <a:cubicBezTo>
                  <a:pt x="399" y="895"/>
                  <a:pt x="398" y="895"/>
                  <a:pt x="399" y="894"/>
                </a:cubicBezTo>
                <a:cubicBezTo>
                  <a:pt x="399" y="893"/>
                  <a:pt x="399" y="892"/>
                  <a:pt x="400" y="892"/>
                </a:cubicBezTo>
                <a:cubicBezTo>
                  <a:pt x="400" y="892"/>
                  <a:pt x="401" y="893"/>
                  <a:pt x="401" y="892"/>
                </a:cubicBezTo>
                <a:cubicBezTo>
                  <a:pt x="401" y="892"/>
                  <a:pt x="400" y="891"/>
                  <a:pt x="400" y="891"/>
                </a:cubicBezTo>
                <a:cubicBezTo>
                  <a:pt x="400" y="891"/>
                  <a:pt x="399" y="892"/>
                  <a:pt x="399" y="892"/>
                </a:cubicBezTo>
                <a:cubicBezTo>
                  <a:pt x="398" y="892"/>
                  <a:pt x="398" y="892"/>
                  <a:pt x="397" y="892"/>
                </a:cubicBezTo>
                <a:cubicBezTo>
                  <a:pt x="397" y="892"/>
                  <a:pt x="396" y="893"/>
                  <a:pt x="396" y="893"/>
                </a:cubicBezTo>
                <a:cubicBezTo>
                  <a:pt x="396" y="893"/>
                  <a:pt x="397" y="894"/>
                  <a:pt x="397" y="894"/>
                </a:cubicBezTo>
                <a:cubicBezTo>
                  <a:pt x="398" y="894"/>
                  <a:pt x="398" y="895"/>
                  <a:pt x="397" y="895"/>
                </a:cubicBezTo>
                <a:cubicBezTo>
                  <a:pt x="396" y="896"/>
                  <a:pt x="396" y="895"/>
                  <a:pt x="395" y="895"/>
                </a:cubicBezTo>
                <a:cubicBezTo>
                  <a:pt x="394" y="895"/>
                  <a:pt x="394" y="896"/>
                  <a:pt x="394" y="896"/>
                </a:cubicBezTo>
                <a:cubicBezTo>
                  <a:pt x="394" y="897"/>
                  <a:pt x="394" y="898"/>
                  <a:pt x="394" y="898"/>
                </a:cubicBezTo>
                <a:cubicBezTo>
                  <a:pt x="394" y="899"/>
                  <a:pt x="394" y="898"/>
                  <a:pt x="394" y="899"/>
                </a:cubicBezTo>
                <a:cubicBezTo>
                  <a:pt x="394" y="899"/>
                  <a:pt x="394" y="900"/>
                  <a:pt x="394" y="900"/>
                </a:cubicBezTo>
                <a:cubicBezTo>
                  <a:pt x="395" y="901"/>
                  <a:pt x="394" y="900"/>
                  <a:pt x="393" y="900"/>
                </a:cubicBezTo>
                <a:cubicBezTo>
                  <a:pt x="393" y="899"/>
                  <a:pt x="393" y="898"/>
                  <a:pt x="392" y="898"/>
                </a:cubicBezTo>
                <a:cubicBezTo>
                  <a:pt x="391" y="898"/>
                  <a:pt x="391" y="899"/>
                  <a:pt x="391" y="899"/>
                </a:cubicBezTo>
                <a:cubicBezTo>
                  <a:pt x="390" y="899"/>
                  <a:pt x="389" y="899"/>
                  <a:pt x="389" y="899"/>
                </a:cubicBezTo>
                <a:cubicBezTo>
                  <a:pt x="388" y="900"/>
                  <a:pt x="387" y="900"/>
                  <a:pt x="386" y="901"/>
                </a:cubicBezTo>
                <a:cubicBezTo>
                  <a:pt x="386" y="901"/>
                  <a:pt x="385" y="901"/>
                  <a:pt x="384" y="901"/>
                </a:cubicBezTo>
                <a:cubicBezTo>
                  <a:pt x="383" y="901"/>
                  <a:pt x="382" y="901"/>
                  <a:pt x="381" y="901"/>
                </a:cubicBezTo>
                <a:cubicBezTo>
                  <a:pt x="381" y="900"/>
                  <a:pt x="382" y="900"/>
                  <a:pt x="382" y="900"/>
                </a:cubicBezTo>
                <a:cubicBezTo>
                  <a:pt x="383" y="900"/>
                  <a:pt x="383" y="900"/>
                  <a:pt x="384" y="899"/>
                </a:cubicBezTo>
                <a:cubicBezTo>
                  <a:pt x="385" y="899"/>
                  <a:pt x="385" y="899"/>
                  <a:pt x="386" y="899"/>
                </a:cubicBezTo>
                <a:cubicBezTo>
                  <a:pt x="387" y="899"/>
                  <a:pt x="388" y="899"/>
                  <a:pt x="388" y="899"/>
                </a:cubicBezTo>
                <a:cubicBezTo>
                  <a:pt x="389" y="898"/>
                  <a:pt x="389" y="898"/>
                  <a:pt x="388" y="898"/>
                </a:cubicBezTo>
                <a:cubicBezTo>
                  <a:pt x="387" y="898"/>
                  <a:pt x="387" y="898"/>
                  <a:pt x="386" y="898"/>
                </a:cubicBezTo>
                <a:cubicBezTo>
                  <a:pt x="385" y="898"/>
                  <a:pt x="383" y="896"/>
                  <a:pt x="382" y="897"/>
                </a:cubicBezTo>
                <a:cubicBezTo>
                  <a:pt x="382" y="898"/>
                  <a:pt x="381" y="898"/>
                  <a:pt x="381" y="899"/>
                </a:cubicBezTo>
                <a:cubicBezTo>
                  <a:pt x="381" y="899"/>
                  <a:pt x="380" y="899"/>
                  <a:pt x="380" y="900"/>
                </a:cubicBezTo>
                <a:cubicBezTo>
                  <a:pt x="378" y="901"/>
                  <a:pt x="378" y="902"/>
                  <a:pt x="378" y="903"/>
                </a:cubicBezTo>
                <a:cubicBezTo>
                  <a:pt x="377" y="904"/>
                  <a:pt x="376" y="905"/>
                  <a:pt x="376" y="906"/>
                </a:cubicBezTo>
                <a:cubicBezTo>
                  <a:pt x="375" y="906"/>
                  <a:pt x="375" y="907"/>
                  <a:pt x="374" y="907"/>
                </a:cubicBezTo>
                <a:cubicBezTo>
                  <a:pt x="374" y="907"/>
                  <a:pt x="373" y="907"/>
                  <a:pt x="372" y="907"/>
                </a:cubicBezTo>
                <a:cubicBezTo>
                  <a:pt x="372" y="907"/>
                  <a:pt x="372" y="907"/>
                  <a:pt x="372" y="906"/>
                </a:cubicBezTo>
                <a:cubicBezTo>
                  <a:pt x="371" y="906"/>
                  <a:pt x="369" y="906"/>
                  <a:pt x="368" y="906"/>
                </a:cubicBezTo>
                <a:cubicBezTo>
                  <a:pt x="368" y="907"/>
                  <a:pt x="367" y="907"/>
                  <a:pt x="367" y="908"/>
                </a:cubicBezTo>
                <a:cubicBezTo>
                  <a:pt x="366" y="908"/>
                  <a:pt x="364" y="909"/>
                  <a:pt x="363" y="909"/>
                </a:cubicBezTo>
                <a:cubicBezTo>
                  <a:pt x="362" y="910"/>
                  <a:pt x="361" y="911"/>
                  <a:pt x="359" y="911"/>
                </a:cubicBezTo>
                <a:cubicBezTo>
                  <a:pt x="358" y="912"/>
                  <a:pt x="356" y="912"/>
                  <a:pt x="355" y="912"/>
                </a:cubicBezTo>
                <a:cubicBezTo>
                  <a:pt x="354" y="912"/>
                  <a:pt x="350" y="912"/>
                  <a:pt x="350" y="911"/>
                </a:cubicBezTo>
                <a:cubicBezTo>
                  <a:pt x="349" y="910"/>
                  <a:pt x="350" y="908"/>
                  <a:pt x="351" y="908"/>
                </a:cubicBezTo>
                <a:cubicBezTo>
                  <a:pt x="352" y="906"/>
                  <a:pt x="352" y="905"/>
                  <a:pt x="352" y="904"/>
                </a:cubicBezTo>
                <a:cubicBezTo>
                  <a:pt x="353" y="904"/>
                  <a:pt x="353" y="903"/>
                  <a:pt x="353" y="903"/>
                </a:cubicBezTo>
                <a:cubicBezTo>
                  <a:pt x="354" y="902"/>
                  <a:pt x="354" y="902"/>
                  <a:pt x="355" y="901"/>
                </a:cubicBezTo>
                <a:cubicBezTo>
                  <a:pt x="356" y="900"/>
                  <a:pt x="352" y="900"/>
                  <a:pt x="351" y="900"/>
                </a:cubicBezTo>
                <a:cubicBezTo>
                  <a:pt x="350" y="900"/>
                  <a:pt x="350" y="900"/>
                  <a:pt x="349" y="900"/>
                </a:cubicBezTo>
                <a:cubicBezTo>
                  <a:pt x="348" y="901"/>
                  <a:pt x="347" y="902"/>
                  <a:pt x="345" y="902"/>
                </a:cubicBezTo>
                <a:cubicBezTo>
                  <a:pt x="345" y="902"/>
                  <a:pt x="344" y="901"/>
                  <a:pt x="344" y="901"/>
                </a:cubicBezTo>
                <a:cubicBezTo>
                  <a:pt x="343" y="901"/>
                  <a:pt x="343" y="900"/>
                  <a:pt x="342" y="900"/>
                </a:cubicBezTo>
                <a:cubicBezTo>
                  <a:pt x="341" y="900"/>
                  <a:pt x="340" y="898"/>
                  <a:pt x="339" y="898"/>
                </a:cubicBezTo>
                <a:cubicBezTo>
                  <a:pt x="338" y="898"/>
                  <a:pt x="338" y="899"/>
                  <a:pt x="337" y="899"/>
                </a:cubicBezTo>
                <a:cubicBezTo>
                  <a:pt x="336" y="899"/>
                  <a:pt x="336" y="899"/>
                  <a:pt x="336" y="898"/>
                </a:cubicBezTo>
                <a:cubicBezTo>
                  <a:pt x="335" y="897"/>
                  <a:pt x="333" y="898"/>
                  <a:pt x="332" y="897"/>
                </a:cubicBezTo>
                <a:cubicBezTo>
                  <a:pt x="331" y="896"/>
                  <a:pt x="333" y="895"/>
                  <a:pt x="333" y="894"/>
                </a:cubicBezTo>
                <a:cubicBezTo>
                  <a:pt x="333" y="893"/>
                  <a:pt x="332" y="892"/>
                  <a:pt x="332" y="891"/>
                </a:cubicBezTo>
                <a:cubicBezTo>
                  <a:pt x="332" y="890"/>
                  <a:pt x="333" y="889"/>
                  <a:pt x="332" y="889"/>
                </a:cubicBezTo>
                <a:cubicBezTo>
                  <a:pt x="331" y="888"/>
                  <a:pt x="331" y="889"/>
                  <a:pt x="331" y="889"/>
                </a:cubicBezTo>
                <a:cubicBezTo>
                  <a:pt x="330" y="890"/>
                  <a:pt x="329" y="889"/>
                  <a:pt x="329" y="889"/>
                </a:cubicBezTo>
                <a:cubicBezTo>
                  <a:pt x="327" y="887"/>
                  <a:pt x="325" y="889"/>
                  <a:pt x="323" y="889"/>
                </a:cubicBezTo>
                <a:cubicBezTo>
                  <a:pt x="323" y="888"/>
                  <a:pt x="323" y="888"/>
                  <a:pt x="324" y="887"/>
                </a:cubicBezTo>
                <a:cubicBezTo>
                  <a:pt x="324" y="887"/>
                  <a:pt x="324" y="887"/>
                  <a:pt x="324" y="886"/>
                </a:cubicBezTo>
                <a:cubicBezTo>
                  <a:pt x="324" y="886"/>
                  <a:pt x="326" y="885"/>
                  <a:pt x="326" y="885"/>
                </a:cubicBezTo>
                <a:cubicBezTo>
                  <a:pt x="327" y="887"/>
                  <a:pt x="329" y="885"/>
                  <a:pt x="327" y="884"/>
                </a:cubicBezTo>
                <a:cubicBezTo>
                  <a:pt x="327" y="884"/>
                  <a:pt x="326" y="884"/>
                  <a:pt x="326" y="883"/>
                </a:cubicBezTo>
                <a:cubicBezTo>
                  <a:pt x="326" y="882"/>
                  <a:pt x="327" y="882"/>
                  <a:pt x="327" y="882"/>
                </a:cubicBezTo>
                <a:cubicBezTo>
                  <a:pt x="328" y="882"/>
                  <a:pt x="327" y="883"/>
                  <a:pt x="328" y="884"/>
                </a:cubicBezTo>
                <a:cubicBezTo>
                  <a:pt x="329" y="884"/>
                  <a:pt x="329" y="884"/>
                  <a:pt x="330" y="885"/>
                </a:cubicBezTo>
                <a:cubicBezTo>
                  <a:pt x="330" y="886"/>
                  <a:pt x="331" y="888"/>
                  <a:pt x="332" y="887"/>
                </a:cubicBezTo>
                <a:cubicBezTo>
                  <a:pt x="332" y="886"/>
                  <a:pt x="332" y="887"/>
                  <a:pt x="332" y="886"/>
                </a:cubicBezTo>
                <a:cubicBezTo>
                  <a:pt x="332" y="886"/>
                  <a:pt x="332" y="885"/>
                  <a:pt x="333" y="885"/>
                </a:cubicBezTo>
                <a:cubicBezTo>
                  <a:pt x="333" y="884"/>
                  <a:pt x="334" y="884"/>
                  <a:pt x="333" y="884"/>
                </a:cubicBezTo>
                <a:cubicBezTo>
                  <a:pt x="333" y="883"/>
                  <a:pt x="332" y="883"/>
                  <a:pt x="331" y="883"/>
                </a:cubicBezTo>
                <a:cubicBezTo>
                  <a:pt x="331" y="882"/>
                  <a:pt x="331" y="882"/>
                  <a:pt x="330" y="881"/>
                </a:cubicBezTo>
                <a:cubicBezTo>
                  <a:pt x="330" y="881"/>
                  <a:pt x="329" y="881"/>
                  <a:pt x="328" y="881"/>
                </a:cubicBezTo>
                <a:cubicBezTo>
                  <a:pt x="327" y="881"/>
                  <a:pt x="327" y="881"/>
                  <a:pt x="326" y="881"/>
                </a:cubicBezTo>
                <a:cubicBezTo>
                  <a:pt x="326" y="881"/>
                  <a:pt x="326" y="882"/>
                  <a:pt x="325" y="882"/>
                </a:cubicBezTo>
                <a:cubicBezTo>
                  <a:pt x="324" y="883"/>
                  <a:pt x="324" y="882"/>
                  <a:pt x="323" y="882"/>
                </a:cubicBezTo>
                <a:cubicBezTo>
                  <a:pt x="323" y="881"/>
                  <a:pt x="322" y="882"/>
                  <a:pt x="322" y="881"/>
                </a:cubicBezTo>
                <a:cubicBezTo>
                  <a:pt x="322" y="880"/>
                  <a:pt x="322" y="880"/>
                  <a:pt x="323" y="879"/>
                </a:cubicBezTo>
                <a:cubicBezTo>
                  <a:pt x="323" y="879"/>
                  <a:pt x="323" y="878"/>
                  <a:pt x="324" y="878"/>
                </a:cubicBezTo>
                <a:cubicBezTo>
                  <a:pt x="325" y="878"/>
                  <a:pt x="325" y="879"/>
                  <a:pt x="326" y="878"/>
                </a:cubicBezTo>
                <a:cubicBezTo>
                  <a:pt x="327" y="878"/>
                  <a:pt x="327" y="876"/>
                  <a:pt x="326" y="875"/>
                </a:cubicBezTo>
                <a:cubicBezTo>
                  <a:pt x="326" y="875"/>
                  <a:pt x="325" y="874"/>
                  <a:pt x="325" y="874"/>
                </a:cubicBezTo>
                <a:cubicBezTo>
                  <a:pt x="324" y="873"/>
                  <a:pt x="325" y="872"/>
                  <a:pt x="324" y="871"/>
                </a:cubicBezTo>
                <a:cubicBezTo>
                  <a:pt x="324" y="870"/>
                  <a:pt x="324" y="869"/>
                  <a:pt x="324" y="869"/>
                </a:cubicBezTo>
                <a:cubicBezTo>
                  <a:pt x="325" y="868"/>
                  <a:pt x="325" y="868"/>
                  <a:pt x="326" y="868"/>
                </a:cubicBezTo>
                <a:cubicBezTo>
                  <a:pt x="326" y="867"/>
                  <a:pt x="327" y="867"/>
                  <a:pt x="327" y="866"/>
                </a:cubicBezTo>
                <a:cubicBezTo>
                  <a:pt x="327" y="865"/>
                  <a:pt x="327" y="865"/>
                  <a:pt x="326" y="865"/>
                </a:cubicBezTo>
                <a:cubicBezTo>
                  <a:pt x="325" y="864"/>
                  <a:pt x="325" y="864"/>
                  <a:pt x="326" y="863"/>
                </a:cubicBezTo>
                <a:cubicBezTo>
                  <a:pt x="327" y="863"/>
                  <a:pt x="327" y="864"/>
                  <a:pt x="328" y="864"/>
                </a:cubicBezTo>
                <a:cubicBezTo>
                  <a:pt x="329" y="864"/>
                  <a:pt x="330" y="864"/>
                  <a:pt x="330" y="864"/>
                </a:cubicBezTo>
                <a:cubicBezTo>
                  <a:pt x="332" y="863"/>
                  <a:pt x="333" y="863"/>
                  <a:pt x="333" y="862"/>
                </a:cubicBezTo>
                <a:cubicBezTo>
                  <a:pt x="333" y="861"/>
                  <a:pt x="332" y="858"/>
                  <a:pt x="334" y="859"/>
                </a:cubicBezTo>
                <a:cubicBezTo>
                  <a:pt x="335" y="860"/>
                  <a:pt x="336" y="861"/>
                  <a:pt x="337" y="859"/>
                </a:cubicBezTo>
                <a:cubicBezTo>
                  <a:pt x="337" y="859"/>
                  <a:pt x="337" y="858"/>
                  <a:pt x="337" y="857"/>
                </a:cubicBezTo>
                <a:cubicBezTo>
                  <a:pt x="337" y="856"/>
                  <a:pt x="337" y="856"/>
                  <a:pt x="338" y="855"/>
                </a:cubicBezTo>
                <a:cubicBezTo>
                  <a:pt x="339" y="854"/>
                  <a:pt x="338" y="853"/>
                  <a:pt x="338" y="851"/>
                </a:cubicBezTo>
                <a:cubicBezTo>
                  <a:pt x="339" y="851"/>
                  <a:pt x="339" y="850"/>
                  <a:pt x="339" y="850"/>
                </a:cubicBezTo>
                <a:cubicBezTo>
                  <a:pt x="340" y="849"/>
                  <a:pt x="339" y="848"/>
                  <a:pt x="340" y="848"/>
                </a:cubicBezTo>
                <a:cubicBezTo>
                  <a:pt x="341" y="848"/>
                  <a:pt x="342" y="848"/>
                  <a:pt x="341" y="849"/>
                </a:cubicBezTo>
                <a:cubicBezTo>
                  <a:pt x="341" y="849"/>
                  <a:pt x="340" y="849"/>
                  <a:pt x="340" y="850"/>
                </a:cubicBezTo>
                <a:cubicBezTo>
                  <a:pt x="340" y="851"/>
                  <a:pt x="341" y="851"/>
                  <a:pt x="341" y="851"/>
                </a:cubicBezTo>
                <a:cubicBezTo>
                  <a:pt x="342" y="852"/>
                  <a:pt x="342" y="852"/>
                  <a:pt x="342" y="853"/>
                </a:cubicBezTo>
                <a:cubicBezTo>
                  <a:pt x="344" y="854"/>
                  <a:pt x="345" y="852"/>
                  <a:pt x="345" y="851"/>
                </a:cubicBezTo>
                <a:cubicBezTo>
                  <a:pt x="346" y="850"/>
                  <a:pt x="348" y="849"/>
                  <a:pt x="348" y="848"/>
                </a:cubicBezTo>
                <a:cubicBezTo>
                  <a:pt x="349" y="847"/>
                  <a:pt x="349" y="847"/>
                  <a:pt x="349" y="846"/>
                </a:cubicBezTo>
                <a:cubicBezTo>
                  <a:pt x="349" y="845"/>
                  <a:pt x="350" y="845"/>
                  <a:pt x="350" y="844"/>
                </a:cubicBezTo>
                <a:cubicBezTo>
                  <a:pt x="351" y="843"/>
                  <a:pt x="349" y="842"/>
                  <a:pt x="348" y="842"/>
                </a:cubicBezTo>
                <a:cubicBezTo>
                  <a:pt x="347" y="842"/>
                  <a:pt x="347" y="841"/>
                  <a:pt x="346" y="841"/>
                </a:cubicBezTo>
                <a:cubicBezTo>
                  <a:pt x="345" y="841"/>
                  <a:pt x="343" y="842"/>
                  <a:pt x="342" y="840"/>
                </a:cubicBezTo>
                <a:cubicBezTo>
                  <a:pt x="342" y="840"/>
                  <a:pt x="341" y="839"/>
                  <a:pt x="340" y="839"/>
                </a:cubicBezTo>
                <a:cubicBezTo>
                  <a:pt x="340" y="839"/>
                  <a:pt x="339" y="840"/>
                  <a:pt x="339" y="839"/>
                </a:cubicBezTo>
                <a:cubicBezTo>
                  <a:pt x="338" y="838"/>
                  <a:pt x="339" y="837"/>
                  <a:pt x="339" y="837"/>
                </a:cubicBezTo>
                <a:cubicBezTo>
                  <a:pt x="338" y="836"/>
                  <a:pt x="337" y="836"/>
                  <a:pt x="337" y="836"/>
                </a:cubicBezTo>
                <a:cubicBezTo>
                  <a:pt x="336" y="835"/>
                  <a:pt x="337" y="835"/>
                  <a:pt x="338" y="835"/>
                </a:cubicBezTo>
                <a:cubicBezTo>
                  <a:pt x="339" y="834"/>
                  <a:pt x="339" y="832"/>
                  <a:pt x="339" y="831"/>
                </a:cubicBezTo>
                <a:cubicBezTo>
                  <a:pt x="339" y="830"/>
                  <a:pt x="339" y="828"/>
                  <a:pt x="338" y="828"/>
                </a:cubicBezTo>
                <a:cubicBezTo>
                  <a:pt x="337" y="827"/>
                  <a:pt x="337" y="827"/>
                  <a:pt x="336" y="827"/>
                </a:cubicBezTo>
                <a:cubicBezTo>
                  <a:pt x="334" y="827"/>
                  <a:pt x="332" y="827"/>
                  <a:pt x="331" y="827"/>
                </a:cubicBezTo>
                <a:cubicBezTo>
                  <a:pt x="330" y="827"/>
                  <a:pt x="329" y="826"/>
                  <a:pt x="328" y="827"/>
                </a:cubicBezTo>
                <a:cubicBezTo>
                  <a:pt x="328" y="827"/>
                  <a:pt x="327" y="827"/>
                  <a:pt x="326" y="827"/>
                </a:cubicBezTo>
                <a:cubicBezTo>
                  <a:pt x="325" y="828"/>
                  <a:pt x="324" y="827"/>
                  <a:pt x="323" y="826"/>
                </a:cubicBezTo>
                <a:cubicBezTo>
                  <a:pt x="322" y="825"/>
                  <a:pt x="325" y="826"/>
                  <a:pt x="326" y="826"/>
                </a:cubicBezTo>
                <a:cubicBezTo>
                  <a:pt x="328" y="826"/>
                  <a:pt x="329" y="826"/>
                  <a:pt x="330" y="826"/>
                </a:cubicBezTo>
                <a:cubicBezTo>
                  <a:pt x="332" y="825"/>
                  <a:pt x="333" y="825"/>
                  <a:pt x="335" y="825"/>
                </a:cubicBezTo>
                <a:cubicBezTo>
                  <a:pt x="336" y="825"/>
                  <a:pt x="338" y="826"/>
                  <a:pt x="339" y="826"/>
                </a:cubicBezTo>
                <a:cubicBezTo>
                  <a:pt x="340" y="825"/>
                  <a:pt x="341" y="824"/>
                  <a:pt x="341" y="822"/>
                </a:cubicBezTo>
                <a:cubicBezTo>
                  <a:pt x="342" y="821"/>
                  <a:pt x="343" y="820"/>
                  <a:pt x="343" y="818"/>
                </a:cubicBezTo>
                <a:cubicBezTo>
                  <a:pt x="343" y="817"/>
                  <a:pt x="343" y="815"/>
                  <a:pt x="342" y="814"/>
                </a:cubicBezTo>
                <a:cubicBezTo>
                  <a:pt x="341" y="813"/>
                  <a:pt x="340" y="811"/>
                  <a:pt x="342" y="810"/>
                </a:cubicBezTo>
                <a:cubicBezTo>
                  <a:pt x="342" y="810"/>
                  <a:pt x="343" y="810"/>
                  <a:pt x="343" y="809"/>
                </a:cubicBezTo>
                <a:cubicBezTo>
                  <a:pt x="344" y="809"/>
                  <a:pt x="344" y="808"/>
                  <a:pt x="344" y="808"/>
                </a:cubicBezTo>
                <a:cubicBezTo>
                  <a:pt x="345" y="808"/>
                  <a:pt x="346" y="807"/>
                  <a:pt x="345" y="807"/>
                </a:cubicBezTo>
                <a:cubicBezTo>
                  <a:pt x="345" y="806"/>
                  <a:pt x="344" y="806"/>
                  <a:pt x="344" y="807"/>
                </a:cubicBezTo>
                <a:cubicBezTo>
                  <a:pt x="342" y="808"/>
                  <a:pt x="341" y="808"/>
                  <a:pt x="340" y="809"/>
                </a:cubicBezTo>
                <a:cubicBezTo>
                  <a:pt x="339" y="810"/>
                  <a:pt x="337" y="810"/>
                  <a:pt x="336" y="811"/>
                </a:cubicBezTo>
                <a:cubicBezTo>
                  <a:pt x="335" y="811"/>
                  <a:pt x="334" y="812"/>
                  <a:pt x="332" y="812"/>
                </a:cubicBezTo>
                <a:cubicBezTo>
                  <a:pt x="331" y="813"/>
                  <a:pt x="330" y="812"/>
                  <a:pt x="329" y="813"/>
                </a:cubicBezTo>
                <a:cubicBezTo>
                  <a:pt x="328" y="814"/>
                  <a:pt x="327" y="815"/>
                  <a:pt x="326" y="816"/>
                </a:cubicBezTo>
                <a:cubicBezTo>
                  <a:pt x="326" y="817"/>
                  <a:pt x="325" y="819"/>
                  <a:pt x="324" y="820"/>
                </a:cubicBezTo>
                <a:cubicBezTo>
                  <a:pt x="324" y="821"/>
                  <a:pt x="323" y="822"/>
                  <a:pt x="322" y="823"/>
                </a:cubicBezTo>
                <a:cubicBezTo>
                  <a:pt x="321" y="823"/>
                  <a:pt x="320" y="823"/>
                  <a:pt x="319" y="823"/>
                </a:cubicBezTo>
                <a:cubicBezTo>
                  <a:pt x="318" y="824"/>
                  <a:pt x="317" y="824"/>
                  <a:pt x="317" y="824"/>
                </a:cubicBezTo>
                <a:cubicBezTo>
                  <a:pt x="315" y="823"/>
                  <a:pt x="313" y="824"/>
                  <a:pt x="311" y="824"/>
                </a:cubicBezTo>
                <a:cubicBezTo>
                  <a:pt x="310" y="823"/>
                  <a:pt x="308" y="823"/>
                  <a:pt x="306" y="824"/>
                </a:cubicBezTo>
                <a:cubicBezTo>
                  <a:pt x="303" y="825"/>
                  <a:pt x="302" y="828"/>
                  <a:pt x="300" y="830"/>
                </a:cubicBezTo>
                <a:cubicBezTo>
                  <a:pt x="299" y="831"/>
                  <a:pt x="299" y="832"/>
                  <a:pt x="298" y="834"/>
                </a:cubicBezTo>
                <a:cubicBezTo>
                  <a:pt x="298" y="835"/>
                  <a:pt x="298" y="836"/>
                  <a:pt x="300" y="837"/>
                </a:cubicBezTo>
                <a:cubicBezTo>
                  <a:pt x="300" y="837"/>
                  <a:pt x="301" y="837"/>
                  <a:pt x="301" y="838"/>
                </a:cubicBezTo>
                <a:cubicBezTo>
                  <a:pt x="302" y="838"/>
                  <a:pt x="302" y="838"/>
                  <a:pt x="303" y="838"/>
                </a:cubicBezTo>
                <a:cubicBezTo>
                  <a:pt x="303" y="838"/>
                  <a:pt x="304" y="839"/>
                  <a:pt x="305" y="839"/>
                </a:cubicBezTo>
                <a:cubicBezTo>
                  <a:pt x="305" y="838"/>
                  <a:pt x="304" y="838"/>
                  <a:pt x="304" y="838"/>
                </a:cubicBezTo>
                <a:cubicBezTo>
                  <a:pt x="302" y="837"/>
                  <a:pt x="301" y="836"/>
                  <a:pt x="302" y="835"/>
                </a:cubicBezTo>
                <a:cubicBezTo>
                  <a:pt x="303" y="834"/>
                  <a:pt x="304" y="834"/>
                  <a:pt x="304" y="834"/>
                </a:cubicBezTo>
                <a:cubicBezTo>
                  <a:pt x="305" y="835"/>
                  <a:pt x="305" y="835"/>
                  <a:pt x="305" y="836"/>
                </a:cubicBezTo>
                <a:cubicBezTo>
                  <a:pt x="306" y="837"/>
                  <a:pt x="306" y="836"/>
                  <a:pt x="307" y="836"/>
                </a:cubicBezTo>
                <a:cubicBezTo>
                  <a:pt x="308" y="836"/>
                  <a:pt x="308" y="837"/>
                  <a:pt x="309" y="836"/>
                </a:cubicBezTo>
                <a:cubicBezTo>
                  <a:pt x="310" y="836"/>
                  <a:pt x="309" y="835"/>
                  <a:pt x="310" y="834"/>
                </a:cubicBezTo>
                <a:cubicBezTo>
                  <a:pt x="310" y="834"/>
                  <a:pt x="310" y="833"/>
                  <a:pt x="310" y="833"/>
                </a:cubicBezTo>
                <a:cubicBezTo>
                  <a:pt x="311" y="832"/>
                  <a:pt x="310" y="831"/>
                  <a:pt x="310" y="831"/>
                </a:cubicBezTo>
                <a:cubicBezTo>
                  <a:pt x="310" y="830"/>
                  <a:pt x="311" y="830"/>
                  <a:pt x="311" y="829"/>
                </a:cubicBezTo>
                <a:cubicBezTo>
                  <a:pt x="312" y="829"/>
                  <a:pt x="312" y="829"/>
                  <a:pt x="313" y="828"/>
                </a:cubicBezTo>
                <a:cubicBezTo>
                  <a:pt x="313" y="827"/>
                  <a:pt x="313" y="827"/>
                  <a:pt x="314" y="827"/>
                </a:cubicBezTo>
                <a:cubicBezTo>
                  <a:pt x="315" y="826"/>
                  <a:pt x="316" y="827"/>
                  <a:pt x="316" y="827"/>
                </a:cubicBezTo>
                <a:cubicBezTo>
                  <a:pt x="317" y="827"/>
                  <a:pt x="318" y="827"/>
                  <a:pt x="318" y="827"/>
                </a:cubicBezTo>
                <a:cubicBezTo>
                  <a:pt x="319" y="827"/>
                  <a:pt x="320" y="826"/>
                  <a:pt x="320" y="827"/>
                </a:cubicBezTo>
                <a:cubicBezTo>
                  <a:pt x="321" y="827"/>
                  <a:pt x="320" y="828"/>
                  <a:pt x="320" y="829"/>
                </a:cubicBezTo>
                <a:cubicBezTo>
                  <a:pt x="319" y="829"/>
                  <a:pt x="319" y="829"/>
                  <a:pt x="318" y="830"/>
                </a:cubicBezTo>
                <a:cubicBezTo>
                  <a:pt x="318" y="830"/>
                  <a:pt x="318" y="831"/>
                  <a:pt x="317" y="832"/>
                </a:cubicBezTo>
                <a:cubicBezTo>
                  <a:pt x="317" y="832"/>
                  <a:pt x="317" y="833"/>
                  <a:pt x="316" y="833"/>
                </a:cubicBezTo>
                <a:cubicBezTo>
                  <a:pt x="316" y="834"/>
                  <a:pt x="316" y="834"/>
                  <a:pt x="316" y="835"/>
                </a:cubicBezTo>
                <a:cubicBezTo>
                  <a:pt x="317" y="836"/>
                  <a:pt x="316" y="836"/>
                  <a:pt x="317" y="837"/>
                </a:cubicBezTo>
                <a:cubicBezTo>
                  <a:pt x="318" y="837"/>
                  <a:pt x="318" y="836"/>
                  <a:pt x="319" y="837"/>
                </a:cubicBezTo>
                <a:cubicBezTo>
                  <a:pt x="319" y="838"/>
                  <a:pt x="321" y="840"/>
                  <a:pt x="319" y="840"/>
                </a:cubicBezTo>
                <a:cubicBezTo>
                  <a:pt x="319" y="840"/>
                  <a:pt x="319" y="840"/>
                  <a:pt x="318" y="839"/>
                </a:cubicBezTo>
                <a:cubicBezTo>
                  <a:pt x="318" y="839"/>
                  <a:pt x="317" y="839"/>
                  <a:pt x="316" y="839"/>
                </a:cubicBezTo>
                <a:cubicBezTo>
                  <a:pt x="316" y="839"/>
                  <a:pt x="315" y="839"/>
                  <a:pt x="315" y="838"/>
                </a:cubicBezTo>
                <a:cubicBezTo>
                  <a:pt x="314" y="837"/>
                  <a:pt x="315" y="837"/>
                  <a:pt x="315" y="837"/>
                </a:cubicBezTo>
                <a:cubicBezTo>
                  <a:pt x="316" y="836"/>
                  <a:pt x="316" y="835"/>
                  <a:pt x="315" y="835"/>
                </a:cubicBezTo>
                <a:cubicBezTo>
                  <a:pt x="315" y="835"/>
                  <a:pt x="315" y="835"/>
                  <a:pt x="314" y="834"/>
                </a:cubicBezTo>
                <a:cubicBezTo>
                  <a:pt x="314" y="834"/>
                  <a:pt x="314" y="834"/>
                  <a:pt x="314" y="834"/>
                </a:cubicBezTo>
                <a:cubicBezTo>
                  <a:pt x="313" y="834"/>
                  <a:pt x="312" y="833"/>
                  <a:pt x="312" y="833"/>
                </a:cubicBezTo>
                <a:cubicBezTo>
                  <a:pt x="311" y="834"/>
                  <a:pt x="311" y="834"/>
                  <a:pt x="311" y="835"/>
                </a:cubicBezTo>
                <a:cubicBezTo>
                  <a:pt x="310" y="836"/>
                  <a:pt x="309" y="837"/>
                  <a:pt x="308" y="837"/>
                </a:cubicBezTo>
                <a:cubicBezTo>
                  <a:pt x="307" y="837"/>
                  <a:pt x="306" y="837"/>
                  <a:pt x="306" y="838"/>
                </a:cubicBezTo>
                <a:cubicBezTo>
                  <a:pt x="306" y="838"/>
                  <a:pt x="307" y="838"/>
                  <a:pt x="307" y="839"/>
                </a:cubicBezTo>
                <a:cubicBezTo>
                  <a:pt x="307" y="839"/>
                  <a:pt x="307" y="840"/>
                  <a:pt x="307" y="840"/>
                </a:cubicBezTo>
                <a:cubicBezTo>
                  <a:pt x="307" y="840"/>
                  <a:pt x="308" y="840"/>
                  <a:pt x="308" y="841"/>
                </a:cubicBezTo>
                <a:cubicBezTo>
                  <a:pt x="308" y="842"/>
                  <a:pt x="307" y="842"/>
                  <a:pt x="306" y="841"/>
                </a:cubicBezTo>
                <a:cubicBezTo>
                  <a:pt x="306" y="841"/>
                  <a:pt x="305" y="841"/>
                  <a:pt x="304" y="841"/>
                </a:cubicBezTo>
                <a:cubicBezTo>
                  <a:pt x="303" y="841"/>
                  <a:pt x="303" y="840"/>
                  <a:pt x="302" y="839"/>
                </a:cubicBezTo>
                <a:cubicBezTo>
                  <a:pt x="301" y="839"/>
                  <a:pt x="301" y="839"/>
                  <a:pt x="300" y="839"/>
                </a:cubicBezTo>
                <a:cubicBezTo>
                  <a:pt x="300" y="838"/>
                  <a:pt x="299" y="838"/>
                  <a:pt x="299" y="837"/>
                </a:cubicBezTo>
                <a:cubicBezTo>
                  <a:pt x="298" y="837"/>
                  <a:pt x="298" y="836"/>
                  <a:pt x="298" y="836"/>
                </a:cubicBezTo>
                <a:cubicBezTo>
                  <a:pt x="297" y="836"/>
                  <a:pt x="297" y="837"/>
                  <a:pt x="297" y="838"/>
                </a:cubicBezTo>
                <a:cubicBezTo>
                  <a:pt x="297" y="839"/>
                  <a:pt x="296" y="839"/>
                  <a:pt x="296" y="839"/>
                </a:cubicBezTo>
                <a:cubicBezTo>
                  <a:pt x="295" y="840"/>
                  <a:pt x="295" y="840"/>
                  <a:pt x="295" y="841"/>
                </a:cubicBezTo>
                <a:cubicBezTo>
                  <a:pt x="295" y="841"/>
                  <a:pt x="295" y="842"/>
                  <a:pt x="295" y="843"/>
                </a:cubicBezTo>
                <a:cubicBezTo>
                  <a:pt x="295" y="844"/>
                  <a:pt x="296" y="846"/>
                  <a:pt x="296" y="847"/>
                </a:cubicBezTo>
                <a:cubicBezTo>
                  <a:pt x="296" y="848"/>
                  <a:pt x="296" y="849"/>
                  <a:pt x="296" y="849"/>
                </a:cubicBezTo>
                <a:cubicBezTo>
                  <a:pt x="296" y="850"/>
                  <a:pt x="295" y="851"/>
                  <a:pt x="295" y="851"/>
                </a:cubicBezTo>
                <a:cubicBezTo>
                  <a:pt x="295" y="852"/>
                  <a:pt x="295" y="855"/>
                  <a:pt x="296" y="855"/>
                </a:cubicBezTo>
                <a:cubicBezTo>
                  <a:pt x="297" y="855"/>
                  <a:pt x="296" y="852"/>
                  <a:pt x="298" y="853"/>
                </a:cubicBezTo>
                <a:cubicBezTo>
                  <a:pt x="299" y="854"/>
                  <a:pt x="299" y="854"/>
                  <a:pt x="299" y="855"/>
                </a:cubicBezTo>
                <a:cubicBezTo>
                  <a:pt x="299" y="855"/>
                  <a:pt x="300" y="856"/>
                  <a:pt x="300" y="857"/>
                </a:cubicBezTo>
                <a:cubicBezTo>
                  <a:pt x="300" y="857"/>
                  <a:pt x="299" y="857"/>
                  <a:pt x="298" y="857"/>
                </a:cubicBezTo>
                <a:cubicBezTo>
                  <a:pt x="297" y="858"/>
                  <a:pt x="297" y="857"/>
                  <a:pt x="297" y="857"/>
                </a:cubicBezTo>
                <a:cubicBezTo>
                  <a:pt x="295" y="856"/>
                  <a:pt x="296" y="858"/>
                  <a:pt x="296" y="859"/>
                </a:cubicBezTo>
                <a:cubicBezTo>
                  <a:pt x="297" y="860"/>
                  <a:pt x="296" y="862"/>
                  <a:pt x="296" y="863"/>
                </a:cubicBezTo>
                <a:cubicBezTo>
                  <a:pt x="296" y="864"/>
                  <a:pt x="296" y="865"/>
                  <a:pt x="296" y="866"/>
                </a:cubicBezTo>
                <a:cubicBezTo>
                  <a:pt x="296" y="866"/>
                  <a:pt x="295" y="867"/>
                  <a:pt x="295" y="868"/>
                </a:cubicBezTo>
                <a:cubicBezTo>
                  <a:pt x="296" y="868"/>
                  <a:pt x="296" y="868"/>
                  <a:pt x="297" y="869"/>
                </a:cubicBezTo>
                <a:cubicBezTo>
                  <a:pt x="297" y="869"/>
                  <a:pt x="297" y="870"/>
                  <a:pt x="298" y="871"/>
                </a:cubicBezTo>
                <a:cubicBezTo>
                  <a:pt x="299" y="871"/>
                  <a:pt x="299" y="870"/>
                  <a:pt x="299" y="870"/>
                </a:cubicBezTo>
                <a:cubicBezTo>
                  <a:pt x="299" y="869"/>
                  <a:pt x="298" y="869"/>
                  <a:pt x="298" y="868"/>
                </a:cubicBezTo>
                <a:cubicBezTo>
                  <a:pt x="298" y="867"/>
                  <a:pt x="299" y="867"/>
                  <a:pt x="300" y="867"/>
                </a:cubicBezTo>
                <a:cubicBezTo>
                  <a:pt x="301" y="867"/>
                  <a:pt x="301" y="868"/>
                  <a:pt x="301" y="868"/>
                </a:cubicBezTo>
                <a:cubicBezTo>
                  <a:pt x="302" y="869"/>
                  <a:pt x="303" y="869"/>
                  <a:pt x="303" y="869"/>
                </a:cubicBezTo>
                <a:cubicBezTo>
                  <a:pt x="305" y="870"/>
                  <a:pt x="304" y="872"/>
                  <a:pt x="305" y="873"/>
                </a:cubicBezTo>
                <a:cubicBezTo>
                  <a:pt x="305" y="874"/>
                  <a:pt x="306" y="874"/>
                  <a:pt x="306" y="874"/>
                </a:cubicBezTo>
                <a:cubicBezTo>
                  <a:pt x="307" y="875"/>
                  <a:pt x="307" y="876"/>
                  <a:pt x="306" y="877"/>
                </a:cubicBezTo>
                <a:cubicBezTo>
                  <a:pt x="306" y="877"/>
                  <a:pt x="306" y="877"/>
                  <a:pt x="306" y="877"/>
                </a:cubicBezTo>
                <a:cubicBezTo>
                  <a:pt x="305" y="878"/>
                  <a:pt x="305" y="878"/>
                  <a:pt x="305" y="879"/>
                </a:cubicBezTo>
                <a:cubicBezTo>
                  <a:pt x="304" y="880"/>
                  <a:pt x="303" y="877"/>
                  <a:pt x="302" y="878"/>
                </a:cubicBezTo>
                <a:cubicBezTo>
                  <a:pt x="302" y="878"/>
                  <a:pt x="302" y="879"/>
                  <a:pt x="302" y="879"/>
                </a:cubicBezTo>
                <a:cubicBezTo>
                  <a:pt x="302" y="880"/>
                  <a:pt x="302" y="880"/>
                  <a:pt x="303" y="880"/>
                </a:cubicBezTo>
                <a:cubicBezTo>
                  <a:pt x="303" y="880"/>
                  <a:pt x="303" y="880"/>
                  <a:pt x="304" y="880"/>
                </a:cubicBezTo>
                <a:cubicBezTo>
                  <a:pt x="304" y="880"/>
                  <a:pt x="305" y="882"/>
                  <a:pt x="305" y="881"/>
                </a:cubicBezTo>
                <a:cubicBezTo>
                  <a:pt x="306" y="879"/>
                  <a:pt x="306" y="883"/>
                  <a:pt x="305" y="883"/>
                </a:cubicBezTo>
                <a:cubicBezTo>
                  <a:pt x="305" y="884"/>
                  <a:pt x="305" y="884"/>
                  <a:pt x="305" y="885"/>
                </a:cubicBezTo>
                <a:cubicBezTo>
                  <a:pt x="305" y="886"/>
                  <a:pt x="305" y="886"/>
                  <a:pt x="304" y="886"/>
                </a:cubicBezTo>
                <a:cubicBezTo>
                  <a:pt x="303" y="886"/>
                  <a:pt x="302" y="886"/>
                  <a:pt x="301" y="886"/>
                </a:cubicBezTo>
                <a:cubicBezTo>
                  <a:pt x="299" y="886"/>
                  <a:pt x="301" y="883"/>
                  <a:pt x="302" y="882"/>
                </a:cubicBezTo>
                <a:cubicBezTo>
                  <a:pt x="302" y="882"/>
                  <a:pt x="302" y="881"/>
                  <a:pt x="301" y="881"/>
                </a:cubicBezTo>
                <a:cubicBezTo>
                  <a:pt x="300" y="881"/>
                  <a:pt x="300" y="882"/>
                  <a:pt x="300" y="882"/>
                </a:cubicBezTo>
                <a:cubicBezTo>
                  <a:pt x="300" y="884"/>
                  <a:pt x="299" y="884"/>
                  <a:pt x="299" y="886"/>
                </a:cubicBezTo>
                <a:cubicBezTo>
                  <a:pt x="298" y="887"/>
                  <a:pt x="298" y="889"/>
                  <a:pt x="299" y="890"/>
                </a:cubicBezTo>
                <a:cubicBezTo>
                  <a:pt x="300" y="892"/>
                  <a:pt x="299" y="888"/>
                  <a:pt x="300" y="887"/>
                </a:cubicBezTo>
                <a:cubicBezTo>
                  <a:pt x="300" y="886"/>
                  <a:pt x="302" y="887"/>
                  <a:pt x="303" y="887"/>
                </a:cubicBezTo>
                <a:cubicBezTo>
                  <a:pt x="304" y="887"/>
                  <a:pt x="306" y="886"/>
                  <a:pt x="307" y="888"/>
                </a:cubicBezTo>
                <a:cubicBezTo>
                  <a:pt x="307" y="888"/>
                  <a:pt x="307" y="889"/>
                  <a:pt x="307" y="890"/>
                </a:cubicBezTo>
                <a:cubicBezTo>
                  <a:pt x="308" y="890"/>
                  <a:pt x="309" y="890"/>
                  <a:pt x="309" y="891"/>
                </a:cubicBezTo>
                <a:cubicBezTo>
                  <a:pt x="310" y="891"/>
                  <a:pt x="310" y="892"/>
                  <a:pt x="310" y="893"/>
                </a:cubicBezTo>
                <a:cubicBezTo>
                  <a:pt x="310" y="894"/>
                  <a:pt x="310" y="894"/>
                  <a:pt x="311" y="894"/>
                </a:cubicBezTo>
                <a:cubicBezTo>
                  <a:pt x="312" y="895"/>
                  <a:pt x="312" y="897"/>
                  <a:pt x="312" y="898"/>
                </a:cubicBezTo>
                <a:cubicBezTo>
                  <a:pt x="311" y="899"/>
                  <a:pt x="309" y="899"/>
                  <a:pt x="308" y="899"/>
                </a:cubicBezTo>
                <a:cubicBezTo>
                  <a:pt x="307" y="899"/>
                  <a:pt x="306" y="899"/>
                  <a:pt x="306" y="900"/>
                </a:cubicBezTo>
                <a:cubicBezTo>
                  <a:pt x="306" y="900"/>
                  <a:pt x="305" y="901"/>
                  <a:pt x="306" y="902"/>
                </a:cubicBezTo>
                <a:cubicBezTo>
                  <a:pt x="307" y="902"/>
                  <a:pt x="308" y="902"/>
                  <a:pt x="309" y="902"/>
                </a:cubicBezTo>
                <a:cubicBezTo>
                  <a:pt x="311" y="902"/>
                  <a:pt x="309" y="904"/>
                  <a:pt x="309" y="905"/>
                </a:cubicBezTo>
                <a:cubicBezTo>
                  <a:pt x="309" y="906"/>
                  <a:pt x="310" y="907"/>
                  <a:pt x="310" y="908"/>
                </a:cubicBezTo>
                <a:cubicBezTo>
                  <a:pt x="310" y="908"/>
                  <a:pt x="310" y="909"/>
                  <a:pt x="310" y="909"/>
                </a:cubicBezTo>
                <a:cubicBezTo>
                  <a:pt x="310" y="910"/>
                  <a:pt x="312" y="910"/>
                  <a:pt x="312" y="911"/>
                </a:cubicBezTo>
                <a:cubicBezTo>
                  <a:pt x="313" y="912"/>
                  <a:pt x="313" y="912"/>
                  <a:pt x="314" y="912"/>
                </a:cubicBezTo>
                <a:cubicBezTo>
                  <a:pt x="314" y="912"/>
                  <a:pt x="315" y="912"/>
                  <a:pt x="316" y="913"/>
                </a:cubicBezTo>
                <a:cubicBezTo>
                  <a:pt x="316" y="914"/>
                  <a:pt x="316" y="914"/>
                  <a:pt x="315" y="914"/>
                </a:cubicBezTo>
                <a:cubicBezTo>
                  <a:pt x="314" y="915"/>
                  <a:pt x="313" y="915"/>
                  <a:pt x="313" y="914"/>
                </a:cubicBezTo>
                <a:cubicBezTo>
                  <a:pt x="312" y="914"/>
                  <a:pt x="312" y="914"/>
                  <a:pt x="311" y="913"/>
                </a:cubicBezTo>
                <a:cubicBezTo>
                  <a:pt x="310" y="913"/>
                  <a:pt x="308" y="914"/>
                  <a:pt x="307" y="914"/>
                </a:cubicBezTo>
                <a:cubicBezTo>
                  <a:pt x="306" y="914"/>
                  <a:pt x="305" y="913"/>
                  <a:pt x="305" y="914"/>
                </a:cubicBezTo>
                <a:cubicBezTo>
                  <a:pt x="304" y="914"/>
                  <a:pt x="304" y="915"/>
                  <a:pt x="304" y="916"/>
                </a:cubicBezTo>
                <a:cubicBezTo>
                  <a:pt x="303" y="917"/>
                  <a:pt x="302" y="918"/>
                  <a:pt x="303" y="920"/>
                </a:cubicBezTo>
                <a:cubicBezTo>
                  <a:pt x="304" y="920"/>
                  <a:pt x="304" y="920"/>
                  <a:pt x="304" y="921"/>
                </a:cubicBezTo>
                <a:cubicBezTo>
                  <a:pt x="304" y="922"/>
                  <a:pt x="303" y="923"/>
                  <a:pt x="303" y="923"/>
                </a:cubicBezTo>
                <a:cubicBezTo>
                  <a:pt x="302" y="923"/>
                  <a:pt x="301" y="921"/>
                  <a:pt x="300" y="920"/>
                </a:cubicBezTo>
                <a:cubicBezTo>
                  <a:pt x="300" y="920"/>
                  <a:pt x="296" y="920"/>
                  <a:pt x="297" y="922"/>
                </a:cubicBezTo>
                <a:cubicBezTo>
                  <a:pt x="298" y="923"/>
                  <a:pt x="300" y="923"/>
                  <a:pt x="299" y="924"/>
                </a:cubicBezTo>
                <a:cubicBezTo>
                  <a:pt x="298" y="925"/>
                  <a:pt x="295" y="925"/>
                  <a:pt x="295" y="924"/>
                </a:cubicBezTo>
                <a:cubicBezTo>
                  <a:pt x="296" y="923"/>
                  <a:pt x="296" y="923"/>
                  <a:pt x="296" y="922"/>
                </a:cubicBezTo>
                <a:cubicBezTo>
                  <a:pt x="296" y="921"/>
                  <a:pt x="295" y="921"/>
                  <a:pt x="295" y="921"/>
                </a:cubicBezTo>
                <a:cubicBezTo>
                  <a:pt x="293" y="920"/>
                  <a:pt x="292" y="919"/>
                  <a:pt x="290" y="919"/>
                </a:cubicBezTo>
                <a:cubicBezTo>
                  <a:pt x="288" y="918"/>
                  <a:pt x="286" y="919"/>
                  <a:pt x="283" y="919"/>
                </a:cubicBezTo>
                <a:cubicBezTo>
                  <a:pt x="282" y="919"/>
                  <a:pt x="281" y="919"/>
                  <a:pt x="280" y="919"/>
                </a:cubicBezTo>
                <a:cubicBezTo>
                  <a:pt x="279" y="919"/>
                  <a:pt x="279" y="919"/>
                  <a:pt x="279" y="919"/>
                </a:cubicBezTo>
                <a:cubicBezTo>
                  <a:pt x="279" y="919"/>
                  <a:pt x="278" y="919"/>
                  <a:pt x="278" y="919"/>
                </a:cubicBezTo>
                <a:cubicBezTo>
                  <a:pt x="277" y="920"/>
                  <a:pt x="277" y="920"/>
                  <a:pt x="277" y="921"/>
                </a:cubicBezTo>
                <a:cubicBezTo>
                  <a:pt x="276" y="921"/>
                  <a:pt x="275" y="921"/>
                  <a:pt x="275" y="922"/>
                </a:cubicBezTo>
                <a:cubicBezTo>
                  <a:pt x="274" y="922"/>
                  <a:pt x="274" y="923"/>
                  <a:pt x="274" y="924"/>
                </a:cubicBezTo>
                <a:cubicBezTo>
                  <a:pt x="274" y="924"/>
                  <a:pt x="273" y="925"/>
                  <a:pt x="273" y="925"/>
                </a:cubicBezTo>
                <a:cubicBezTo>
                  <a:pt x="273" y="926"/>
                  <a:pt x="274" y="926"/>
                  <a:pt x="274" y="927"/>
                </a:cubicBezTo>
                <a:cubicBezTo>
                  <a:pt x="275" y="927"/>
                  <a:pt x="275" y="928"/>
                  <a:pt x="276" y="928"/>
                </a:cubicBezTo>
                <a:cubicBezTo>
                  <a:pt x="276" y="928"/>
                  <a:pt x="277" y="928"/>
                  <a:pt x="277" y="929"/>
                </a:cubicBezTo>
                <a:cubicBezTo>
                  <a:pt x="279" y="930"/>
                  <a:pt x="276" y="931"/>
                  <a:pt x="276" y="930"/>
                </a:cubicBezTo>
                <a:cubicBezTo>
                  <a:pt x="276" y="930"/>
                  <a:pt x="276" y="930"/>
                  <a:pt x="275" y="930"/>
                </a:cubicBezTo>
                <a:cubicBezTo>
                  <a:pt x="275" y="929"/>
                  <a:pt x="275" y="929"/>
                  <a:pt x="275" y="929"/>
                </a:cubicBezTo>
                <a:cubicBezTo>
                  <a:pt x="274" y="929"/>
                  <a:pt x="274" y="929"/>
                  <a:pt x="273" y="928"/>
                </a:cubicBezTo>
                <a:cubicBezTo>
                  <a:pt x="273" y="927"/>
                  <a:pt x="272" y="927"/>
                  <a:pt x="272" y="927"/>
                </a:cubicBezTo>
                <a:cubicBezTo>
                  <a:pt x="271" y="927"/>
                  <a:pt x="271" y="926"/>
                  <a:pt x="270" y="926"/>
                </a:cubicBezTo>
                <a:cubicBezTo>
                  <a:pt x="269" y="926"/>
                  <a:pt x="268" y="926"/>
                  <a:pt x="268" y="925"/>
                </a:cubicBezTo>
                <a:cubicBezTo>
                  <a:pt x="267" y="925"/>
                  <a:pt x="266" y="926"/>
                  <a:pt x="266" y="926"/>
                </a:cubicBezTo>
                <a:cubicBezTo>
                  <a:pt x="265" y="926"/>
                  <a:pt x="264" y="926"/>
                  <a:pt x="263" y="925"/>
                </a:cubicBezTo>
                <a:cubicBezTo>
                  <a:pt x="262" y="925"/>
                  <a:pt x="261" y="926"/>
                  <a:pt x="259" y="926"/>
                </a:cubicBezTo>
                <a:cubicBezTo>
                  <a:pt x="258" y="926"/>
                  <a:pt x="256" y="926"/>
                  <a:pt x="255" y="926"/>
                </a:cubicBezTo>
                <a:cubicBezTo>
                  <a:pt x="253" y="926"/>
                  <a:pt x="252" y="926"/>
                  <a:pt x="250" y="927"/>
                </a:cubicBezTo>
                <a:cubicBezTo>
                  <a:pt x="249" y="928"/>
                  <a:pt x="248" y="928"/>
                  <a:pt x="247" y="928"/>
                </a:cubicBezTo>
                <a:cubicBezTo>
                  <a:pt x="245" y="929"/>
                  <a:pt x="244" y="930"/>
                  <a:pt x="244" y="931"/>
                </a:cubicBezTo>
                <a:cubicBezTo>
                  <a:pt x="243" y="932"/>
                  <a:pt x="242" y="933"/>
                  <a:pt x="241" y="933"/>
                </a:cubicBezTo>
                <a:cubicBezTo>
                  <a:pt x="240" y="934"/>
                  <a:pt x="239" y="935"/>
                  <a:pt x="239" y="936"/>
                </a:cubicBezTo>
                <a:cubicBezTo>
                  <a:pt x="238" y="937"/>
                  <a:pt x="237" y="937"/>
                  <a:pt x="236" y="938"/>
                </a:cubicBezTo>
                <a:cubicBezTo>
                  <a:pt x="235" y="939"/>
                  <a:pt x="234" y="939"/>
                  <a:pt x="232" y="939"/>
                </a:cubicBezTo>
                <a:cubicBezTo>
                  <a:pt x="232" y="939"/>
                  <a:pt x="231" y="939"/>
                  <a:pt x="230" y="939"/>
                </a:cubicBezTo>
                <a:cubicBezTo>
                  <a:pt x="230" y="939"/>
                  <a:pt x="229" y="940"/>
                  <a:pt x="229" y="940"/>
                </a:cubicBezTo>
                <a:cubicBezTo>
                  <a:pt x="228" y="941"/>
                  <a:pt x="227" y="942"/>
                  <a:pt x="227" y="943"/>
                </a:cubicBezTo>
                <a:cubicBezTo>
                  <a:pt x="227" y="944"/>
                  <a:pt x="227" y="945"/>
                  <a:pt x="227" y="947"/>
                </a:cubicBezTo>
                <a:cubicBezTo>
                  <a:pt x="227" y="947"/>
                  <a:pt x="226" y="948"/>
                  <a:pt x="226" y="948"/>
                </a:cubicBezTo>
                <a:cubicBezTo>
                  <a:pt x="226" y="949"/>
                  <a:pt x="226" y="950"/>
                  <a:pt x="226" y="950"/>
                </a:cubicBezTo>
                <a:cubicBezTo>
                  <a:pt x="225" y="952"/>
                  <a:pt x="224" y="954"/>
                  <a:pt x="223" y="956"/>
                </a:cubicBezTo>
                <a:cubicBezTo>
                  <a:pt x="222" y="957"/>
                  <a:pt x="221" y="958"/>
                  <a:pt x="220" y="959"/>
                </a:cubicBezTo>
                <a:cubicBezTo>
                  <a:pt x="220" y="961"/>
                  <a:pt x="220" y="961"/>
                  <a:pt x="218" y="962"/>
                </a:cubicBezTo>
                <a:cubicBezTo>
                  <a:pt x="217" y="963"/>
                  <a:pt x="213" y="966"/>
                  <a:pt x="216" y="968"/>
                </a:cubicBezTo>
                <a:cubicBezTo>
                  <a:pt x="216" y="968"/>
                  <a:pt x="217" y="969"/>
                  <a:pt x="217" y="969"/>
                </a:cubicBezTo>
                <a:cubicBezTo>
                  <a:pt x="218" y="969"/>
                  <a:pt x="218" y="969"/>
                  <a:pt x="219" y="969"/>
                </a:cubicBezTo>
                <a:cubicBezTo>
                  <a:pt x="219" y="969"/>
                  <a:pt x="220" y="970"/>
                  <a:pt x="220" y="970"/>
                </a:cubicBezTo>
                <a:cubicBezTo>
                  <a:pt x="221" y="971"/>
                  <a:pt x="222" y="970"/>
                  <a:pt x="222" y="971"/>
                </a:cubicBezTo>
                <a:cubicBezTo>
                  <a:pt x="223" y="972"/>
                  <a:pt x="220" y="972"/>
                  <a:pt x="220" y="972"/>
                </a:cubicBezTo>
                <a:cubicBezTo>
                  <a:pt x="219" y="973"/>
                  <a:pt x="219" y="973"/>
                  <a:pt x="219" y="973"/>
                </a:cubicBezTo>
                <a:cubicBezTo>
                  <a:pt x="219" y="973"/>
                  <a:pt x="218" y="973"/>
                  <a:pt x="218" y="973"/>
                </a:cubicBezTo>
                <a:cubicBezTo>
                  <a:pt x="217" y="973"/>
                  <a:pt x="217" y="974"/>
                  <a:pt x="216" y="974"/>
                </a:cubicBezTo>
                <a:cubicBezTo>
                  <a:pt x="216" y="974"/>
                  <a:pt x="216" y="973"/>
                  <a:pt x="215" y="972"/>
                </a:cubicBezTo>
                <a:cubicBezTo>
                  <a:pt x="215" y="972"/>
                  <a:pt x="214" y="972"/>
                  <a:pt x="214" y="971"/>
                </a:cubicBezTo>
                <a:cubicBezTo>
                  <a:pt x="213" y="971"/>
                  <a:pt x="212" y="970"/>
                  <a:pt x="210" y="970"/>
                </a:cubicBezTo>
                <a:cubicBezTo>
                  <a:pt x="209" y="971"/>
                  <a:pt x="208" y="972"/>
                  <a:pt x="210" y="972"/>
                </a:cubicBezTo>
                <a:cubicBezTo>
                  <a:pt x="210" y="972"/>
                  <a:pt x="211" y="972"/>
                  <a:pt x="212" y="972"/>
                </a:cubicBezTo>
                <a:cubicBezTo>
                  <a:pt x="212" y="972"/>
                  <a:pt x="212" y="973"/>
                  <a:pt x="213" y="973"/>
                </a:cubicBezTo>
                <a:cubicBezTo>
                  <a:pt x="213" y="974"/>
                  <a:pt x="214" y="973"/>
                  <a:pt x="214" y="974"/>
                </a:cubicBezTo>
                <a:cubicBezTo>
                  <a:pt x="214" y="974"/>
                  <a:pt x="214" y="974"/>
                  <a:pt x="215" y="974"/>
                </a:cubicBezTo>
                <a:cubicBezTo>
                  <a:pt x="215" y="975"/>
                  <a:pt x="215" y="975"/>
                  <a:pt x="216" y="975"/>
                </a:cubicBezTo>
                <a:cubicBezTo>
                  <a:pt x="217" y="975"/>
                  <a:pt x="217" y="975"/>
                  <a:pt x="218" y="976"/>
                </a:cubicBezTo>
                <a:cubicBezTo>
                  <a:pt x="219" y="976"/>
                  <a:pt x="219" y="977"/>
                  <a:pt x="219" y="978"/>
                </a:cubicBezTo>
                <a:cubicBezTo>
                  <a:pt x="218" y="978"/>
                  <a:pt x="218" y="977"/>
                  <a:pt x="217" y="977"/>
                </a:cubicBezTo>
                <a:cubicBezTo>
                  <a:pt x="216" y="977"/>
                  <a:pt x="215" y="976"/>
                  <a:pt x="214" y="976"/>
                </a:cubicBezTo>
                <a:cubicBezTo>
                  <a:pt x="214" y="976"/>
                  <a:pt x="213" y="976"/>
                  <a:pt x="213" y="976"/>
                </a:cubicBezTo>
                <a:cubicBezTo>
                  <a:pt x="213" y="975"/>
                  <a:pt x="212" y="975"/>
                  <a:pt x="212" y="975"/>
                </a:cubicBezTo>
                <a:cubicBezTo>
                  <a:pt x="211" y="974"/>
                  <a:pt x="208" y="974"/>
                  <a:pt x="206" y="974"/>
                </a:cubicBezTo>
                <a:cubicBezTo>
                  <a:pt x="205" y="974"/>
                  <a:pt x="203" y="975"/>
                  <a:pt x="204" y="976"/>
                </a:cubicBezTo>
                <a:cubicBezTo>
                  <a:pt x="204" y="977"/>
                  <a:pt x="204" y="976"/>
                  <a:pt x="204" y="977"/>
                </a:cubicBezTo>
                <a:cubicBezTo>
                  <a:pt x="205" y="977"/>
                  <a:pt x="205" y="977"/>
                  <a:pt x="205" y="977"/>
                </a:cubicBezTo>
                <a:cubicBezTo>
                  <a:pt x="206" y="978"/>
                  <a:pt x="206" y="978"/>
                  <a:pt x="207" y="978"/>
                </a:cubicBezTo>
                <a:cubicBezTo>
                  <a:pt x="208" y="977"/>
                  <a:pt x="209" y="978"/>
                  <a:pt x="211" y="978"/>
                </a:cubicBezTo>
                <a:cubicBezTo>
                  <a:pt x="211" y="978"/>
                  <a:pt x="212" y="978"/>
                  <a:pt x="213" y="978"/>
                </a:cubicBezTo>
                <a:cubicBezTo>
                  <a:pt x="213" y="978"/>
                  <a:pt x="214" y="978"/>
                  <a:pt x="214" y="978"/>
                </a:cubicBezTo>
                <a:cubicBezTo>
                  <a:pt x="215" y="978"/>
                  <a:pt x="215" y="979"/>
                  <a:pt x="216" y="979"/>
                </a:cubicBezTo>
                <a:cubicBezTo>
                  <a:pt x="217" y="979"/>
                  <a:pt x="219" y="980"/>
                  <a:pt x="219" y="981"/>
                </a:cubicBezTo>
                <a:cubicBezTo>
                  <a:pt x="219" y="980"/>
                  <a:pt x="217" y="980"/>
                  <a:pt x="216" y="980"/>
                </a:cubicBezTo>
                <a:cubicBezTo>
                  <a:pt x="214" y="980"/>
                  <a:pt x="213" y="980"/>
                  <a:pt x="211" y="980"/>
                </a:cubicBezTo>
                <a:cubicBezTo>
                  <a:pt x="210" y="980"/>
                  <a:pt x="209" y="979"/>
                  <a:pt x="207" y="979"/>
                </a:cubicBezTo>
                <a:cubicBezTo>
                  <a:pt x="207" y="979"/>
                  <a:pt x="206" y="980"/>
                  <a:pt x="206" y="980"/>
                </a:cubicBezTo>
                <a:cubicBezTo>
                  <a:pt x="205" y="979"/>
                  <a:pt x="204" y="979"/>
                  <a:pt x="204" y="979"/>
                </a:cubicBezTo>
                <a:cubicBezTo>
                  <a:pt x="203" y="979"/>
                  <a:pt x="203" y="980"/>
                  <a:pt x="203" y="980"/>
                </a:cubicBezTo>
                <a:cubicBezTo>
                  <a:pt x="202" y="980"/>
                  <a:pt x="202" y="980"/>
                  <a:pt x="201" y="980"/>
                </a:cubicBezTo>
                <a:cubicBezTo>
                  <a:pt x="201" y="980"/>
                  <a:pt x="200" y="980"/>
                  <a:pt x="200" y="980"/>
                </a:cubicBezTo>
                <a:cubicBezTo>
                  <a:pt x="199" y="980"/>
                  <a:pt x="199" y="981"/>
                  <a:pt x="198" y="981"/>
                </a:cubicBezTo>
                <a:cubicBezTo>
                  <a:pt x="197" y="982"/>
                  <a:pt x="196" y="982"/>
                  <a:pt x="196" y="982"/>
                </a:cubicBezTo>
                <a:cubicBezTo>
                  <a:pt x="194" y="982"/>
                  <a:pt x="193" y="983"/>
                  <a:pt x="192" y="984"/>
                </a:cubicBezTo>
                <a:cubicBezTo>
                  <a:pt x="191" y="985"/>
                  <a:pt x="190" y="985"/>
                  <a:pt x="188" y="986"/>
                </a:cubicBezTo>
                <a:cubicBezTo>
                  <a:pt x="187" y="986"/>
                  <a:pt x="186" y="987"/>
                  <a:pt x="185" y="987"/>
                </a:cubicBezTo>
                <a:cubicBezTo>
                  <a:pt x="183" y="988"/>
                  <a:pt x="182" y="988"/>
                  <a:pt x="180" y="989"/>
                </a:cubicBezTo>
                <a:cubicBezTo>
                  <a:pt x="179" y="989"/>
                  <a:pt x="179" y="990"/>
                  <a:pt x="178" y="990"/>
                </a:cubicBezTo>
                <a:cubicBezTo>
                  <a:pt x="177" y="990"/>
                  <a:pt x="176" y="990"/>
                  <a:pt x="175" y="990"/>
                </a:cubicBezTo>
                <a:cubicBezTo>
                  <a:pt x="173" y="991"/>
                  <a:pt x="172" y="991"/>
                  <a:pt x="171" y="992"/>
                </a:cubicBezTo>
                <a:cubicBezTo>
                  <a:pt x="170" y="992"/>
                  <a:pt x="169" y="992"/>
                  <a:pt x="167" y="993"/>
                </a:cubicBezTo>
                <a:cubicBezTo>
                  <a:pt x="166" y="994"/>
                  <a:pt x="166" y="995"/>
                  <a:pt x="166" y="997"/>
                </a:cubicBezTo>
                <a:cubicBezTo>
                  <a:pt x="166" y="998"/>
                  <a:pt x="166" y="1000"/>
                  <a:pt x="166" y="1001"/>
                </a:cubicBezTo>
                <a:cubicBezTo>
                  <a:pt x="167" y="1002"/>
                  <a:pt x="167" y="1002"/>
                  <a:pt x="167" y="1003"/>
                </a:cubicBezTo>
                <a:cubicBezTo>
                  <a:pt x="167" y="1004"/>
                  <a:pt x="167" y="1004"/>
                  <a:pt x="167" y="1005"/>
                </a:cubicBezTo>
                <a:cubicBezTo>
                  <a:pt x="167" y="1006"/>
                  <a:pt x="167" y="1006"/>
                  <a:pt x="167" y="1007"/>
                </a:cubicBezTo>
                <a:cubicBezTo>
                  <a:pt x="167" y="1008"/>
                  <a:pt x="167" y="1008"/>
                  <a:pt x="168" y="1009"/>
                </a:cubicBezTo>
                <a:cubicBezTo>
                  <a:pt x="168" y="1010"/>
                  <a:pt x="167" y="1011"/>
                  <a:pt x="166" y="1012"/>
                </a:cubicBezTo>
                <a:cubicBezTo>
                  <a:pt x="165" y="1012"/>
                  <a:pt x="164" y="1012"/>
                  <a:pt x="164" y="1013"/>
                </a:cubicBezTo>
                <a:cubicBezTo>
                  <a:pt x="163" y="1013"/>
                  <a:pt x="162" y="1014"/>
                  <a:pt x="162" y="1014"/>
                </a:cubicBezTo>
                <a:cubicBezTo>
                  <a:pt x="160" y="1015"/>
                  <a:pt x="158" y="1016"/>
                  <a:pt x="157" y="1017"/>
                </a:cubicBezTo>
                <a:cubicBezTo>
                  <a:pt x="156" y="1018"/>
                  <a:pt x="155" y="1018"/>
                  <a:pt x="155" y="1018"/>
                </a:cubicBezTo>
                <a:cubicBezTo>
                  <a:pt x="153" y="1018"/>
                  <a:pt x="152" y="1018"/>
                  <a:pt x="151" y="1019"/>
                </a:cubicBezTo>
                <a:cubicBezTo>
                  <a:pt x="149" y="1019"/>
                  <a:pt x="148" y="1019"/>
                  <a:pt x="146" y="1020"/>
                </a:cubicBezTo>
                <a:cubicBezTo>
                  <a:pt x="145" y="1020"/>
                  <a:pt x="144" y="1021"/>
                  <a:pt x="143" y="1021"/>
                </a:cubicBezTo>
                <a:cubicBezTo>
                  <a:pt x="141" y="1022"/>
                  <a:pt x="140" y="1022"/>
                  <a:pt x="139" y="1024"/>
                </a:cubicBezTo>
                <a:cubicBezTo>
                  <a:pt x="138" y="1025"/>
                  <a:pt x="137" y="1026"/>
                  <a:pt x="137" y="1027"/>
                </a:cubicBezTo>
                <a:cubicBezTo>
                  <a:pt x="135" y="1031"/>
                  <a:pt x="143" y="1028"/>
                  <a:pt x="143" y="1030"/>
                </a:cubicBezTo>
                <a:cubicBezTo>
                  <a:pt x="143" y="1031"/>
                  <a:pt x="142" y="1030"/>
                  <a:pt x="141" y="1030"/>
                </a:cubicBezTo>
                <a:cubicBezTo>
                  <a:pt x="140" y="1030"/>
                  <a:pt x="140" y="1031"/>
                  <a:pt x="139" y="1031"/>
                </a:cubicBezTo>
                <a:cubicBezTo>
                  <a:pt x="136" y="1033"/>
                  <a:pt x="132" y="1035"/>
                  <a:pt x="128" y="1034"/>
                </a:cubicBezTo>
                <a:cubicBezTo>
                  <a:pt x="126" y="1033"/>
                  <a:pt x="125" y="1033"/>
                  <a:pt x="123" y="1033"/>
                </a:cubicBezTo>
                <a:cubicBezTo>
                  <a:pt x="122" y="1033"/>
                  <a:pt x="120" y="1033"/>
                  <a:pt x="119" y="1033"/>
                </a:cubicBezTo>
                <a:cubicBezTo>
                  <a:pt x="118" y="1033"/>
                  <a:pt x="116" y="1032"/>
                  <a:pt x="115" y="1032"/>
                </a:cubicBezTo>
                <a:cubicBezTo>
                  <a:pt x="114" y="1032"/>
                  <a:pt x="113" y="1032"/>
                  <a:pt x="113" y="1031"/>
                </a:cubicBezTo>
                <a:cubicBezTo>
                  <a:pt x="112" y="1031"/>
                  <a:pt x="112" y="1030"/>
                  <a:pt x="112" y="1030"/>
                </a:cubicBezTo>
                <a:cubicBezTo>
                  <a:pt x="111" y="1029"/>
                  <a:pt x="110" y="1028"/>
                  <a:pt x="109" y="1027"/>
                </a:cubicBezTo>
                <a:cubicBezTo>
                  <a:pt x="109" y="1026"/>
                  <a:pt x="109" y="1026"/>
                  <a:pt x="110" y="1025"/>
                </a:cubicBezTo>
                <a:cubicBezTo>
                  <a:pt x="110" y="1025"/>
                  <a:pt x="111" y="1025"/>
                  <a:pt x="111" y="1024"/>
                </a:cubicBezTo>
                <a:cubicBezTo>
                  <a:pt x="110" y="1024"/>
                  <a:pt x="109" y="1024"/>
                  <a:pt x="109" y="1023"/>
                </a:cubicBezTo>
                <a:cubicBezTo>
                  <a:pt x="108" y="1023"/>
                  <a:pt x="108" y="1023"/>
                  <a:pt x="107" y="1023"/>
                </a:cubicBezTo>
                <a:cubicBezTo>
                  <a:pt x="106" y="1023"/>
                  <a:pt x="105" y="1025"/>
                  <a:pt x="104" y="1025"/>
                </a:cubicBezTo>
                <a:cubicBezTo>
                  <a:pt x="103" y="1025"/>
                  <a:pt x="103" y="1025"/>
                  <a:pt x="102" y="1024"/>
                </a:cubicBezTo>
                <a:cubicBezTo>
                  <a:pt x="102" y="1024"/>
                  <a:pt x="101" y="1024"/>
                  <a:pt x="100" y="1024"/>
                </a:cubicBezTo>
                <a:cubicBezTo>
                  <a:pt x="100" y="1024"/>
                  <a:pt x="98" y="1022"/>
                  <a:pt x="97" y="1023"/>
                </a:cubicBezTo>
                <a:cubicBezTo>
                  <a:pt x="96" y="1023"/>
                  <a:pt x="97" y="1024"/>
                  <a:pt x="97" y="1024"/>
                </a:cubicBezTo>
                <a:cubicBezTo>
                  <a:pt x="98" y="1025"/>
                  <a:pt x="99" y="1025"/>
                  <a:pt x="99" y="1026"/>
                </a:cubicBezTo>
                <a:cubicBezTo>
                  <a:pt x="99" y="1026"/>
                  <a:pt x="99" y="1027"/>
                  <a:pt x="99" y="1028"/>
                </a:cubicBezTo>
                <a:cubicBezTo>
                  <a:pt x="100" y="1028"/>
                  <a:pt x="100" y="1029"/>
                  <a:pt x="101" y="1029"/>
                </a:cubicBezTo>
                <a:cubicBezTo>
                  <a:pt x="101" y="1030"/>
                  <a:pt x="101" y="1031"/>
                  <a:pt x="101" y="1031"/>
                </a:cubicBezTo>
                <a:cubicBezTo>
                  <a:pt x="101" y="1032"/>
                  <a:pt x="102" y="1032"/>
                  <a:pt x="102" y="1033"/>
                </a:cubicBezTo>
                <a:cubicBezTo>
                  <a:pt x="103" y="1034"/>
                  <a:pt x="103" y="1035"/>
                  <a:pt x="104" y="1036"/>
                </a:cubicBezTo>
                <a:cubicBezTo>
                  <a:pt x="105" y="1037"/>
                  <a:pt x="105" y="1038"/>
                  <a:pt x="105" y="1040"/>
                </a:cubicBezTo>
                <a:cubicBezTo>
                  <a:pt x="106" y="1041"/>
                  <a:pt x="106" y="1043"/>
                  <a:pt x="106" y="1044"/>
                </a:cubicBezTo>
                <a:cubicBezTo>
                  <a:pt x="106" y="1045"/>
                  <a:pt x="105" y="1046"/>
                  <a:pt x="106" y="1046"/>
                </a:cubicBezTo>
                <a:cubicBezTo>
                  <a:pt x="106" y="1047"/>
                  <a:pt x="106" y="1047"/>
                  <a:pt x="107" y="1048"/>
                </a:cubicBezTo>
                <a:cubicBezTo>
                  <a:pt x="107" y="1048"/>
                  <a:pt x="108" y="1051"/>
                  <a:pt x="106" y="1050"/>
                </a:cubicBezTo>
                <a:cubicBezTo>
                  <a:pt x="106" y="1050"/>
                  <a:pt x="105" y="1049"/>
                  <a:pt x="105" y="1050"/>
                </a:cubicBezTo>
                <a:cubicBezTo>
                  <a:pt x="104" y="1050"/>
                  <a:pt x="103" y="1050"/>
                  <a:pt x="103" y="1049"/>
                </a:cubicBezTo>
                <a:cubicBezTo>
                  <a:pt x="101" y="1049"/>
                  <a:pt x="98" y="1047"/>
                  <a:pt x="97" y="1049"/>
                </a:cubicBezTo>
                <a:cubicBezTo>
                  <a:pt x="97" y="1050"/>
                  <a:pt x="97" y="1050"/>
                  <a:pt x="96" y="1051"/>
                </a:cubicBezTo>
                <a:cubicBezTo>
                  <a:pt x="95" y="1052"/>
                  <a:pt x="94" y="1050"/>
                  <a:pt x="93" y="1050"/>
                </a:cubicBezTo>
                <a:cubicBezTo>
                  <a:pt x="92" y="1051"/>
                  <a:pt x="92" y="1051"/>
                  <a:pt x="91" y="1051"/>
                </a:cubicBezTo>
                <a:cubicBezTo>
                  <a:pt x="90" y="1051"/>
                  <a:pt x="90" y="1051"/>
                  <a:pt x="89" y="1052"/>
                </a:cubicBezTo>
                <a:cubicBezTo>
                  <a:pt x="88" y="1052"/>
                  <a:pt x="88" y="1052"/>
                  <a:pt x="87" y="1053"/>
                </a:cubicBezTo>
                <a:cubicBezTo>
                  <a:pt x="87" y="1053"/>
                  <a:pt x="86" y="1053"/>
                  <a:pt x="85" y="1053"/>
                </a:cubicBezTo>
                <a:cubicBezTo>
                  <a:pt x="84" y="1053"/>
                  <a:pt x="83" y="1054"/>
                  <a:pt x="82" y="1052"/>
                </a:cubicBezTo>
                <a:cubicBezTo>
                  <a:pt x="81" y="1051"/>
                  <a:pt x="80" y="1050"/>
                  <a:pt x="79" y="1049"/>
                </a:cubicBezTo>
                <a:cubicBezTo>
                  <a:pt x="78" y="1048"/>
                  <a:pt x="77" y="1048"/>
                  <a:pt x="76" y="1047"/>
                </a:cubicBezTo>
                <a:cubicBezTo>
                  <a:pt x="75" y="1046"/>
                  <a:pt x="75" y="1044"/>
                  <a:pt x="74" y="1045"/>
                </a:cubicBezTo>
                <a:cubicBezTo>
                  <a:pt x="72" y="1045"/>
                  <a:pt x="72" y="1046"/>
                  <a:pt x="70" y="1047"/>
                </a:cubicBezTo>
                <a:cubicBezTo>
                  <a:pt x="70" y="1047"/>
                  <a:pt x="69" y="1046"/>
                  <a:pt x="68" y="1047"/>
                </a:cubicBezTo>
                <a:cubicBezTo>
                  <a:pt x="68" y="1047"/>
                  <a:pt x="67" y="1047"/>
                  <a:pt x="66" y="1048"/>
                </a:cubicBezTo>
                <a:cubicBezTo>
                  <a:pt x="66" y="1048"/>
                  <a:pt x="65" y="1048"/>
                  <a:pt x="64" y="1049"/>
                </a:cubicBezTo>
                <a:cubicBezTo>
                  <a:pt x="64" y="1049"/>
                  <a:pt x="63" y="1049"/>
                  <a:pt x="63" y="1050"/>
                </a:cubicBezTo>
                <a:cubicBezTo>
                  <a:pt x="61" y="1050"/>
                  <a:pt x="60" y="1050"/>
                  <a:pt x="58" y="1050"/>
                </a:cubicBezTo>
                <a:cubicBezTo>
                  <a:pt x="56" y="1050"/>
                  <a:pt x="53" y="1051"/>
                  <a:pt x="50" y="1052"/>
                </a:cubicBezTo>
                <a:cubicBezTo>
                  <a:pt x="49" y="1053"/>
                  <a:pt x="48" y="1053"/>
                  <a:pt x="46" y="1053"/>
                </a:cubicBezTo>
                <a:cubicBezTo>
                  <a:pt x="45" y="1053"/>
                  <a:pt x="44" y="1053"/>
                  <a:pt x="42" y="1054"/>
                </a:cubicBezTo>
                <a:cubicBezTo>
                  <a:pt x="40" y="1054"/>
                  <a:pt x="42" y="1055"/>
                  <a:pt x="42" y="1056"/>
                </a:cubicBezTo>
                <a:cubicBezTo>
                  <a:pt x="42" y="1057"/>
                  <a:pt x="41" y="1057"/>
                  <a:pt x="42" y="1058"/>
                </a:cubicBezTo>
                <a:cubicBezTo>
                  <a:pt x="42" y="1059"/>
                  <a:pt x="43" y="1058"/>
                  <a:pt x="44" y="1058"/>
                </a:cubicBezTo>
                <a:cubicBezTo>
                  <a:pt x="45" y="1058"/>
                  <a:pt x="46" y="1058"/>
                  <a:pt x="46" y="1058"/>
                </a:cubicBezTo>
                <a:cubicBezTo>
                  <a:pt x="47" y="1058"/>
                  <a:pt x="47" y="1057"/>
                  <a:pt x="48" y="1057"/>
                </a:cubicBezTo>
                <a:cubicBezTo>
                  <a:pt x="48" y="1057"/>
                  <a:pt x="49" y="1057"/>
                  <a:pt x="49" y="1058"/>
                </a:cubicBezTo>
                <a:cubicBezTo>
                  <a:pt x="49" y="1058"/>
                  <a:pt x="50" y="1058"/>
                  <a:pt x="49" y="1059"/>
                </a:cubicBezTo>
                <a:cubicBezTo>
                  <a:pt x="49" y="1060"/>
                  <a:pt x="48" y="1060"/>
                  <a:pt x="48" y="1060"/>
                </a:cubicBezTo>
                <a:cubicBezTo>
                  <a:pt x="47" y="1059"/>
                  <a:pt x="47" y="1059"/>
                  <a:pt x="46" y="1059"/>
                </a:cubicBezTo>
                <a:cubicBezTo>
                  <a:pt x="46" y="1059"/>
                  <a:pt x="45" y="1059"/>
                  <a:pt x="45" y="1060"/>
                </a:cubicBezTo>
                <a:cubicBezTo>
                  <a:pt x="45" y="1060"/>
                  <a:pt x="45" y="1060"/>
                  <a:pt x="45" y="1061"/>
                </a:cubicBezTo>
                <a:cubicBezTo>
                  <a:pt x="45" y="1061"/>
                  <a:pt x="45" y="1062"/>
                  <a:pt x="45" y="1062"/>
                </a:cubicBezTo>
                <a:cubicBezTo>
                  <a:pt x="45" y="1063"/>
                  <a:pt x="46" y="1063"/>
                  <a:pt x="46" y="1062"/>
                </a:cubicBezTo>
                <a:cubicBezTo>
                  <a:pt x="47" y="1061"/>
                  <a:pt x="48" y="1060"/>
                  <a:pt x="49" y="1061"/>
                </a:cubicBezTo>
                <a:cubicBezTo>
                  <a:pt x="50" y="1063"/>
                  <a:pt x="50" y="1064"/>
                  <a:pt x="48" y="1064"/>
                </a:cubicBezTo>
                <a:cubicBezTo>
                  <a:pt x="47" y="1064"/>
                  <a:pt x="47" y="1064"/>
                  <a:pt x="46" y="1064"/>
                </a:cubicBezTo>
                <a:cubicBezTo>
                  <a:pt x="45" y="1064"/>
                  <a:pt x="45" y="1064"/>
                  <a:pt x="44" y="1064"/>
                </a:cubicBezTo>
                <a:cubicBezTo>
                  <a:pt x="44" y="1064"/>
                  <a:pt x="43" y="1064"/>
                  <a:pt x="42" y="1065"/>
                </a:cubicBezTo>
                <a:cubicBezTo>
                  <a:pt x="41" y="1065"/>
                  <a:pt x="43" y="1066"/>
                  <a:pt x="43" y="1066"/>
                </a:cubicBezTo>
                <a:cubicBezTo>
                  <a:pt x="45" y="1066"/>
                  <a:pt x="45" y="1068"/>
                  <a:pt x="46" y="1068"/>
                </a:cubicBezTo>
                <a:cubicBezTo>
                  <a:pt x="47" y="1069"/>
                  <a:pt x="48" y="1069"/>
                  <a:pt x="49" y="1071"/>
                </a:cubicBezTo>
                <a:cubicBezTo>
                  <a:pt x="50" y="1071"/>
                  <a:pt x="50" y="1072"/>
                  <a:pt x="50" y="1071"/>
                </a:cubicBezTo>
                <a:cubicBezTo>
                  <a:pt x="51" y="1071"/>
                  <a:pt x="52" y="1071"/>
                  <a:pt x="52" y="1070"/>
                </a:cubicBezTo>
                <a:cubicBezTo>
                  <a:pt x="53" y="1069"/>
                  <a:pt x="54" y="1069"/>
                  <a:pt x="55" y="1069"/>
                </a:cubicBezTo>
                <a:cubicBezTo>
                  <a:pt x="57" y="1070"/>
                  <a:pt x="58" y="1069"/>
                  <a:pt x="60" y="1069"/>
                </a:cubicBezTo>
                <a:cubicBezTo>
                  <a:pt x="61" y="1069"/>
                  <a:pt x="61" y="1070"/>
                  <a:pt x="61" y="1070"/>
                </a:cubicBezTo>
                <a:cubicBezTo>
                  <a:pt x="62" y="1071"/>
                  <a:pt x="63" y="1071"/>
                  <a:pt x="63" y="1071"/>
                </a:cubicBezTo>
                <a:cubicBezTo>
                  <a:pt x="65" y="1071"/>
                  <a:pt x="66" y="1072"/>
                  <a:pt x="67" y="1073"/>
                </a:cubicBezTo>
                <a:cubicBezTo>
                  <a:pt x="68" y="1074"/>
                  <a:pt x="70" y="1074"/>
                  <a:pt x="71" y="1075"/>
                </a:cubicBezTo>
                <a:cubicBezTo>
                  <a:pt x="72" y="1076"/>
                  <a:pt x="72" y="1077"/>
                  <a:pt x="73" y="1078"/>
                </a:cubicBezTo>
                <a:cubicBezTo>
                  <a:pt x="74" y="1080"/>
                  <a:pt x="75" y="1078"/>
                  <a:pt x="75" y="1077"/>
                </a:cubicBezTo>
                <a:cubicBezTo>
                  <a:pt x="76" y="1077"/>
                  <a:pt x="77" y="1077"/>
                  <a:pt x="77" y="1076"/>
                </a:cubicBezTo>
                <a:cubicBezTo>
                  <a:pt x="78" y="1076"/>
                  <a:pt x="78" y="1076"/>
                  <a:pt x="79" y="1076"/>
                </a:cubicBezTo>
                <a:cubicBezTo>
                  <a:pt x="80" y="1077"/>
                  <a:pt x="81" y="1078"/>
                  <a:pt x="82" y="1078"/>
                </a:cubicBezTo>
                <a:cubicBezTo>
                  <a:pt x="83" y="1078"/>
                  <a:pt x="85" y="1079"/>
                  <a:pt x="86" y="1080"/>
                </a:cubicBezTo>
                <a:cubicBezTo>
                  <a:pt x="87" y="1081"/>
                  <a:pt x="85" y="1082"/>
                  <a:pt x="86" y="1083"/>
                </a:cubicBezTo>
                <a:cubicBezTo>
                  <a:pt x="86" y="1083"/>
                  <a:pt x="87" y="1084"/>
                  <a:pt x="87" y="1084"/>
                </a:cubicBezTo>
                <a:cubicBezTo>
                  <a:pt x="89" y="1086"/>
                  <a:pt x="90" y="1084"/>
                  <a:pt x="92" y="1085"/>
                </a:cubicBezTo>
                <a:cubicBezTo>
                  <a:pt x="94" y="1086"/>
                  <a:pt x="91" y="1087"/>
                  <a:pt x="92" y="1088"/>
                </a:cubicBezTo>
                <a:cubicBezTo>
                  <a:pt x="92" y="1088"/>
                  <a:pt x="92" y="1088"/>
                  <a:pt x="92" y="1088"/>
                </a:cubicBezTo>
                <a:cubicBezTo>
                  <a:pt x="93" y="1089"/>
                  <a:pt x="93" y="1089"/>
                  <a:pt x="93" y="1089"/>
                </a:cubicBezTo>
                <a:cubicBezTo>
                  <a:pt x="94" y="1090"/>
                  <a:pt x="94" y="1089"/>
                  <a:pt x="95" y="1090"/>
                </a:cubicBezTo>
                <a:cubicBezTo>
                  <a:pt x="96" y="1090"/>
                  <a:pt x="96" y="1091"/>
                  <a:pt x="96" y="1091"/>
                </a:cubicBezTo>
                <a:cubicBezTo>
                  <a:pt x="96" y="1091"/>
                  <a:pt x="95" y="1092"/>
                  <a:pt x="95" y="1092"/>
                </a:cubicBezTo>
                <a:cubicBezTo>
                  <a:pt x="95" y="1092"/>
                  <a:pt x="95" y="1093"/>
                  <a:pt x="95" y="1093"/>
                </a:cubicBezTo>
                <a:cubicBezTo>
                  <a:pt x="94" y="1094"/>
                  <a:pt x="92" y="1094"/>
                  <a:pt x="94" y="1096"/>
                </a:cubicBezTo>
                <a:cubicBezTo>
                  <a:pt x="94" y="1096"/>
                  <a:pt x="95" y="1096"/>
                  <a:pt x="95" y="1097"/>
                </a:cubicBezTo>
                <a:cubicBezTo>
                  <a:pt x="95" y="1098"/>
                  <a:pt x="95" y="1098"/>
                  <a:pt x="96" y="1099"/>
                </a:cubicBezTo>
                <a:cubicBezTo>
                  <a:pt x="97" y="1099"/>
                  <a:pt x="98" y="1100"/>
                  <a:pt x="99" y="1101"/>
                </a:cubicBezTo>
                <a:cubicBezTo>
                  <a:pt x="99" y="1102"/>
                  <a:pt x="99" y="1104"/>
                  <a:pt x="100" y="1104"/>
                </a:cubicBezTo>
                <a:cubicBezTo>
                  <a:pt x="101" y="1105"/>
                  <a:pt x="102" y="1105"/>
                  <a:pt x="103" y="1106"/>
                </a:cubicBezTo>
                <a:cubicBezTo>
                  <a:pt x="103" y="1106"/>
                  <a:pt x="104" y="1106"/>
                  <a:pt x="105" y="1106"/>
                </a:cubicBezTo>
                <a:cubicBezTo>
                  <a:pt x="105" y="1107"/>
                  <a:pt x="106" y="1106"/>
                  <a:pt x="107" y="1107"/>
                </a:cubicBezTo>
                <a:cubicBezTo>
                  <a:pt x="107" y="1107"/>
                  <a:pt x="108" y="1108"/>
                  <a:pt x="108" y="1108"/>
                </a:cubicBezTo>
                <a:cubicBezTo>
                  <a:pt x="110" y="1108"/>
                  <a:pt x="111" y="1107"/>
                  <a:pt x="112" y="1108"/>
                </a:cubicBezTo>
                <a:cubicBezTo>
                  <a:pt x="113" y="1109"/>
                  <a:pt x="113" y="1109"/>
                  <a:pt x="112" y="1110"/>
                </a:cubicBezTo>
                <a:cubicBezTo>
                  <a:pt x="112" y="1111"/>
                  <a:pt x="112" y="1111"/>
                  <a:pt x="112" y="1112"/>
                </a:cubicBezTo>
                <a:cubicBezTo>
                  <a:pt x="112" y="1113"/>
                  <a:pt x="112" y="1113"/>
                  <a:pt x="112" y="1114"/>
                </a:cubicBezTo>
                <a:cubicBezTo>
                  <a:pt x="112" y="1115"/>
                  <a:pt x="113" y="1115"/>
                  <a:pt x="113" y="1116"/>
                </a:cubicBezTo>
                <a:cubicBezTo>
                  <a:pt x="113" y="1116"/>
                  <a:pt x="113" y="1120"/>
                  <a:pt x="113" y="1121"/>
                </a:cubicBezTo>
                <a:cubicBezTo>
                  <a:pt x="112" y="1120"/>
                  <a:pt x="113" y="1118"/>
                  <a:pt x="112" y="1117"/>
                </a:cubicBezTo>
                <a:cubicBezTo>
                  <a:pt x="111" y="1117"/>
                  <a:pt x="111" y="1117"/>
                  <a:pt x="110" y="1117"/>
                </a:cubicBezTo>
                <a:cubicBezTo>
                  <a:pt x="110" y="1116"/>
                  <a:pt x="110" y="1116"/>
                  <a:pt x="109" y="1115"/>
                </a:cubicBezTo>
                <a:cubicBezTo>
                  <a:pt x="109" y="1115"/>
                  <a:pt x="108" y="1115"/>
                  <a:pt x="108" y="1116"/>
                </a:cubicBezTo>
                <a:cubicBezTo>
                  <a:pt x="108" y="1116"/>
                  <a:pt x="109" y="1117"/>
                  <a:pt x="109" y="1117"/>
                </a:cubicBezTo>
                <a:cubicBezTo>
                  <a:pt x="110" y="1118"/>
                  <a:pt x="110" y="1119"/>
                  <a:pt x="111" y="1120"/>
                </a:cubicBezTo>
                <a:cubicBezTo>
                  <a:pt x="111" y="1121"/>
                  <a:pt x="111" y="1122"/>
                  <a:pt x="111" y="1123"/>
                </a:cubicBezTo>
                <a:cubicBezTo>
                  <a:pt x="111" y="1124"/>
                  <a:pt x="112" y="1125"/>
                  <a:pt x="113" y="1126"/>
                </a:cubicBezTo>
                <a:cubicBezTo>
                  <a:pt x="114" y="1127"/>
                  <a:pt x="113" y="1128"/>
                  <a:pt x="112" y="1130"/>
                </a:cubicBezTo>
                <a:cubicBezTo>
                  <a:pt x="112" y="1131"/>
                  <a:pt x="112" y="1132"/>
                  <a:pt x="112" y="1134"/>
                </a:cubicBezTo>
                <a:cubicBezTo>
                  <a:pt x="113" y="1135"/>
                  <a:pt x="113" y="1137"/>
                  <a:pt x="113" y="1138"/>
                </a:cubicBezTo>
                <a:cubicBezTo>
                  <a:pt x="113" y="1140"/>
                  <a:pt x="113" y="1141"/>
                  <a:pt x="113" y="1143"/>
                </a:cubicBezTo>
                <a:cubicBezTo>
                  <a:pt x="113" y="1144"/>
                  <a:pt x="112" y="1145"/>
                  <a:pt x="113" y="1146"/>
                </a:cubicBezTo>
                <a:cubicBezTo>
                  <a:pt x="114" y="1146"/>
                  <a:pt x="114" y="1147"/>
                  <a:pt x="114" y="1148"/>
                </a:cubicBezTo>
                <a:cubicBezTo>
                  <a:pt x="114" y="1148"/>
                  <a:pt x="115" y="1149"/>
                  <a:pt x="114" y="1149"/>
                </a:cubicBezTo>
                <a:cubicBezTo>
                  <a:pt x="114" y="1150"/>
                  <a:pt x="113" y="1150"/>
                  <a:pt x="113" y="1150"/>
                </a:cubicBezTo>
                <a:cubicBezTo>
                  <a:pt x="110" y="1152"/>
                  <a:pt x="110" y="1156"/>
                  <a:pt x="109" y="1159"/>
                </a:cubicBezTo>
                <a:cubicBezTo>
                  <a:pt x="109" y="1160"/>
                  <a:pt x="109" y="1161"/>
                  <a:pt x="109" y="1162"/>
                </a:cubicBezTo>
                <a:cubicBezTo>
                  <a:pt x="108" y="1163"/>
                  <a:pt x="109" y="1164"/>
                  <a:pt x="108" y="1165"/>
                </a:cubicBezTo>
                <a:cubicBezTo>
                  <a:pt x="108" y="1166"/>
                  <a:pt x="108" y="1166"/>
                  <a:pt x="107" y="1167"/>
                </a:cubicBezTo>
                <a:cubicBezTo>
                  <a:pt x="107" y="1168"/>
                  <a:pt x="107" y="1168"/>
                  <a:pt x="107" y="1169"/>
                </a:cubicBezTo>
                <a:cubicBezTo>
                  <a:pt x="107" y="1170"/>
                  <a:pt x="107" y="1172"/>
                  <a:pt x="107" y="1173"/>
                </a:cubicBezTo>
                <a:cubicBezTo>
                  <a:pt x="106" y="1175"/>
                  <a:pt x="105" y="1176"/>
                  <a:pt x="104" y="1177"/>
                </a:cubicBezTo>
                <a:cubicBezTo>
                  <a:pt x="103" y="1178"/>
                  <a:pt x="103" y="1179"/>
                  <a:pt x="102" y="1180"/>
                </a:cubicBezTo>
                <a:cubicBezTo>
                  <a:pt x="99" y="1181"/>
                  <a:pt x="95" y="1179"/>
                  <a:pt x="92" y="1181"/>
                </a:cubicBezTo>
                <a:cubicBezTo>
                  <a:pt x="91" y="1181"/>
                  <a:pt x="90" y="1182"/>
                  <a:pt x="88" y="1182"/>
                </a:cubicBezTo>
                <a:cubicBezTo>
                  <a:pt x="87" y="1181"/>
                  <a:pt x="85" y="1180"/>
                  <a:pt x="84" y="1180"/>
                </a:cubicBezTo>
                <a:cubicBezTo>
                  <a:pt x="83" y="1179"/>
                  <a:pt x="82" y="1179"/>
                  <a:pt x="80" y="1179"/>
                </a:cubicBezTo>
                <a:cubicBezTo>
                  <a:pt x="79" y="1178"/>
                  <a:pt x="78" y="1179"/>
                  <a:pt x="76" y="1179"/>
                </a:cubicBezTo>
                <a:cubicBezTo>
                  <a:pt x="75" y="1180"/>
                  <a:pt x="74" y="1181"/>
                  <a:pt x="73" y="1180"/>
                </a:cubicBezTo>
                <a:cubicBezTo>
                  <a:pt x="72" y="1180"/>
                  <a:pt x="72" y="1179"/>
                  <a:pt x="71" y="1179"/>
                </a:cubicBezTo>
                <a:cubicBezTo>
                  <a:pt x="70" y="1179"/>
                  <a:pt x="70" y="1179"/>
                  <a:pt x="69" y="1178"/>
                </a:cubicBezTo>
                <a:cubicBezTo>
                  <a:pt x="68" y="1178"/>
                  <a:pt x="67" y="1177"/>
                  <a:pt x="66" y="1177"/>
                </a:cubicBezTo>
                <a:cubicBezTo>
                  <a:pt x="63" y="1177"/>
                  <a:pt x="60" y="1177"/>
                  <a:pt x="57" y="1177"/>
                </a:cubicBezTo>
                <a:cubicBezTo>
                  <a:pt x="55" y="1178"/>
                  <a:pt x="54" y="1178"/>
                  <a:pt x="53" y="1178"/>
                </a:cubicBezTo>
                <a:cubicBezTo>
                  <a:pt x="51" y="1179"/>
                  <a:pt x="50" y="1179"/>
                  <a:pt x="48" y="1179"/>
                </a:cubicBezTo>
                <a:cubicBezTo>
                  <a:pt x="45" y="1179"/>
                  <a:pt x="42" y="1179"/>
                  <a:pt x="40" y="1178"/>
                </a:cubicBezTo>
                <a:cubicBezTo>
                  <a:pt x="38" y="1178"/>
                  <a:pt x="36" y="1177"/>
                  <a:pt x="34" y="1177"/>
                </a:cubicBezTo>
                <a:cubicBezTo>
                  <a:pt x="32" y="1176"/>
                  <a:pt x="31" y="1176"/>
                  <a:pt x="29" y="1176"/>
                </a:cubicBezTo>
                <a:cubicBezTo>
                  <a:pt x="28" y="1176"/>
                  <a:pt x="27" y="1175"/>
                  <a:pt x="26" y="1175"/>
                </a:cubicBezTo>
                <a:cubicBezTo>
                  <a:pt x="25" y="1175"/>
                  <a:pt x="24" y="1175"/>
                  <a:pt x="23" y="1175"/>
                </a:cubicBezTo>
                <a:cubicBezTo>
                  <a:pt x="23" y="1175"/>
                  <a:pt x="22" y="1175"/>
                  <a:pt x="22" y="1174"/>
                </a:cubicBezTo>
                <a:cubicBezTo>
                  <a:pt x="20" y="1173"/>
                  <a:pt x="19" y="1173"/>
                  <a:pt x="17" y="1174"/>
                </a:cubicBezTo>
                <a:cubicBezTo>
                  <a:pt x="16" y="1174"/>
                  <a:pt x="15" y="1174"/>
                  <a:pt x="13" y="1174"/>
                </a:cubicBezTo>
                <a:cubicBezTo>
                  <a:pt x="11" y="1174"/>
                  <a:pt x="10" y="1175"/>
                  <a:pt x="9" y="1175"/>
                </a:cubicBezTo>
                <a:cubicBezTo>
                  <a:pt x="7" y="1176"/>
                  <a:pt x="6" y="1175"/>
                  <a:pt x="5" y="1176"/>
                </a:cubicBezTo>
                <a:cubicBezTo>
                  <a:pt x="3" y="1176"/>
                  <a:pt x="2" y="1177"/>
                  <a:pt x="1" y="1177"/>
                </a:cubicBezTo>
                <a:cubicBezTo>
                  <a:pt x="1" y="1177"/>
                  <a:pt x="0" y="1177"/>
                  <a:pt x="0" y="1177"/>
                </a:cubicBezTo>
                <a:cubicBezTo>
                  <a:pt x="0" y="1326"/>
                  <a:pt x="0" y="1326"/>
                  <a:pt x="0" y="1326"/>
                </a:cubicBezTo>
                <a:cubicBezTo>
                  <a:pt x="0" y="1326"/>
                  <a:pt x="0" y="1326"/>
                  <a:pt x="0" y="1326"/>
                </a:cubicBezTo>
                <a:cubicBezTo>
                  <a:pt x="1" y="1327"/>
                  <a:pt x="3" y="1327"/>
                  <a:pt x="3" y="1328"/>
                </a:cubicBezTo>
                <a:cubicBezTo>
                  <a:pt x="4" y="1328"/>
                  <a:pt x="4" y="1329"/>
                  <a:pt x="4" y="1329"/>
                </a:cubicBezTo>
                <a:cubicBezTo>
                  <a:pt x="5" y="1330"/>
                  <a:pt x="6" y="1330"/>
                  <a:pt x="6" y="1330"/>
                </a:cubicBezTo>
                <a:cubicBezTo>
                  <a:pt x="7" y="1331"/>
                  <a:pt x="7" y="1331"/>
                  <a:pt x="7" y="1332"/>
                </a:cubicBezTo>
                <a:cubicBezTo>
                  <a:pt x="8" y="1332"/>
                  <a:pt x="9" y="1332"/>
                  <a:pt x="9" y="1333"/>
                </a:cubicBezTo>
                <a:cubicBezTo>
                  <a:pt x="10" y="1334"/>
                  <a:pt x="9" y="1334"/>
                  <a:pt x="8" y="1334"/>
                </a:cubicBezTo>
                <a:cubicBezTo>
                  <a:pt x="8" y="1335"/>
                  <a:pt x="8" y="1335"/>
                  <a:pt x="9" y="1336"/>
                </a:cubicBezTo>
                <a:cubicBezTo>
                  <a:pt x="10" y="1336"/>
                  <a:pt x="10" y="1337"/>
                  <a:pt x="10" y="1337"/>
                </a:cubicBezTo>
                <a:cubicBezTo>
                  <a:pt x="10" y="1338"/>
                  <a:pt x="10" y="1338"/>
                  <a:pt x="11" y="1339"/>
                </a:cubicBezTo>
                <a:cubicBezTo>
                  <a:pt x="12" y="1339"/>
                  <a:pt x="12" y="1340"/>
                  <a:pt x="12" y="1341"/>
                </a:cubicBezTo>
                <a:cubicBezTo>
                  <a:pt x="13" y="1341"/>
                  <a:pt x="13" y="1342"/>
                  <a:pt x="14" y="1342"/>
                </a:cubicBezTo>
                <a:cubicBezTo>
                  <a:pt x="14" y="1343"/>
                  <a:pt x="14" y="1343"/>
                  <a:pt x="14" y="1344"/>
                </a:cubicBezTo>
                <a:cubicBezTo>
                  <a:pt x="15" y="1346"/>
                  <a:pt x="16" y="1346"/>
                  <a:pt x="17" y="1347"/>
                </a:cubicBezTo>
                <a:cubicBezTo>
                  <a:pt x="18" y="1348"/>
                  <a:pt x="19" y="1349"/>
                  <a:pt x="20" y="1350"/>
                </a:cubicBezTo>
                <a:cubicBezTo>
                  <a:pt x="21" y="1350"/>
                  <a:pt x="21" y="1350"/>
                  <a:pt x="22" y="1350"/>
                </a:cubicBezTo>
                <a:cubicBezTo>
                  <a:pt x="23" y="1350"/>
                  <a:pt x="23" y="1351"/>
                  <a:pt x="24" y="1351"/>
                </a:cubicBezTo>
                <a:cubicBezTo>
                  <a:pt x="25" y="1351"/>
                  <a:pt x="26" y="1351"/>
                  <a:pt x="27" y="1350"/>
                </a:cubicBezTo>
                <a:cubicBezTo>
                  <a:pt x="28" y="1350"/>
                  <a:pt x="28" y="1349"/>
                  <a:pt x="29" y="1349"/>
                </a:cubicBezTo>
                <a:cubicBezTo>
                  <a:pt x="29" y="1349"/>
                  <a:pt x="30" y="1349"/>
                  <a:pt x="31" y="1348"/>
                </a:cubicBezTo>
                <a:cubicBezTo>
                  <a:pt x="32" y="1348"/>
                  <a:pt x="32" y="1346"/>
                  <a:pt x="32" y="1345"/>
                </a:cubicBezTo>
                <a:cubicBezTo>
                  <a:pt x="33" y="1344"/>
                  <a:pt x="34" y="1343"/>
                  <a:pt x="36" y="1343"/>
                </a:cubicBezTo>
                <a:cubicBezTo>
                  <a:pt x="37" y="1342"/>
                  <a:pt x="38" y="1341"/>
                  <a:pt x="39" y="1341"/>
                </a:cubicBezTo>
                <a:cubicBezTo>
                  <a:pt x="41" y="1340"/>
                  <a:pt x="42" y="1340"/>
                  <a:pt x="43" y="1339"/>
                </a:cubicBezTo>
                <a:cubicBezTo>
                  <a:pt x="44" y="1338"/>
                  <a:pt x="44" y="1338"/>
                  <a:pt x="45" y="1337"/>
                </a:cubicBezTo>
                <a:cubicBezTo>
                  <a:pt x="45" y="1337"/>
                  <a:pt x="46" y="1337"/>
                  <a:pt x="46" y="1337"/>
                </a:cubicBezTo>
                <a:cubicBezTo>
                  <a:pt x="48" y="1336"/>
                  <a:pt x="48" y="1335"/>
                  <a:pt x="50" y="1335"/>
                </a:cubicBezTo>
                <a:cubicBezTo>
                  <a:pt x="52" y="1334"/>
                  <a:pt x="55" y="1335"/>
                  <a:pt x="57" y="1335"/>
                </a:cubicBezTo>
                <a:cubicBezTo>
                  <a:pt x="60" y="1335"/>
                  <a:pt x="64" y="1334"/>
                  <a:pt x="67" y="1334"/>
                </a:cubicBezTo>
                <a:cubicBezTo>
                  <a:pt x="69" y="1335"/>
                  <a:pt x="70" y="1334"/>
                  <a:pt x="72" y="1334"/>
                </a:cubicBezTo>
                <a:cubicBezTo>
                  <a:pt x="73" y="1334"/>
                  <a:pt x="74" y="1334"/>
                  <a:pt x="76" y="1334"/>
                </a:cubicBezTo>
                <a:cubicBezTo>
                  <a:pt x="77" y="1334"/>
                  <a:pt x="78" y="1336"/>
                  <a:pt x="79" y="1336"/>
                </a:cubicBezTo>
                <a:cubicBezTo>
                  <a:pt x="81" y="1336"/>
                  <a:pt x="83" y="1336"/>
                  <a:pt x="84" y="1335"/>
                </a:cubicBezTo>
                <a:cubicBezTo>
                  <a:pt x="85" y="1335"/>
                  <a:pt x="86" y="1334"/>
                  <a:pt x="87" y="1333"/>
                </a:cubicBezTo>
                <a:cubicBezTo>
                  <a:pt x="89" y="1333"/>
                  <a:pt x="90" y="1333"/>
                  <a:pt x="91" y="1334"/>
                </a:cubicBezTo>
                <a:cubicBezTo>
                  <a:pt x="92" y="1334"/>
                  <a:pt x="94" y="1335"/>
                  <a:pt x="95" y="1334"/>
                </a:cubicBezTo>
                <a:cubicBezTo>
                  <a:pt x="96" y="1333"/>
                  <a:pt x="96" y="1331"/>
                  <a:pt x="97" y="1330"/>
                </a:cubicBezTo>
                <a:cubicBezTo>
                  <a:pt x="97" y="1329"/>
                  <a:pt x="99" y="1328"/>
                  <a:pt x="100" y="1326"/>
                </a:cubicBezTo>
                <a:cubicBezTo>
                  <a:pt x="101" y="1325"/>
                  <a:pt x="101" y="1324"/>
                  <a:pt x="102" y="1323"/>
                </a:cubicBezTo>
                <a:cubicBezTo>
                  <a:pt x="102" y="1321"/>
                  <a:pt x="103" y="1320"/>
                  <a:pt x="105" y="1320"/>
                </a:cubicBezTo>
                <a:cubicBezTo>
                  <a:pt x="106" y="1319"/>
                  <a:pt x="107" y="1318"/>
                  <a:pt x="109" y="1318"/>
                </a:cubicBezTo>
                <a:cubicBezTo>
                  <a:pt x="110" y="1318"/>
                  <a:pt x="111" y="1318"/>
                  <a:pt x="112" y="1317"/>
                </a:cubicBezTo>
                <a:cubicBezTo>
                  <a:pt x="113" y="1316"/>
                  <a:pt x="114" y="1315"/>
                  <a:pt x="116" y="1316"/>
                </a:cubicBezTo>
                <a:cubicBezTo>
                  <a:pt x="116" y="1316"/>
                  <a:pt x="116" y="1316"/>
                  <a:pt x="117" y="1316"/>
                </a:cubicBezTo>
                <a:cubicBezTo>
                  <a:pt x="118" y="1316"/>
                  <a:pt x="119" y="1316"/>
                  <a:pt x="119" y="1316"/>
                </a:cubicBezTo>
                <a:cubicBezTo>
                  <a:pt x="120" y="1316"/>
                  <a:pt x="120" y="1315"/>
                  <a:pt x="120" y="1315"/>
                </a:cubicBezTo>
                <a:cubicBezTo>
                  <a:pt x="121" y="1315"/>
                  <a:pt x="121" y="1316"/>
                  <a:pt x="122" y="1315"/>
                </a:cubicBezTo>
                <a:cubicBezTo>
                  <a:pt x="122" y="1314"/>
                  <a:pt x="120" y="1314"/>
                  <a:pt x="120" y="1313"/>
                </a:cubicBezTo>
                <a:cubicBezTo>
                  <a:pt x="118" y="1311"/>
                  <a:pt x="121" y="1308"/>
                  <a:pt x="122" y="1307"/>
                </a:cubicBezTo>
                <a:cubicBezTo>
                  <a:pt x="122" y="1306"/>
                  <a:pt x="123" y="1305"/>
                  <a:pt x="123" y="1304"/>
                </a:cubicBezTo>
                <a:cubicBezTo>
                  <a:pt x="123" y="1303"/>
                  <a:pt x="124" y="1301"/>
                  <a:pt x="124" y="1300"/>
                </a:cubicBezTo>
                <a:cubicBezTo>
                  <a:pt x="125" y="1299"/>
                  <a:pt x="127" y="1298"/>
                  <a:pt x="128" y="1297"/>
                </a:cubicBezTo>
                <a:cubicBezTo>
                  <a:pt x="129" y="1296"/>
                  <a:pt x="130" y="1295"/>
                  <a:pt x="132" y="1294"/>
                </a:cubicBezTo>
                <a:cubicBezTo>
                  <a:pt x="133" y="1294"/>
                  <a:pt x="134" y="1293"/>
                  <a:pt x="135" y="1292"/>
                </a:cubicBezTo>
                <a:cubicBezTo>
                  <a:pt x="136" y="1291"/>
                  <a:pt x="137" y="1290"/>
                  <a:pt x="139" y="1290"/>
                </a:cubicBezTo>
                <a:cubicBezTo>
                  <a:pt x="141" y="1289"/>
                  <a:pt x="140" y="1288"/>
                  <a:pt x="139" y="1288"/>
                </a:cubicBezTo>
                <a:cubicBezTo>
                  <a:pt x="138" y="1287"/>
                  <a:pt x="137" y="1286"/>
                  <a:pt x="136" y="1285"/>
                </a:cubicBezTo>
                <a:cubicBezTo>
                  <a:pt x="134" y="1284"/>
                  <a:pt x="132" y="1283"/>
                  <a:pt x="131" y="1280"/>
                </a:cubicBezTo>
                <a:cubicBezTo>
                  <a:pt x="131" y="1280"/>
                  <a:pt x="131" y="1279"/>
                  <a:pt x="130" y="1278"/>
                </a:cubicBezTo>
                <a:cubicBezTo>
                  <a:pt x="130" y="1277"/>
                  <a:pt x="130" y="1275"/>
                  <a:pt x="129" y="1274"/>
                </a:cubicBezTo>
                <a:cubicBezTo>
                  <a:pt x="129" y="1272"/>
                  <a:pt x="129" y="1271"/>
                  <a:pt x="129" y="1269"/>
                </a:cubicBezTo>
                <a:cubicBezTo>
                  <a:pt x="130" y="1268"/>
                  <a:pt x="131" y="1266"/>
                  <a:pt x="133" y="1265"/>
                </a:cubicBezTo>
                <a:cubicBezTo>
                  <a:pt x="134" y="1262"/>
                  <a:pt x="137" y="1260"/>
                  <a:pt x="139" y="1257"/>
                </a:cubicBezTo>
                <a:cubicBezTo>
                  <a:pt x="140" y="1256"/>
                  <a:pt x="140" y="1255"/>
                  <a:pt x="141" y="1254"/>
                </a:cubicBezTo>
                <a:cubicBezTo>
                  <a:pt x="142" y="1252"/>
                  <a:pt x="143" y="1252"/>
                  <a:pt x="144" y="1251"/>
                </a:cubicBezTo>
                <a:cubicBezTo>
                  <a:pt x="146" y="1249"/>
                  <a:pt x="147" y="1246"/>
                  <a:pt x="148" y="1244"/>
                </a:cubicBezTo>
                <a:cubicBezTo>
                  <a:pt x="149" y="1243"/>
                  <a:pt x="149" y="1242"/>
                  <a:pt x="150" y="1240"/>
                </a:cubicBezTo>
                <a:cubicBezTo>
                  <a:pt x="151" y="1239"/>
                  <a:pt x="152" y="1238"/>
                  <a:pt x="153" y="1237"/>
                </a:cubicBezTo>
                <a:cubicBezTo>
                  <a:pt x="154" y="1237"/>
                  <a:pt x="154" y="1236"/>
                  <a:pt x="155" y="1236"/>
                </a:cubicBezTo>
                <a:cubicBezTo>
                  <a:pt x="156" y="1235"/>
                  <a:pt x="158" y="1234"/>
                  <a:pt x="159" y="1234"/>
                </a:cubicBezTo>
                <a:cubicBezTo>
                  <a:pt x="161" y="1234"/>
                  <a:pt x="163" y="1233"/>
                  <a:pt x="164" y="1233"/>
                </a:cubicBezTo>
                <a:cubicBezTo>
                  <a:pt x="166" y="1233"/>
                  <a:pt x="167" y="1232"/>
                  <a:pt x="168" y="1232"/>
                </a:cubicBezTo>
                <a:cubicBezTo>
                  <a:pt x="170" y="1232"/>
                  <a:pt x="173" y="1231"/>
                  <a:pt x="174" y="1230"/>
                </a:cubicBezTo>
                <a:cubicBezTo>
                  <a:pt x="176" y="1229"/>
                  <a:pt x="177" y="1228"/>
                  <a:pt x="179" y="1227"/>
                </a:cubicBezTo>
                <a:cubicBezTo>
                  <a:pt x="180" y="1226"/>
                  <a:pt x="182" y="1225"/>
                  <a:pt x="184" y="1224"/>
                </a:cubicBezTo>
                <a:cubicBezTo>
                  <a:pt x="185" y="1224"/>
                  <a:pt x="187" y="1222"/>
                  <a:pt x="188" y="1222"/>
                </a:cubicBezTo>
                <a:cubicBezTo>
                  <a:pt x="190" y="1221"/>
                  <a:pt x="192" y="1221"/>
                  <a:pt x="193" y="1220"/>
                </a:cubicBezTo>
                <a:cubicBezTo>
                  <a:pt x="194" y="1219"/>
                  <a:pt x="196" y="1218"/>
                  <a:pt x="197" y="1217"/>
                </a:cubicBezTo>
                <a:cubicBezTo>
                  <a:pt x="198" y="1216"/>
                  <a:pt x="198" y="1215"/>
                  <a:pt x="198" y="1214"/>
                </a:cubicBezTo>
                <a:cubicBezTo>
                  <a:pt x="198" y="1212"/>
                  <a:pt x="197" y="1211"/>
                  <a:pt x="197" y="1210"/>
                </a:cubicBezTo>
                <a:cubicBezTo>
                  <a:pt x="196" y="1208"/>
                  <a:pt x="197" y="1208"/>
                  <a:pt x="198" y="1207"/>
                </a:cubicBezTo>
                <a:cubicBezTo>
                  <a:pt x="199" y="1207"/>
                  <a:pt x="199" y="1206"/>
                  <a:pt x="200" y="1206"/>
                </a:cubicBezTo>
                <a:cubicBezTo>
                  <a:pt x="200" y="1206"/>
                  <a:pt x="202" y="1206"/>
                  <a:pt x="201" y="1205"/>
                </a:cubicBezTo>
                <a:cubicBezTo>
                  <a:pt x="201" y="1204"/>
                  <a:pt x="200" y="1204"/>
                  <a:pt x="200" y="1204"/>
                </a:cubicBezTo>
                <a:cubicBezTo>
                  <a:pt x="199" y="1204"/>
                  <a:pt x="199" y="1203"/>
                  <a:pt x="199" y="1203"/>
                </a:cubicBezTo>
                <a:cubicBezTo>
                  <a:pt x="198" y="1202"/>
                  <a:pt x="198" y="1201"/>
                  <a:pt x="198" y="1201"/>
                </a:cubicBezTo>
                <a:cubicBezTo>
                  <a:pt x="198" y="1200"/>
                  <a:pt x="197" y="1200"/>
                  <a:pt x="197" y="1199"/>
                </a:cubicBezTo>
                <a:cubicBezTo>
                  <a:pt x="197" y="1198"/>
                  <a:pt x="197" y="1197"/>
                  <a:pt x="197" y="1196"/>
                </a:cubicBezTo>
                <a:cubicBezTo>
                  <a:pt x="197" y="1195"/>
                  <a:pt x="196" y="1195"/>
                  <a:pt x="196" y="1194"/>
                </a:cubicBezTo>
                <a:cubicBezTo>
                  <a:pt x="195" y="1193"/>
                  <a:pt x="195" y="1193"/>
                  <a:pt x="195" y="1192"/>
                </a:cubicBezTo>
                <a:cubicBezTo>
                  <a:pt x="195" y="1191"/>
                  <a:pt x="197" y="1190"/>
                  <a:pt x="197" y="1189"/>
                </a:cubicBezTo>
                <a:cubicBezTo>
                  <a:pt x="198" y="1188"/>
                  <a:pt x="198" y="1187"/>
                  <a:pt x="198" y="1187"/>
                </a:cubicBezTo>
                <a:cubicBezTo>
                  <a:pt x="199" y="1186"/>
                  <a:pt x="200" y="1184"/>
                  <a:pt x="201" y="1184"/>
                </a:cubicBezTo>
                <a:cubicBezTo>
                  <a:pt x="202" y="1183"/>
                  <a:pt x="202" y="1183"/>
                  <a:pt x="203" y="1183"/>
                </a:cubicBezTo>
                <a:cubicBezTo>
                  <a:pt x="204" y="1182"/>
                  <a:pt x="204" y="1182"/>
                  <a:pt x="205" y="1181"/>
                </a:cubicBezTo>
                <a:cubicBezTo>
                  <a:pt x="206" y="1181"/>
                  <a:pt x="207" y="1181"/>
                  <a:pt x="209" y="1180"/>
                </a:cubicBezTo>
                <a:cubicBezTo>
                  <a:pt x="211" y="1178"/>
                  <a:pt x="213" y="1176"/>
                  <a:pt x="216" y="1176"/>
                </a:cubicBezTo>
                <a:cubicBezTo>
                  <a:pt x="218" y="1177"/>
                  <a:pt x="219" y="1178"/>
                  <a:pt x="221" y="1178"/>
                </a:cubicBezTo>
                <a:cubicBezTo>
                  <a:pt x="223" y="1178"/>
                  <a:pt x="225" y="1178"/>
                  <a:pt x="227" y="1178"/>
                </a:cubicBezTo>
                <a:cubicBezTo>
                  <a:pt x="228" y="1178"/>
                  <a:pt x="229" y="1179"/>
                  <a:pt x="231" y="1179"/>
                </a:cubicBezTo>
                <a:cubicBezTo>
                  <a:pt x="231" y="1179"/>
                  <a:pt x="232" y="1179"/>
                  <a:pt x="233" y="1179"/>
                </a:cubicBezTo>
                <a:cubicBezTo>
                  <a:pt x="233" y="1179"/>
                  <a:pt x="234" y="1180"/>
                  <a:pt x="234" y="1180"/>
                </a:cubicBezTo>
                <a:cubicBezTo>
                  <a:pt x="235" y="1181"/>
                  <a:pt x="237" y="1180"/>
                  <a:pt x="238" y="1180"/>
                </a:cubicBezTo>
                <a:cubicBezTo>
                  <a:pt x="240" y="1180"/>
                  <a:pt x="241" y="1181"/>
                  <a:pt x="240" y="1182"/>
                </a:cubicBezTo>
                <a:cubicBezTo>
                  <a:pt x="240" y="1183"/>
                  <a:pt x="240" y="1184"/>
                  <a:pt x="241" y="1184"/>
                </a:cubicBezTo>
                <a:cubicBezTo>
                  <a:pt x="242" y="1184"/>
                  <a:pt x="242" y="1185"/>
                  <a:pt x="243" y="1185"/>
                </a:cubicBezTo>
                <a:cubicBezTo>
                  <a:pt x="244" y="1185"/>
                  <a:pt x="244" y="1185"/>
                  <a:pt x="245" y="1185"/>
                </a:cubicBezTo>
                <a:cubicBezTo>
                  <a:pt x="246" y="1184"/>
                  <a:pt x="248" y="1185"/>
                  <a:pt x="249" y="1186"/>
                </a:cubicBezTo>
                <a:cubicBezTo>
                  <a:pt x="250" y="1187"/>
                  <a:pt x="251" y="1188"/>
                  <a:pt x="252" y="1187"/>
                </a:cubicBezTo>
                <a:cubicBezTo>
                  <a:pt x="253" y="1187"/>
                  <a:pt x="253" y="1187"/>
                  <a:pt x="254" y="1187"/>
                </a:cubicBezTo>
                <a:cubicBezTo>
                  <a:pt x="255" y="1187"/>
                  <a:pt x="255" y="1187"/>
                  <a:pt x="256" y="1187"/>
                </a:cubicBezTo>
                <a:cubicBezTo>
                  <a:pt x="257" y="1188"/>
                  <a:pt x="259" y="1188"/>
                  <a:pt x="260" y="1188"/>
                </a:cubicBezTo>
                <a:cubicBezTo>
                  <a:pt x="261" y="1187"/>
                  <a:pt x="262" y="1186"/>
                  <a:pt x="263" y="1185"/>
                </a:cubicBezTo>
                <a:cubicBezTo>
                  <a:pt x="264" y="1184"/>
                  <a:pt x="265" y="1184"/>
                  <a:pt x="266" y="1183"/>
                </a:cubicBezTo>
                <a:cubicBezTo>
                  <a:pt x="268" y="1182"/>
                  <a:pt x="268" y="1181"/>
                  <a:pt x="269" y="1180"/>
                </a:cubicBezTo>
                <a:cubicBezTo>
                  <a:pt x="270" y="1178"/>
                  <a:pt x="271" y="1178"/>
                  <a:pt x="272" y="1177"/>
                </a:cubicBezTo>
                <a:cubicBezTo>
                  <a:pt x="273" y="1177"/>
                  <a:pt x="273" y="1177"/>
                  <a:pt x="274" y="1176"/>
                </a:cubicBezTo>
                <a:cubicBezTo>
                  <a:pt x="275" y="1176"/>
                  <a:pt x="276" y="1176"/>
                  <a:pt x="277" y="1175"/>
                </a:cubicBezTo>
                <a:cubicBezTo>
                  <a:pt x="278" y="1174"/>
                  <a:pt x="278" y="1174"/>
                  <a:pt x="279" y="1174"/>
                </a:cubicBezTo>
                <a:cubicBezTo>
                  <a:pt x="279" y="1173"/>
                  <a:pt x="280" y="1173"/>
                  <a:pt x="280" y="1173"/>
                </a:cubicBezTo>
                <a:cubicBezTo>
                  <a:pt x="281" y="1172"/>
                  <a:pt x="281" y="1172"/>
                  <a:pt x="282" y="1172"/>
                </a:cubicBezTo>
                <a:cubicBezTo>
                  <a:pt x="282" y="1171"/>
                  <a:pt x="283" y="1171"/>
                  <a:pt x="283" y="1171"/>
                </a:cubicBezTo>
                <a:cubicBezTo>
                  <a:pt x="284" y="1171"/>
                  <a:pt x="284" y="1170"/>
                  <a:pt x="285" y="1170"/>
                </a:cubicBezTo>
                <a:cubicBezTo>
                  <a:pt x="286" y="1170"/>
                  <a:pt x="286" y="1170"/>
                  <a:pt x="287" y="1170"/>
                </a:cubicBezTo>
                <a:cubicBezTo>
                  <a:pt x="288" y="1170"/>
                  <a:pt x="289" y="1169"/>
                  <a:pt x="291" y="1169"/>
                </a:cubicBezTo>
                <a:cubicBezTo>
                  <a:pt x="292" y="1169"/>
                  <a:pt x="292" y="1169"/>
                  <a:pt x="293" y="1169"/>
                </a:cubicBezTo>
                <a:cubicBezTo>
                  <a:pt x="294" y="1168"/>
                  <a:pt x="294" y="1168"/>
                  <a:pt x="294" y="1167"/>
                </a:cubicBezTo>
                <a:cubicBezTo>
                  <a:pt x="295" y="1166"/>
                  <a:pt x="297" y="1166"/>
                  <a:pt x="298" y="1165"/>
                </a:cubicBezTo>
                <a:cubicBezTo>
                  <a:pt x="298" y="1165"/>
                  <a:pt x="298" y="1164"/>
                  <a:pt x="299" y="1163"/>
                </a:cubicBezTo>
                <a:cubicBezTo>
                  <a:pt x="300" y="1162"/>
                  <a:pt x="301" y="1162"/>
                  <a:pt x="301" y="1160"/>
                </a:cubicBezTo>
                <a:cubicBezTo>
                  <a:pt x="302" y="1160"/>
                  <a:pt x="302" y="1159"/>
                  <a:pt x="303" y="1159"/>
                </a:cubicBezTo>
                <a:cubicBezTo>
                  <a:pt x="303" y="1158"/>
                  <a:pt x="304" y="1158"/>
                  <a:pt x="304" y="1157"/>
                </a:cubicBezTo>
                <a:cubicBezTo>
                  <a:pt x="305" y="1157"/>
                  <a:pt x="305" y="1156"/>
                  <a:pt x="306" y="1156"/>
                </a:cubicBezTo>
                <a:cubicBezTo>
                  <a:pt x="307" y="1156"/>
                  <a:pt x="309" y="1156"/>
                  <a:pt x="310" y="1156"/>
                </a:cubicBezTo>
                <a:cubicBezTo>
                  <a:pt x="312" y="1156"/>
                  <a:pt x="312" y="1157"/>
                  <a:pt x="314" y="1158"/>
                </a:cubicBezTo>
                <a:cubicBezTo>
                  <a:pt x="315" y="1158"/>
                  <a:pt x="317" y="1157"/>
                  <a:pt x="318" y="1158"/>
                </a:cubicBezTo>
                <a:cubicBezTo>
                  <a:pt x="319" y="1158"/>
                  <a:pt x="319" y="1159"/>
                  <a:pt x="320" y="1159"/>
                </a:cubicBezTo>
                <a:cubicBezTo>
                  <a:pt x="320" y="1160"/>
                  <a:pt x="321" y="1160"/>
                  <a:pt x="322" y="1160"/>
                </a:cubicBezTo>
                <a:cubicBezTo>
                  <a:pt x="323" y="1160"/>
                  <a:pt x="324" y="1161"/>
                  <a:pt x="326" y="1161"/>
                </a:cubicBezTo>
                <a:cubicBezTo>
                  <a:pt x="327" y="1162"/>
                  <a:pt x="328" y="1163"/>
                  <a:pt x="329" y="1163"/>
                </a:cubicBezTo>
                <a:cubicBezTo>
                  <a:pt x="330" y="1163"/>
                  <a:pt x="331" y="1163"/>
                  <a:pt x="331" y="1163"/>
                </a:cubicBezTo>
                <a:cubicBezTo>
                  <a:pt x="332" y="1164"/>
                  <a:pt x="332" y="1164"/>
                  <a:pt x="332" y="1164"/>
                </a:cubicBezTo>
                <a:cubicBezTo>
                  <a:pt x="333" y="1165"/>
                  <a:pt x="334" y="1165"/>
                  <a:pt x="335" y="1166"/>
                </a:cubicBezTo>
                <a:cubicBezTo>
                  <a:pt x="335" y="1166"/>
                  <a:pt x="335" y="1166"/>
                  <a:pt x="336" y="1167"/>
                </a:cubicBezTo>
                <a:cubicBezTo>
                  <a:pt x="336" y="1167"/>
                  <a:pt x="336" y="1167"/>
                  <a:pt x="337" y="1167"/>
                </a:cubicBezTo>
                <a:cubicBezTo>
                  <a:pt x="337" y="1168"/>
                  <a:pt x="337" y="1169"/>
                  <a:pt x="337" y="1169"/>
                </a:cubicBezTo>
                <a:cubicBezTo>
                  <a:pt x="338" y="1170"/>
                  <a:pt x="338" y="1171"/>
                  <a:pt x="338" y="1173"/>
                </a:cubicBezTo>
                <a:cubicBezTo>
                  <a:pt x="337" y="1174"/>
                  <a:pt x="337" y="1174"/>
                  <a:pt x="338" y="1175"/>
                </a:cubicBezTo>
                <a:cubicBezTo>
                  <a:pt x="338" y="1176"/>
                  <a:pt x="339" y="1176"/>
                  <a:pt x="339" y="1177"/>
                </a:cubicBezTo>
                <a:cubicBezTo>
                  <a:pt x="339" y="1177"/>
                  <a:pt x="339" y="1178"/>
                  <a:pt x="339" y="1178"/>
                </a:cubicBezTo>
                <a:cubicBezTo>
                  <a:pt x="340" y="1179"/>
                  <a:pt x="340" y="1179"/>
                  <a:pt x="340" y="1180"/>
                </a:cubicBezTo>
                <a:cubicBezTo>
                  <a:pt x="340" y="1181"/>
                  <a:pt x="340" y="1181"/>
                  <a:pt x="341" y="1182"/>
                </a:cubicBezTo>
                <a:cubicBezTo>
                  <a:pt x="341" y="1182"/>
                  <a:pt x="341" y="1183"/>
                  <a:pt x="341" y="1183"/>
                </a:cubicBezTo>
                <a:cubicBezTo>
                  <a:pt x="341" y="1184"/>
                  <a:pt x="342" y="1185"/>
                  <a:pt x="342" y="1185"/>
                </a:cubicBezTo>
                <a:cubicBezTo>
                  <a:pt x="342" y="1186"/>
                  <a:pt x="342" y="1187"/>
                  <a:pt x="342" y="1187"/>
                </a:cubicBezTo>
                <a:cubicBezTo>
                  <a:pt x="343" y="1188"/>
                  <a:pt x="343" y="1188"/>
                  <a:pt x="343" y="1189"/>
                </a:cubicBezTo>
                <a:cubicBezTo>
                  <a:pt x="342" y="1189"/>
                  <a:pt x="342" y="1189"/>
                  <a:pt x="342" y="1189"/>
                </a:cubicBezTo>
                <a:cubicBezTo>
                  <a:pt x="342" y="1190"/>
                  <a:pt x="342" y="1190"/>
                  <a:pt x="343" y="1190"/>
                </a:cubicBezTo>
                <a:cubicBezTo>
                  <a:pt x="343" y="1191"/>
                  <a:pt x="343" y="1191"/>
                  <a:pt x="344" y="1191"/>
                </a:cubicBezTo>
                <a:cubicBezTo>
                  <a:pt x="345" y="1191"/>
                  <a:pt x="345" y="1191"/>
                  <a:pt x="346" y="1191"/>
                </a:cubicBezTo>
                <a:cubicBezTo>
                  <a:pt x="347" y="1191"/>
                  <a:pt x="347" y="1191"/>
                  <a:pt x="348" y="1192"/>
                </a:cubicBezTo>
                <a:cubicBezTo>
                  <a:pt x="349" y="1193"/>
                  <a:pt x="350" y="1195"/>
                  <a:pt x="351" y="1196"/>
                </a:cubicBezTo>
                <a:cubicBezTo>
                  <a:pt x="351" y="1197"/>
                  <a:pt x="351" y="1197"/>
                  <a:pt x="352" y="1197"/>
                </a:cubicBezTo>
                <a:cubicBezTo>
                  <a:pt x="353" y="1198"/>
                  <a:pt x="352" y="1198"/>
                  <a:pt x="353" y="1199"/>
                </a:cubicBezTo>
                <a:cubicBezTo>
                  <a:pt x="353" y="1199"/>
                  <a:pt x="354" y="1199"/>
                  <a:pt x="354" y="1200"/>
                </a:cubicBezTo>
                <a:cubicBezTo>
                  <a:pt x="354" y="1200"/>
                  <a:pt x="355" y="1201"/>
                  <a:pt x="354" y="1202"/>
                </a:cubicBezTo>
                <a:cubicBezTo>
                  <a:pt x="354" y="1202"/>
                  <a:pt x="354" y="1203"/>
                  <a:pt x="354" y="1203"/>
                </a:cubicBezTo>
                <a:cubicBezTo>
                  <a:pt x="355" y="1204"/>
                  <a:pt x="356" y="1203"/>
                  <a:pt x="357" y="1203"/>
                </a:cubicBezTo>
                <a:cubicBezTo>
                  <a:pt x="358" y="1203"/>
                  <a:pt x="358" y="1204"/>
                  <a:pt x="359" y="1204"/>
                </a:cubicBezTo>
                <a:cubicBezTo>
                  <a:pt x="360" y="1204"/>
                  <a:pt x="361" y="1204"/>
                  <a:pt x="362" y="1205"/>
                </a:cubicBezTo>
                <a:cubicBezTo>
                  <a:pt x="363" y="1205"/>
                  <a:pt x="364" y="1206"/>
                  <a:pt x="364" y="1206"/>
                </a:cubicBezTo>
                <a:cubicBezTo>
                  <a:pt x="365" y="1207"/>
                  <a:pt x="365" y="1208"/>
                  <a:pt x="366" y="1208"/>
                </a:cubicBezTo>
                <a:cubicBezTo>
                  <a:pt x="367" y="1209"/>
                  <a:pt x="367" y="1209"/>
                  <a:pt x="368" y="1210"/>
                </a:cubicBezTo>
                <a:cubicBezTo>
                  <a:pt x="369" y="1211"/>
                  <a:pt x="370" y="1212"/>
                  <a:pt x="371" y="1213"/>
                </a:cubicBezTo>
                <a:cubicBezTo>
                  <a:pt x="372" y="1213"/>
                  <a:pt x="372" y="1215"/>
                  <a:pt x="374" y="1215"/>
                </a:cubicBezTo>
                <a:cubicBezTo>
                  <a:pt x="375" y="1216"/>
                  <a:pt x="376" y="1217"/>
                  <a:pt x="377" y="1218"/>
                </a:cubicBezTo>
                <a:cubicBezTo>
                  <a:pt x="377" y="1219"/>
                  <a:pt x="377" y="1219"/>
                  <a:pt x="378" y="1219"/>
                </a:cubicBezTo>
                <a:cubicBezTo>
                  <a:pt x="379" y="1219"/>
                  <a:pt x="379" y="1220"/>
                  <a:pt x="379" y="1220"/>
                </a:cubicBezTo>
                <a:cubicBezTo>
                  <a:pt x="381" y="1221"/>
                  <a:pt x="382" y="1221"/>
                  <a:pt x="383" y="1222"/>
                </a:cubicBezTo>
                <a:cubicBezTo>
                  <a:pt x="383" y="1224"/>
                  <a:pt x="384" y="1224"/>
                  <a:pt x="385" y="1225"/>
                </a:cubicBezTo>
                <a:cubicBezTo>
                  <a:pt x="386" y="1226"/>
                  <a:pt x="387" y="1227"/>
                  <a:pt x="388" y="1227"/>
                </a:cubicBezTo>
                <a:cubicBezTo>
                  <a:pt x="389" y="1228"/>
                  <a:pt x="390" y="1228"/>
                  <a:pt x="391" y="1229"/>
                </a:cubicBezTo>
                <a:cubicBezTo>
                  <a:pt x="392" y="1230"/>
                  <a:pt x="392" y="1231"/>
                  <a:pt x="394" y="1232"/>
                </a:cubicBezTo>
                <a:cubicBezTo>
                  <a:pt x="395" y="1232"/>
                  <a:pt x="396" y="1232"/>
                  <a:pt x="398" y="1232"/>
                </a:cubicBezTo>
                <a:cubicBezTo>
                  <a:pt x="399" y="1231"/>
                  <a:pt x="399" y="1232"/>
                  <a:pt x="400" y="1231"/>
                </a:cubicBezTo>
                <a:cubicBezTo>
                  <a:pt x="401" y="1231"/>
                  <a:pt x="401" y="1231"/>
                  <a:pt x="402" y="1231"/>
                </a:cubicBezTo>
                <a:cubicBezTo>
                  <a:pt x="403" y="1230"/>
                  <a:pt x="404" y="1230"/>
                  <a:pt x="406" y="1231"/>
                </a:cubicBezTo>
                <a:cubicBezTo>
                  <a:pt x="406" y="1231"/>
                  <a:pt x="406" y="1232"/>
                  <a:pt x="407" y="1232"/>
                </a:cubicBezTo>
                <a:cubicBezTo>
                  <a:pt x="407" y="1233"/>
                  <a:pt x="408" y="1233"/>
                  <a:pt x="408" y="1233"/>
                </a:cubicBezTo>
                <a:cubicBezTo>
                  <a:pt x="409" y="1234"/>
                  <a:pt x="409" y="1235"/>
                  <a:pt x="409" y="1235"/>
                </a:cubicBezTo>
                <a:cubicBezTo>
                  <a:pt x="409" y="1236"/>
                  <a:pt x="410" y="1236"/>
                  <a:pt x="411" y="1237"/>
                </a:cubicBezTo>
                <a:cubicBezTo>
                  <a:pt x="412" y="1237"/>
                  <a:pt x="412" y="1238"/>
                  <a:pt x="413" y="1239"/>
                </a:cubicBezTo>
                <a:cubicBezTo>
                  <a:pt x="415" y="1239"/>
                  <a:pt x="415" y="1239"/>
                  <a:pt x="416" y="1240"/>
                </a:cubicBezTo>
                <a:cubicBezTo>
                  <a:pt x="417" y="1241"/>
                  <a:pt x="419" y="1241"/>
                  <a:pt x="419" y="1242"/>
                </a:cubicBezTo>
                <a:cubicBezTo>
                  <a:pt x="420" y="1243"/>
                  <a:pt x="419" y="1244"/>
                  <a:pt x="418" y="1245"/>
                </a:cubicBezTo>
                <a:cubicBezTo>
                  <a:pt x="418" y="1245"/>
                  <a:pt x="418" y="1245"/>
                  <a:pt x="418" y="1245"/>
                </a:cubicBezTo>
                <a:cubicBezTo>
                  <a:pt x="418" y="1246"/>
                  <a:pt x="417" y="1246"/>
                  <a:pt x="417" y="1246"/>
                </a:cubicBezTo>
                <a:cubicBezTo>
                  <a:pt x="417" y="1248"/>
                  <a:pt x="420" y="1245"/>
                  <a:pt x="420" y="1245"/>
                </a:cubicBezTo>
                <a:cubicBezTo>
                  <a:pt x="421" y="1245"/>
                  <a:pt x="422" y="1245"/>
                  <a:pt x="422" y="1245"/>
                </a:cubicBezTo>
                <a:cubicBezTo>
                  <a:pt x="423" y="1245"/>
                  <a:pt x="424" y="1245"/>
                  <a:pt x="424" y="1245"/>
                </a:cubicBezTo>
                <a:cubicBezTo>
                  <a:pt x="425" y="1245"/>
                  <a:pt x="425" y="1245"/>
                  <a:pt x="426" y="1244"/>
                </a:cubicBezTo>
                <a:cubicBezTo>
                  <a:pt x="427" y="1244"/>
                  <a:pt x="427" y="1244"/>
                  <a:pt x="428" y="1245"/>
                </a:cubicBezTo>
                <a:cubicBezTo>
                  <a:pt x="428" y="1246"/>
                  <a:pt x="428" y="1246"/>
                  <a:pt x="429" y="1247"/>
                </a:cubicBezTo>
                <a:cubicBezTo>
                  <a:pt x="430" y="1247"/>
                  <a:pt x="430" y="1247"/>
                  <a:pt x="430" y="1248"/>
                </a:cubicBezTo>
                <a:cubicBezTo>
                  <a:pt x="430" y="1249"/>
                  <a:pt x="430" y="1250"/>
                  <a:pt x="430" y="1250"/>
                </a:cubicBezTo>
                <a:cubicBezTo>
                  <a:pt x="430" y="1251"/>
                  <a:pt x="431" y="1251"/>
                  <a:pt x="431" y="1252"/>
                </a:cubicBezTo>
                <a:cubicBezTo>
                  <a:pt x="430" y="1253"/>
                  <a:pt x="429" y="1253"/>
                  <a:pt x="429" y="1254"/>
                </a:cubicBezTo>
                <a:cubicBezTo>
                  <a:pt x="430" y="1255"/>
                  <a:pt x="431" y="1255"/>
                  <a:pt x="432" y="1255"/>
                </a:cubicBezTo>
                <a:cubicBezTo>
                  <a:pt x="432" y="1256"/>
                  <a:pt x="432" y="1257"/>
                  <a:pt x="433" y="1257"/>
                </a:cubicBezTo>
                <a:cubicBezTo>
                  <a:pt x="434" y="1257"/>
                  <a:pt x="435" y="1257"/>
                  <a:pt x="435" y="1258"/>
                </a:cubicBezTo>
                <a:cubicBezTo>
                  <a:pt x="435" y="1259"/>
                  <a:pt x="436" y="1259"/>
                  <a:pt x="436" y="1260"/>
                </a:cubicBezTo>
                <a:cubicBezTo>
                  <a:pt x="437" y="1260"/>
                  <a:pt x="438" y="1260"/>
                  <a:pt x="438" y="1260"/>
                </a:cubicBezTo>
                <a:cubicBezTo>
                  <a:pt x="439" y="1260"/>
                  <a:pt x="440" y="1259"/>
                  <a:pt x="440" y="1259"/>
                </a:cubicBezTo>
                <a:cubicBezTo>
                  <a:pt x="441" y="1259"/>
                  <a:pt x="443" y="1259"/>
                  <a:pt x="444" y="1259"/>
                </a:cubicBezTo>
                <a:cubicBezTo>
                  <a:pt x="446" y="1260"/>
                  <a:pt x="445" y="1262"/>
                  <a:pt x="446" y="1263"/>
                </a:cubicBezTo>
                <a:cubicBezTo>
                  <a:pt x="446" y="1264"/>
                  <a:pt x="447" y="1265"/>
                  <a:pt x="448" y="1266"/>
                </a:cubicBezTo>
                <a:cubicBezTo>
                  <a:pt x="448" y="1268"/>
                  <a:pt x="448" y="1269"/>
                  <a:pt x="448" y="1271"/>
                </a:cubicBezTo>
                <a:cubicBezTo>
                  <a:pt x="449" y="1272"/>
                  <a:pt x="449" y="1273"/>
                  <a:pt x="450" y="1274"/>
                </a:cubicBezTo>
                <a:cubicBezTo>
                  <a:pt x="450" y="1275"/>
                  <a:pt x="450" y="1277"/>
                  <a:pt x="451" y="1278"/>
                </a:cubicBezTo>
                <a:cubicBezTo>
                  <a:pt x="451" y="1280"/>
                  <a:pt x="452" y="1281"/>
                  <a:pt x="453" y="1282"/>
                </a:cubicBezTo>
                <a:cubicBezTo>
                  <a:pt x="453" y="1283"/>
                  <a:pt x="455" y="1284"/>
                  <a:pt x="455" y="1285"/>
                </a:cubicBezTo>
                <a:cubicBezTo>
                  <a:pt x="455" y="1286"/>
                  <a:pt x="455" y="1287"/>
                  <a:pt x="455" y="1287"/>
                </a:cubicBezTo>
                <a:cubicBezTo>
                  <a:pt x="454" y="1288"/>
                  <a:pt x="454" y="1288"/>
                  <a:pt x="453" y="1288"/>
                </a:cubicBezTo>
                <a:cubicBezTo>
                  <a:pt x="452" y="1288"/>
                  <a:pt x="452" y="1289"/>
                  <a:pt x="451" y="1289"/>
                </a:cubicBezTo>
                <a:cubicBezTo>
                  <a:pt x="451" y="1289"/>
                  <a:pt x="450" y="1289"/>
                  <a:pt x="449" y="1290"/>
                </a:cubicBezTo>
                <a:cubicBezTo>
                  <a:pt x="448" y="1290"/>
                  <a:pt x="448" y="1291"/>
                  <a:pt x="448" y="1292"/>
                </a:cubicBezTo>
                <a:cubicBezTo>
                  <a:pt x="450" y="1292"/>
                  <a:pt x="449" y="1294"/>
                  <a:pt x="448" y="1295"/>
                </a:cubicBezTo>
                <a:cubicBezTo>
                  <a:pt x="448" y="1296"/>
                  <a:pt x="447" y="1296"/>
                  <a:pt x="447" y="1297"/>
                </a:cubicBezTo>
                <a:cubicBezTo>
                  <a:pt x="446" y="1297"/>
                  <a:pt x="446" y="1298"/>
                  <a:pt x="446" y="1298"/>
                </a:cubicBezTo>
                <a:cubicBezTo>
                  <a:pt x="445" y="1301"/>
                  <a:pt x="443" y="1303"/>
                  <a:pt x="444" y="1305"/>
                </a:cubicBezTo>
                <a:cubicBezTo>
                  <a:pt x="444" y="1306"/>
                  <a:pt x="444" y="1307"/>
                  <a:pt x="444" y="1307"/>
                </a:cubicBezTo>
                <a:cubicBezTo>
                  <a:pt x="445" y="1308"/>
                  <a:pt x="446" y="1307"/>
                  <a:pt x="446" y="1307"/>
                </a:cubicBezTo>
                <a:cubicBezTo>
                  <a:pt x="447" y="1308"/>
                  <a:pt x="447" y="1308"/>
                  <a:pt x="448" y="1308"/>
                </a:cubicBezTo>
                <a:cubicBezTo>
                  <a:pt x="449" y="1308"/>
                  <a:pt x="450" y="1308"/>
                  <a:pt x="450" y="1308"/>
                </a:cubicBezTo>
                <a:cubicBezTo>
                  <a:pt x="452" y="1308"/>
                  <a:pt x="453" y="1308"/>
                  <a:pt x="454" y="1306"/>
                </a:cubicBezTo>
                <a:cubicBezTo>
                  <a:pt x="455" y="1305"/>
                  <a:pt x="455" y="1304"/>
                  <a:pt x="457" y="1303"/>
                </a:cubicBezTo>
                <a:cubicBezTo>
                  <a:pt x="458" y="1302"/>
                  <a:pt x="458" y="1300"/>
                  <a:pt x="459" y="1299"/>
                </a:cubicBezTo>
                <a:cubicBezTo>
                  <a:pt x="460" y="1299"/>
                  <a:pt x="460" y="1297"/>
                  <a:pt x="461" y="1297"/>
                </a:cubicBezTo>
                <a:cubicBezTo>
                  <a:pt x="462" y="1296"/>
                  <a:pt x="463" y="1294"/>
                  <a:pt x="462" y="1293"/>
                </a:cubicBezTo>
                <a:cubicBezTo>
                  <a:pt x="462" y="1292"/>
                  <a:pt x="462" y="1292"/>
                  <a:pt x="461" y="1291"/>
                </a:cubicBezTo>
                <a:cubicBezTo>
                  <a:pt x="461" y="1291"/>
                  <a:pt x="462" y="1290"/>
                  <a:pt x="462" y="1289"/>
                </a:cubicBezTo>
                <a:cubicBezTo>
                  <a:pt x="462" y="1288"/>
                  <a:pt x="464" y="1288"/>
                  <a:pt x="464" y="1287"/>
                </a:cubicBezTo>
                <a:cubicBezTo>
                  <a:pt x="465" y="1285"/>
                  <a:pt x="466" y="1285"/>
                  <a:pt x="467" y="1285"/>
                </a:cubicBezTo>
                <a:cubicBezTo>
                  <a:pt x="468" y="1284"/>
                  <a:pt x="469" y="1284"/>
                  <a:pt x="470" y="1284"/>
                </a:cubicBezTo>
                <a:cubicBezTo>
                  <a:pt x="470" y="1284"/>
                  <a:pt x="470" y="1285"/>
                  <a:pt x="471" y="1285"/>
                </a:cubicBezTo>
                <a:cubicBezTo>
                  <a:pt x="473" y="1285"/>
                  <a:pt x="474" y="1285"/>
                  <a:pt x="474" y="1283"/>
                </a:cubicBezTo>
                <a:cubicBezTo>
                  <a:pt x="474" y="1281"/>
                  <a:pt x="474" y="1279"/>
                  <a:pt x="474" y="1277"/>
                </a:cubicBezTo>
                <a:cubicBezTo>
                  <a:pt x="474" y="1275"/>
                  <a:pt x="473" y="1273"/>
                  <a:pt x="471" y="1272"/>
                </a:cubicBezTo>
                <a:cubicBezTo>
                  <a:pt x="470" y="1270"/>
                  <a:pt x="467" y="1269"/>
                  <a:pt x="466" y="1268"/>
                </a:cubicBezTo>
                <a:cubicBezTo>
                  <a:pt x="465" y="1268"/>
                  <a:pt x="464" y="1268"/>
                  <a:pt x="464" y="1268"/>
                </a:cubicBezTo>
                <a:cubicBezTo>
                  <a:pt x="463" y="1268"/>
                  <a:pt x="462" y="1268"/>
                  <a:pt x="462" y="1267"/>
                </a:cubicBezTo>
                <a:cubicBezTo>
                  <a:pt x="460" y="1266"/>
                  <a:pt x="462" y="1263"/>
                  <a:pt x="463" y="1261"/>
                </a:cubicBezTo>
                <a:cubicBezTo>
                  <a:pt x="463" y="1260"/>
                  <a:pt x="463" y="1259"/>
                  <a:pt x="464" y="1257"/>
                </a:cubicBezTo>
                <a:cubicBezTo>
                  <a:pt x="465" y="1256"/>
                  <a:pt x="465" y="1255"/>
                  <a:pt x="466" y="1253"/>
                </a:cubicBezTo>
                <a:cubicBezTo>
                  <a:pt x="467" y="1252"/>
                  <a:pt x="467" y="1251"/>
                  <a:pt x="468" y="1250"/>
                </a:cubicBezTo>
                <a:cubicBezTo>
                  <a:pt x="469" y="1249"/>
                  <a:pt x="470" y="1248"/>
                  <a:pt x="471" y="1248"/>
                </a:cubicBezTo>
                <a:cubicBezTo>
                  <a:pt x="472" y="1248"/>
                  <a:pt x="475" y="1247"/>
                  <a:pt x="475" y="1248"/>
                </a:cubicBezTo>
                <a:cubicBezTo>
                  <a:pt x="476" y="1249"/>
                  <a:pt x="473" y="1251"/>
                  <a:pt x="476" y="1251"/>
                </a:cubicBezTo>
                <a:cubicBezTo>
                  <a:pt x="477" y="1251"/>
                  <a:pt x="477" y="1250"/>
                  <a:pt x="478" y="1251"/>
                </a:cubicBezTo>
                <a:cubicBezTo>
                  <a:pt x="478" y="1251"/>
                  <a:pt x="479" y="1251"/>
                  <a:pt x="479" y="1252"/>
                </a:cubicBezTo>
                <a:cubicBezTo>
                  <a:pt x="481" y="1252"/>
                  <a:pt x="482" y="1251"/>
                  <a:pt x="484" y="1252"/>
                </a:cubicBezTo>
                <a:cubicBezTo>
                  <a:pt x="485" y="1253"/>
                  <a:pt x="486" y="1254"/>
                  <a:pt x="486" y="1255"/>
                </a:cubicBezTo>
                <a:cubicBezTo>
                  <a:pt x="488" y="1257"/>
                  <a:pt x="489" y="1260"/>
                  <a:pt x="491" y="1261"/>
                </a:cubicBezTo>
                <a:cubicBezTo>
                  <a:pt x="492" y="1261"/>
                  <a:pt x="493" y="1262"/>
                  <a:pt x="494" y="1263"/>
                </a:cubicBezTo>
                <a:cubicBezTo>
                  <a:pt x="495" y="1263"/>
                  <a:pt x="496" y="1265"/>
                  <a:pt x="497" y="1265"/>
                </a:cubicBezTo>
                <a:cubicBezTo>
                  <a:pt x="499" y="1265"/>
                  <a:pt x="499" y="1263"/>
                  <a:pt x="499" y="1262"/>
                </a:cubicBezTo>
                <a:cubicBezTo>
                  <a:pt x="499" y="1260"/>
                  <a:pt x="500" y="1259"/>
                  <a:pt x="500" y="1257"/>
                </a:cubicBezTo>
                <a:cubicBezTo>
                  <a:pt x="500" y="1257"/>
                  <a:pt x="500" y="1256"/>
                  <a:pt x="500" y="1255"/>
                </a:cubicBezTo>
                <a:cubicBezTo>
                  <a:pt x="499" y="1254"/>
                  <a:pt x="498" y="1254"/>
                  <a:pt x="498" y="1253"/>
                </a:cubicBezTo>
                <a:cubicBezTo>
                  <a:pt x="497" y="1252"/>
                  <a:pt x="497" y="1251"/>
                  <a:pt x="496" y="1250"/>
                </a:cubicBezTo>
                <a:cubicBezTo>
                  <a:pt x="495" y="1250"/>
                  <a:pt x="494" y="1249"/>
                  <a:pt x="493" y="1249"/>
                </a:cubicBezTo>
                <a:cubicBezTo>
                  <a:pt x="492" y="1248"/>
                  <a:pt x="492" y="1247"/>
                  <a:pt x="491" y="1246"/>
                </a:cubicBezTo>
                <a:cubicBezTo>
                  <a:pt x="490" y="1245"/>
                  <a:pt x="489" y="1244"/>
                  <a:pt x="487" y="1244"/>
                </a:cubicBezTo>
                <a:cubicBezTo>
                  <a:pt x="486" y="1243"/>
                  <a:pt x="484" y="1242"/>
                  <a:pt x="483" y="1241"/>
                </a:cubicBezTo>
                <a:cubicBezTo>
                  <a:pt x="481" y="1241"/>
                  <a:pt x="480" y="1240"/>
                  <a:pt x="479" y="1239"/>
                </a:cubicBezTo>
                <a:cubicBezTo>
                  <a:pt x="477" y="1238"/>
                  <a:pt x="476" y="1238"/>
                  <a:pt x="475" y="1237"/>
                </a:cubicBezTo>
                <a:cubicBezTo>
                  <a:pt x="474" y="1237"/>
                  <a:pt x="473" y="1236"/>
                  <a:pt x="472" y="1236"/>
                </a:cubicBezTo>
                <a:cubicBezTo>
                  <a:pt x="471" y="1235"/>
                  <a:pt x="470" y="1234"/>
                  <a:pt x="469" y="1234"/>
                </a:cubicBezTo>
                <a:cubicBezTo>
                  <a:pt x="468" y="1233"/>
                  <a:pt x="466" y="1233"/>
                  <a:pt x="465" y="1233"/>
                </a:cubicBezTo>
                <a:cubicBezTo>
                  <a:pt x="464" y="1233"/>
                  <a:pt x="463" y="1231"/>
                  <a:pt x="461" y="1231"/>
                </a:cubicBezTo>
                <a:cubicBezTo>
                  <a:pt x="459" y="1229"/>
                  <a:pt x="457" y="1229"/>
                  <a:pt x="455" y="1228"/>
                </a:cubicBezTo>
                <a:cubicBezTo>
                  <a:pt x="454" y="1227"/>
                  <a:pt x="454" y="1226"/>
                  <a:pt x="453" y="1226"/>
                </a:cubicBezTo>
                <a:cubicBezTo>
                  <a:pt x="452" y="1225"/>
                  <a:pt x="450" y="1223"/>
                  <a:pt x="450" y="1222"/>
                </a:cubicBezTo>
                <a:cubicBezTo>
                  <a:pt x="450" y="1220"/>
                  <a:pt x="452" y="1221"/>
                  <a:pt x="453" y="1220"/>
                </a:cubicBezTo>
                <a:cubicBezTo>
                  <a:pt x="453" y="1220"/>
                  <a:pt x="453" y="1219"/>
                  <a:pt x="454" y="1219"/>
                </a:cubicBezTo>
                <a:cubicBezTo>
                  <a:pt x="454" y="1219"/>
                  <a:pt x="454" y="1218"/>
                  <a:pt x="454" y="1218"/>
                </a:cubicBezTo>
                <a:cubicBezTo>
                  <a:pt x="455" y="1214"/>
                  <a:pt x="453" y="1212"/>
                  <a:pt x="450" y="1213"/>
                </a:cubicBezTo>
                <a:cubicBezTo>
                  <a:pt x="448" y="1213"/>
                  <a:pt x="447" y="1213"/>
                  <a:pt x="446" y="1213"/>
                </a:cubicBezTo>
                <a:cubicBezTo>
                  <a:pt x="444" y="1214"/>
                  <a:pt x="443" y="1213"/>
                  <a:pt x="442" y="1213"/>
                </a:cubicBezTo>
                <a:cubicBezTo>
                  <a:pt x="440" y="1213"/>
                  <a:pt x="439" y="1214"/>
                  <a:pt x="438" y="1214"/>
                </a:cubicBezTo>
                <a:cubicBezTo>
                  <a:pt x="437" y="1214"/>
                  <a:pt x="437" y="1214"/>
                  <a:pt x="436" y="1214"/>
                </a:cubicBezTo>
                <a:cubicBezTo>
                  <a:pt x="434" y="1214"/>
                  <a:pt x="432" y="1214"/>
                  <a:pt x="431" y="1213"/>
                </a:cubicBezTo>
                <a:cubicBezTo>
                  <a:pt x="430" y="1213"/>
                  <a:pt x="429" y="1212"/>
                  <a:pt x="428" y="1212"/>
                </a:cubicBezTo>
                <a:cubicBezTo>
                  <a:pt x="427" y="1211"/>
                  <a:pt x="426" y="1211"/>
                  <a:pt x="426" y="1211"/>
                </a:cubicBezTo>
                <a:cubicBezTo>
                  <a:pt x="425" y="1210"/>
                  <a:pt x="425" y="1210"/>
                  <a:pt x="425" y="1209"/>
                </a:cubicBezTo>
                <a:cubicBezTo>
                  <a:pt x="424" y="1208"/>
                  <a:pt x="423" y="1208"/>
                  <a:pt x="422" y="1208"/>
                </a:cubicBezTo>
                <a:cubicBezTo>
                  <a:pt x="421" y="1207"/>
                  <a:pt x="421" y="1205"/>
                  <a:pt x="420" y="1204"/>
                </a:cubicBezTo>
                <a:cubicBezTo>
                  <a:pt x="419" y="1204"/>
                  <a:pt x="419" y="1204"/>
                  <a:pt x="418" y="1203"/>
                </a:cubicBezTo>
                <a:cubicBezTo>
                  <a:pt x="418" y="1203"/>
                  <a:pt x="417" y="1202"/>
                  <a:pt x="417" y="1202"/>
                </a:cubicBezTo>
                <a:cubicBezTo>
                  <a:pt x="416" y="1201"/>
                  <a:pt x="416" y="1201"/>
                  <a:pt x="415" y="1200"/>
                </a:cubicBezTo>
                <a:cubicBezTo>
                  <a:pt x="414" y="1200"/>
                  <a:pt x="414" y="1198"/>
                  <a:pt x="414" y="1197"/>
                </a:cubicBezTo>
                <a:cubicBezTo>
                  <a:pt x="414" y="1197"/>
                  <a:pt x="413" y="1196"/>
                  <a:pt x="412" y="1195"/>
                </a:cubicBezTo>
                <a:cubicBezTo>
                  <a:pt x="411" y="1194"/>
                  <a:pt x="411" y="1193"/>
                  <a:pt x="410" y="1192"/>
                </a:cubicBezTo>
                <a:cubicBezTo>
                  <a:pt x="410" y="1191"/>
                  <a:pt x="410" y="1191"/>
                  <a:pt x="410" y="1190"/>
                </a:cubicBezTo>
                <a:cubicBezTo>
                  <a:pt x="409" y="1189"/>
                  <a:pt x="409" y="1189"/>
                  <a:pt x="409" y="1188"/>
                </a:cubicBezTo>
                <a:cubicBezTo>
                  <a:pt x="408" y="1187"/>
                  <a:pt x="408" y="1186"/>
                  <a:pt x="408" y="1184"/>
                </a:cubicBezTo>
                <a:cubicBezTo>
                  <a:pt x="408" y="1182"/>
                  <a:pt x="407" y="1182"/>
                  <a:pt x="406" y="1180"/>
                </a:cubicBezTo>
                <a:cubicBezTo>
                  <a:pt x="405" y="1180"/>
                  <a:pt x="405" y="1178"/>
                  <a:pt x="404" y="1177"/>
                </a:cubicBezTo>
                <a:cubicBezTo>
                  <a:pt x="403" y="1176"/>
                  <a:pt x="402" y="1176"/>
                  <a:pt x="401" y="1176"/>
                </a:cubicBezTo>
                <a:cubicBezTo>
                  <a:pt x="400" y="1175"/>
                  <a:pt x="399" y="1174"/>
                  <a:pt x="398" y="1173"/>
                </a:cubicBezTo>
                <a:cubicBezTo>
                  <a:pt x="397" y="1172"/>
                  <a:pt x="396" y="1172"/>
                  <a:pt x="395" y="1171"/>
                </a:cubicBezTo>
                <a:cubicBezTo>
                  <a:pt x="394" y="1170"/>
                  <a:pt x="393" y="1169"/>
                  <a:pt x="392" y="1169"/>
                </a:cubicBezTo>
                <a:cubicBezTo>
                  <a:pt x="390" y="1168"/>
                  <a:pt x="390" y="1167"/>
                  <a:pt x="389" y="1166"/>
                </a:cubicBezTo>
                <a:cubicBezTo>
                  <a:pt x="388" y="1166"/>
                  <a:pt x="388" y="1166"/>
                  <a:pt x="387" y="1165"/>
                </a:cubicBezTo>
                <a:cubicBezTo>
                  <a:pt x="387" y="1165"/>
                  <a:pt x="386" y="1165"/>
                  <a:pt x="386" y="1164"/>
                </a:cubicBezTo>
                <a:cubicBezTo>
                  <a:pt x="384" y="1163"/>
                  <a:pt x="383" y="1163"/>
                  <a:pt x="382" y="1162"/>
                </a:cubicBezTo>
                <a:cubicBezTo>
                  <a:pt x="381" y="1161"/>
                  <a:pt x="381" y="1160"/>
                  <a:pt x="380" y="1159"/>
                </a:cubicBezTo>
                <a:cubicBezTo>
                  <a:pt x="379" y="1158"/>
                  <a:pt x="378" y="1157"/>
                  <a:pt x="378" y="1155"/>
                </a:cubicBezTo>
                <a:cubicBezTo>
                  <a:pt x="378" y="1154"/>
                  <a:pt x="378" y="1153"/>
                  <a:pt x="378" y="1151"/>
                </a:cubicBezTo>
                <a:cubicBezTo>
                  <a:pt x="378" y="1150"/>
                  <a:pt x="377" y="1149"/>
                  <a:pt x="377" y="1147"/>
                </a:cubicBezTo>
                <a:cubicBezTo>
                  <a:pt x="377" y="1146"/>
                  <a:pt x="378" y="1144"/>
                  <a:pt x="379" y="1145"/>
                </a:cubicBezTo>
                <a:cubicBezTo>
                  <a:pt x="380" y="1145"/>
                  <a:pt x="381" y="1147"/>
                  <a:pt x="381" y="1145"/>
                </a:cubicBezTo>
                <a:cubicBezTo>
                  <a:pt x="381" y="1144"/>
                  <a:pt x="381" y="1144"/>
                  <a:pt x="381" y="1144"/>
                </a:cubicBezTo>
                <a:cubicBezTo>
                  <a:pt x="383" y="1142"/>
                  <a:pt x="382" y="1140"/>
                  <a:pt x="380" y="1139"/>
                </a:cubicBezTo>
                <a:cubicBezTo>
                  <a:pt x="379" y="1138"/>
                  <a:pt x="379" y="1138"/>
                  <a:pt x="378" y="1137"/>
                </a:cubicBezTo>
                <a:cubicBezTo>
                  <a:pt x="378" y="1137"/>
                  <a:pt x="378" y="1136"/>
                  <a:pt x="377" y="1136"/>
                </a:cubicBezTo>
                <a:cubicBezTo>
                  <a:pt x="377" y="1135"/>
                  <a:pt x="375" y="1134"/>
                  <a:pt x="375" y="1133"/>
                </a:cubicBezTo>
                <a:cubicBezTo>
                  <a:pt x="376" y="1132"/>
                  <a:pt x="376" y="1132"/>
                  <a:pt x="376" y="1132"/>
                </a:cubicBezTo>
                <a:cubicBezTo>
                  <a:pt x="377" y="1131"/>
                  <a:pt x="377" y="1130"/>
                  <a:pt x="377" y="1130"/>
                </a:cubicBezTo>
                <a:cubicBezTo>
                  <a:pt x="378" y="1129"/>
                  <a:pt x="379" y="1127"/>
                  <a:pt x="381" y="1128"/>
                </a:cubicBezTo>
                <a:cubicBezTo>
                  <a:pt x="381" y="1128"/>
                  <a:pt x="379" y="1131"/>
                  <a:pt x="381" y="1130"/>
                </a:cubicBezTo>
                <a:cubicBezTo>
                  <a:pt x="381" y="1130"/>
                  <a:pt x="382" y="1129"/>
                  <a:pt x="383" y="1129"/>
                </a:cubicBezTo>
                <a:cubicBezTo>
                  <a:pt x="383" y="1129"/>
                  <a:pt x="384" y="1130"/>
                  <a:pt x="385" y="1129"/>
                </a:cubicBezTo>
                <a:cubicBezTo>
                  <a:pt x="386" y="1128"/>
                  <a:pt x="387" y="1127"/>
                  <a:pt x="388" y="1127"/>
                </a:cubicBezTo>
                <a:cubicBezTo>
                  <a:pt x="389" y="1127"/>
                  <a:pt x="391" y="1127"/>
                  <a:pt x="392" y="1126"/>
                </a:cubicBezTo>
                <a:cubicBezTo>
                  <a:pt x="393" y="1126"/>
                  <a:pt x="393" y="1125"/>
                  <a:pt x="394" y="1125"/>
                </a:cubicBezTo>
                <a:cubicBezTo>
                  <a:pt x="394" y="1124"/>
                  <a:pt x="394" y="1123"/>
                  <a:pt x="394" y="1123"/>
                </a:cubicBezTo>
                <a:cubicBezTo>
                  <a:pt x="394" y="1122"/>
                  <a:pt x="395" y="1122"/>
                  <a:pt x="396" y="1122"/>
                </a:cubicBezTo>
                <a:cubicBezTo>
                  <a:pt x="397" y="1122"/>
                  <a:pt x="397" y="1122"/>
                  <a:pt x="398" y="1123"/>
                </a:cubicBezTo>
                <a:cubicBezTo>
                  <a:pt x="399" y="1123"/>
                  <a:pt x="401" y="1122"/>
                  <a:pt x="402" y="1122"/>
                </a:cubicBezTo>
                <a:cubicBezTo>
                  <a:pt x="404" y="1122"/>
                  <a:pt x="404" y="1124"/>
                  <a:pt x="404" y="1125"/>
                </a:cubicBezTo>
                <a:cubicBezTo>
                  <a:pt x="405" y="1125"/>
                  <a:pt x="406" y="1125"/>
                  <a:pt x="405" y="1126"/>
                </a:cubicBezTo>
                <a:cubicBezTo>
                  <a:pt x="404" y="1126"/>
                  <a:pt x="404" y="1126"/>
                  <a:pt x="404" y="1127"/>
                </a:cubicBezTo>
                <a:cubicBezTo>
                  <a:pt x="404" y="1127"/>
                  <a:pt x="404" y="1127"/>
                  <a:pt x="403" y="1128"/>
                </a:cubicBezTo>
                <a:cubicBezTo>
                  <a:pt x="403" y="1128"/>
                  <a:pt x="403" y="1128"/>
                  <a:pt x="403" y="1128"/>
                </a:cubicBezTo>
                <a:cubicBezTo>
                  <a:pt x="403" y="1129"/>
                  <a:pt x="403" y="1129"/>
                  <a:pt x="403" y="1129"/>
                </a:cubicBezTo>
                <a:cubicBezTo>
                  <a:pt x="403" y="1129"/>
                  <a:pt x="403" y="1129"/>
                  <a:pt x="403" y="1129"/>
                </a:cubicBezTo>
                <a:cubicBezTo>
                  <a:pt x="403" y="1130"/>
                  <a:pt x="402" y="1130"/>
                  <a:pt x="402" y="1130"/>
                </a:cubicBezTo>
                <a:cubicBezTo>
                  <a:pt x="402" y="1130"/>
                  <a:pt x="402" y="1131"/>
                  <a:pt x="402" y="1131"/>
                </a:cubicBezTo>
                <a:cubicBezTo>
                  <a:pt x="402" y="1132"/>
                  <a:pt x="402" y="1133"/>
                  <a:pt x="402" y="1134"/>
                </a:cubicBezTo>
                <a:cubicBezTo>
                  <a:pt x="402" y="1135"/>
                  <a:pt x="403" y="1134"/>
                  <a:pt x="403" y="1135"/>
                </a:cubicBezTo>
                <a:cubicBezTo>
                  <a:pt x="404" y="1136"/>
                  <a:pt x="403" y="1138"/>
                  <a:pt x="404" y="1139"/>
                </a:cubicBezTo>
                <a:cubicBezTo>
                  <a:pt x="404" y="1140"/>
                  <a:pt x="405" y="1140"/>
                  <a:pt x="405" y="1140"/>
                </a:cubicBezTo>
                <a:cubicBezTo>
                  <a:pt x="405" y="1141"/>
                  <a:pt x="405" y="1141"/>
                  <a:pt x="406" y="1142"/>
                </a:cubicBezTo>
                <a:cubicBezTo>
                  <a:pt x="407" y="1142"/>
                  <a:pt x="407" y="1142"/>
                  <a:pt x="407" y="1143"/>
                </a:cubicBezTo>
                <a:cubicBezTo>
                  <a:pt x="408" y="1144"/>
                  <a:pt x="408" y="1144"/>
                  <a:pt x="408" y="1145"/>
                </a:cubicBezTo>
                <a:cubicBezTo>
                  <a:pt x="409" y="1147"/>
                  <a:pt x="410" y="1146"/>
                  <a:pt x="410" y="1144"/>
                </a:cubicBezTo>
                <a:cubicBezTo>
                  <a:pt x="411" y="1143"/>
                  <a:pt x="410" y="1142"/>
                  <a:pt x="412" y="1141"/>
                </a:cubicBezTo>
                <a:cubicBezTo>
                  <a:pt x="412" y="1140"/>
                  <a:pt x="413" y="1140"/>
                  <a:pt x="413" y="1140"/>
                </a:cubicBezTo>
                <a:cubicBezTo>
                  <a:pt x="414" y="1140"/>
                  <a:pt x="414" y="1141"/>
                  <a:pt x="415" y="1140"/>
                </a:cubicBezTo>
                <a:cubicBezTo>
                  <a:pt x="415" y="1139"/>
                  <a:pt x="415" y="1138"/>
                  <a:pt x="415" y="1138"/>
                </a:cubicBezTo>
                <a:cubicBezTo>
                  <a:pt x="415" y="1137"/>
                  <a:pt x="416" y="1137"/>
                  <a:pt x="416" y="1136"/>
                </a:cubicBezTo>
                <a:cubicBezTo>
                  <a:pt x="417" y="1135"/>
                  <a:pt x="416" y="1133"/>
                  <a:pt x="418" y="1133"/>
                </a:cubicBezTo>
                <a:cubicBezTo>
                  <a:pt x="419" y="1133"/>
                  <a:pt x="419" y="1133"/>
                  <a:pt x="420" y="1133"/>
                </a:cubicBezTo>
                <a:cubicBezTo>
                  <a:pt x="420" y="1134"/>
                  <a:pt x="420" y="1135"/>
                  <a:pt x="421" y="1135"/>
                </a:cubicBezTo>
                <a:cubicBezTo>
                  <a:pt x="422" y="1136"/>
                  <a:pt x="423" y="1136"/>
                  <a:pt x="423" y="1136"/>
                </a:cubicBezTo>
                <a:cubicBezTo>
                  <a:pt x="424" y="1137"/>
                  <a:pt x="424" y="1137"/>
                  <a:pt x="425" y="1137"/>
                </a:cubicBezTo>
                <a:cubicBezTo>
                  <a:pt x="425" y="1138"/>
                  <a:pt x="426" y="1138"/>
                  <a:pt x="426" y="1138"/>
                </a:cubicBezTo>
                <a:cubicBezTo>
                  <a:pt x="427" y="1139"/>
                  <a:pt x="429" y="1140"/>
                  <a:pt x="429" y="1141"/>
                </a:cubicBezTo>
                <a:cubicBezTo>
                  <a:pt x="429" y="1142"/>
                  <a:pt x="428" y="1144"/>
                  <a:pt x="429" y="1145"/>
                </a:cubicBezTo>
                <a:cubicBezTo>
                  <a:pt x="429" y="1146"/>
                  <a:pt x="430" y="1146"/>
                  <a:pt x="430" y="1147"/>
                </a:cubicBezTo>
                <a:cubicBezTo>
                  <a:pt x="430" y="1148"/>
                  <a:pt x="430" y="1148"/>
                  <a:pt x="430" y="1149"/>
                </a:cubicBezTo>
                <a:cubicBezTo>
                  <a:pt x="431" y="1150"/>
                  <a:pt x="432" y="1151"/>
                  <a:pt x="432" y="1152"/>
                </a:cubicBezTo>
                <a:cubicBezTo>
                  <a:pt x="433" y="1154"/>
                  <a:pt x="434" y="1154"/>
                  <a:pt x="435" y="1155"/>
                </a:cubicBezTo>
                <a:cubicBezTo>
                  <a:pt x="436" y="1156"/>
                  <a:pt x="437" y="1156"/>
                  <a:pt x="438" y="1157"/>
                </a:cubicBezTo>
                <a:cubicBezTo>
                  <a:pt x="439" y="1157"/>
                  <a:pt x="439" y="1158"/>
                  <a:pt x="440" y="1158"/>
                </a:cubicBezTo>
                <a:cubicBezTo>
                  <a:pt x="440" y="1160"/>
                  <a:pt x="438" y="1159"/>
                  <a:pt x="438" y="1158"/>
                </a:cubicBezTo>
                <a:cubicBezTo>
                  <a:pt x="437" y="1158"/>
                  <a:pt x="437" y="1158"/>
                  <a:pt x="437" y="1158"/>
                </a:cubicBezTo>
                <a:cubicBezTo>
                  <a:pt x="436" y="1158"/>
                  <a:pt x="436" y="1157"/>
                  <a:pt x="436" y="1157"/>
                </a:cubicBezTo>
                <a:cubicBezTo>
                  <a:pt x="435" y="1157"/>
                  <a:pt x="435" y="1158"/>
                  <a:pt x="435" y="1158"/>
                </a:cubicBezTo>
                <a:cubicBezTo>
                  <a:pt x="434" y="1158"/>
                  <a:pt x="434" y="1158"/>
                  <a:pt x="433" y="1158"/>
                </a:cubicBezTo>
                <a:cubicBezTo>
                  <a:pt x="433" y="1160"/>
                  <a:pt x="435" y="1160"/>
                  <a:pt x="435" y="1160"/>
                </a:cubicBezTo>
                <a:cubicBezTo>
                  <a:pt x="436" y="1161"/>
                  <a:pt x="436" y="1162"/>
                  <a:pt x="436" y="1163"/>
                </a:cubicBezTo>
                <a:cubicBezTo>
                  <a:pt x="437" y="1164"/>
                  <a:pt x="438" y="1164"/>
                  <a:pt x="439" y="1165"/>
                </a:cubicBezTo>
                <a:cubicBezTo>
                  <a:pt x="439" y="1166"/>
                  <a:pt x="439" y="1166"/>
                  <a:pt x="439" y="1166"/>
                </a:cubicBezTo>
                <a:cubicBezTo>
                  <a:pt x="440" y="1167"/>
                  <a:pt x="441" y="1167"/>
                  <a:pt x="442" y="1168"/>
                </a:cubicBezTo>
                <a:cubicBezTo>
                  <a:pt x="442" y="1168"/>
                  <a:pt x="442" y="1169"/>
                  <a:pt x="443" y="1169"/>
                </a:cubicBezTo>
                <a:cubicBezTo>
                  <a:pt x="444" y="1169"/>
                  <a:pt x="445" y="1169"/>
                  <a:pt x="445" y="1170"/>
                </a:cubicBezTo>
                <a:cubicBezTo>
                  <a:pt x="446" y="1170"/>
                  <a:pt x="446" y="1170"/>
                  <a:pt x="447" y="1170"/>
                </a:cubicBezTo>
                <a:cubicBezTo>
                  <a:pt x="448" y="1171"/>
                  <a:pt x="448" y="1171"/>
                  <a:pt x="448" y="1172"/>
                </a:cubicBezTo>
                <a:cubicBezTo>
                  <a:pt x="448" y="1172"/>
                  <a:pt x="448" y="1172"/>
                  <a:pt x="449" y="1173"/>
                </a:cubicBezTo>
                <a:cubicBezTo>
                  <a:pt x="449" y="1173"/>
                  <a:pt x="449" y="1173"/>
                  <a:pt x="450" y="1173"/>
                </a:cubicBezTo>
                <a:cubicBezTo>
                  <a:pt x="451" y="1174"/>
                  <a:pt x="450" y="1176"/>
                  <a:pt x="452" y="1176"/>
                </a:cubicBezTo>
                <a:cubicBezTo>
                  <a:pt x="453" y="1176"/>
                  <a:pt x="455" y="1176"/>
                  <a:pt x="456" y="1176"/>
                </a:cubicBezTo>
                <a:cubicBezTo>
                  <a:pt x="457" y="1176"/>
                  <a:pt x="459" y="1176"/>
                  <a:pt x="460" y="1176"/>
                </a:cubicBezTo>
                <a:cubicBezTo>
                  <a:pt x="461" y="1176"/>
                  <a:pt x="461" y="1177"/>
                  <a:pt x="462" y="1177"/>
                </a:cubicBezTo>
                <a:cubicBezTo>
                  <a:pt x="462" y="1178"/>
                  <a:pt x="463" y="1177"/>
                  <a:pt x="464" y="1178"/>
                </a:cubicBezTo>
                <a:cubicBezTo>
                  <a:pt x="464" y="1178"/>
                  <a:pt x="464" y="1179"/>
                  <a:pt x="465" y="1179"/>
                </a:cubicBezTo>
                <a:cubicBezTo>
                  <a:pt x="465" y="1179"/>
                  <a:pt x="466" y="1179"/>
                  <a:pt x="466" y="1180"/>
                </a:cubicBezTo>
                <a:cubicBezTo>
                  <a:pt x="467" y="1180"/>
                  <a:pt x="467" y="1181"/>
                  <a:pt x="467" y="1181"/>
                </a:cubicBezTo>
                <a:cubicBezTo>
                  <a:pt x="468" y="1182"/>
                  <a:pt x="469" y="1181"/>
                  <a:pt x="469" y="1182"/>
                </a:cubicBezTo>
                <a:cubicBezTo>
                  <a:pt x="470" y="1182"/>
                  <a:pt x="470" y="1182"/>
                  <a:pt x="471" y="1183"/>
                </a:cubicBezTo>
                <a:cubicBezTo>
                  <a:pt x="471" y="1184"/>
                  <a:pt x="472" y="1183"/>
                  <a:pt x="473" y="1184"/>
                </a:cubicBezTo>
                <a:cubicBezTo>
                  <a:pt x="473" y="1184"/>
                  <a:pt x="473" y="1185"/>
                  <a:pt x="474" y="1185"/>
                </a:cubicBezTo>
                <a:cubicBezTo>
                  <a:pt x="474" y="1186"/>
                  <a:pt x="475" y="1186"/>
                  <a:pt x="476" y="1186"/>
                </a:cubicBezTo>
                <a:cubicBezTo>
                  <a:pt x="476" y="1186"/>
                  <a:pt x="477" y="1187"/>
                  <a:pt x="477" y="1187"/>
                </a:cubicBezTo>
                <a:cubicBezTo>
                  <a:pt x="478" y="1188"/>
                  <a:pt x="478" y="1188"/>
                  <a:pt x="479" y="1188"/>
                </a:cubicBezTo>
                <a:cubicBezTo>
                  <a:pt x="480" y="1188"/>
                  <a:pt x="480" y="1190"/>
                  <a:pt x="481" y="1190"/>
                </a:cubicBezTo>
                <a:cubicBezTo>
                  <a:pt x="481" y="1190"/>
                  <a:pt x="482" y="1191"/>
                  <a:pt x="482" y="1191"/>
                </a:cubicBezTo>
                <a:cubicBezTo>
                  <a:pt x="483" y="1192"/>
                  <a:pt x="484" y="1192"/>
                  <a:pt x="485" y="1193"/>
                </a:cubicBezTo>
                <a:cubicBezTo>
                  <a:pt x="485" y="1194"/>
                  <a:pt x="485" y="1194"/>
                  <a:pt x="486" y="1195"/>
                </a:cubicBezTo>
                <a:cubicBezTo>
                  <a:pt x="486" y="1195"/>
                  <a:pt x="487" y="1195"/>
                  <a:pt x="487" y="1196"/>
                </a:cubicBezTo>
                <a:cubicBezTo>
                  <a:pt x="488" y="1196"/>
                  <a:pt x="488" y="1197"/>
                  <a:pt x="488" y="1197"/>
                </a:cubicBezTo>
                <a:cubicBezTo>
                  <a:pt x="489" y="1197"/>
                  <a:pt x="490" y="1197"/>
                  <a:pt x="490" y="1197"/>
                </a:cubicBezTo>
                <a:cubicBezTo>
                  <a:pt x="491" y="1198"/>
                  <a:pt x="492" y="1198"/>
                  <a:pt x="493" y="1198"/>
                </a:cubicBezTo>
                <a:cubicBezTo>
                  <a:pt x="494" y="1199"/>
                  <a:pt x="495" y="1199"/>
                  <a:pt x="496" y="1200"/>
                </a:cubicBezTo>
                <a:cubicBezTo>
                  <a:pt x="497" y="1200"/>
                  <a:pt x="498" y="1201"/>
                  <a:pt x="500" y="1202"/>
                </a:cubicBezTo>
                <a:cubicBezTo>
                  <a:pt x="500" y="1202"/>
                  <a:pt x="501" y="1204"/>
                  <a:pt x="502" y="1204"/>
                </a:cubicBezTo>
                <a:cubicBezTo>
                  <a:pt x="502" y="1203"/>
                  <a:pt x="501" y="1202"/>
                  <a:pt x="502" y="1202"/>
                </a:cubicBezTo>
                <a:cubicBezTo>
                  <a:pt x="503" y="1202"/>
                  <a:pt x="503" y="1203"/>
                  <a:pt x="504" y="1202"/>
                </a:cubicBezTo>
                <a:cubicBezTo>
                  <a:pt x="504" y="1202"/>
                  <a:pt x="504" y="1201"/>
                  <a:pt x="504" y="1201"/>
                </a:cubicBezTo>
                <a:cubicBezTo>
                  <a:pt x="505" y="1201"/>
                  <a:pt x="505" y="1202"/>
                  <a:pt x="505" y="1202"/>
                </a:cubicBezTo>
                <a:cubicBezTo>
                  <a:pt x="505" y="1203"/>
                  <a:pt x="503" y="1203"/>
                  <a:pt x="503" y="1203"/>
                </a:cubicBezTo>
                <a:cubicBezTo>
                  <a:pt x="502" y="1203"/>
                  <a:pt x="503" y="1205"/>
                  <a:pt x="503" y="1205"/>
                </a:cubicBezTo>
                <a:cubicBezTo>
                  <a:pt x="504" y="1205"/>
                  <a:pt x="504" y="1206"/>
                  <a:pt x="505" y="1207"/>
                </a:cubicBezTo>
                <a:cubicBezTo>
                  <a:pt x="506" y="1207"/>
                  <a:pt x="507" y="1207"/>
                  <a:pt x="507" y="1208"/>
                </a:cubicBezTo>
                <a:cubicBezTo>
                  <a:pt x="508" y="1209"/>
                  <a:pt x="509" y="1210"/>
                  <a:pt x="509" y="1211"/>
                </a:cubicBezTo>
                <a:cubicBezTo>
                  <a:pt x="510" y="1211"/>
                  <a:pt x="511" y="1211"/>
                  <a:pt x="512" y="1212"/>
                </a:cubicBezTo>
                <a:cubicBezTo>
                  <a:pt x="512" y="1213"/>
                  <a:pt x="512" y="1214"/>
                  <a:pt x="513" y="1214"/>
                </a:cubicBezTo>
                <a:cubicBezTo>
                  <a:pt x="513" y="1214"/>
                  <a:pt x="514" y="1214"/>
                  <a:pt x="515" y="1214"/>
                </a:cubicBezTo>
                <a:cubicBezTo>
                  <a:pt x="516" y="1215"/>
                  <a:pt x="516" y="1217"/>
                  <a:pt x="517" y="1217"/>
                </a:cubicBezTo>
                <a:cubicBezTo>
                  <a:pt x="518" y="1217"/>
                  <a:pt x="518" y="1216"/>
                  <a:pt x="519" y="1216"/>
                </a:cubicBezTo>
                <a:cubicBezTo>
                  <a:pt x="520" y="1216"/>
                  <a:pt x="519" y="1217"/>
                  <a:pt x="520" y="1218"/>
                </a:cubicBezTo>
                <a:cubicBezTo>
                  <a:pt x="520" y="1218"/>
                  <a:pt x="521" y="1219"/>
                  <a:pt x="521" y="1219"/>
                </a:cubicBezTo>
                <a:cubicBezTo>
                  <a:pt x="521" y="1220"/>
                  <a:pt x="521" y="1222"/>
                  <a:pt x="520" y="1223"/>
                </a:cubicBezTo>
                <a:cubicBezTo>
                  <a:pt x="520" y="1223"/>
                  <a:pt x="519" y="1223"/>
                  <a:pt x="518" y="1223"/>
                </a:cubicBezTo>
                <a:cubicBezTo>
                  <a:pt x="518" y="1224"/>
                  <a:pt x="518" y="1225"/>
                  <a:pt x="518" y="1225"/>
                </a:cubicBezTo>
                <a:cubicBezTo>
                  <a:pt x="518" y="1226"/>
                  <a:pt x="517" y="1227"/>
                  <a:pt x="518" y="1228"/>
                </a:cubicBezTo>
                <a:cubicBezTo>
                  <a:pt x="518" y="1229"/>
                  <a:pt x="519" y="1228"/>
                  <a:pt x="519" y="1229"/>
                </a:cubicBezTo>
                <a:cubicBezTo>
                  <a:pt x="520" y="1229"/>
                  <a:pt x="520" y="1230"/>
                  <a:pt x="520" y="1230"/>
                </a:cubicBezTo>
                <a:cubicBezTo>
                  <a:pt x="520" y="1232"/>
                  <a:pt x="519" y="1234"/>
                  <a:pt x="519" y="1235"/>
                </a:cubicBezTo>
                <a:cubicBezTo>
                  <a:pt x="518" y="1237"/>
                  <a:pt x="519" y="1238"/>
                  <a:pt x="518" y="1240"/>
                </a:cubicBezTo>
                <a:cubicBezTo>
                  <a:pt x="517" y="1240"/>
                  <a:pt x="517" y="1240"/>
                  <a:pt x="517" y="1241"/>
                </a:cubicBezTo>
                <a:cubicBezTo>
                  <a:pt x="517" y="1241"/>
                  <a:pt x="517" y="1242"/>
                  <a:pt x="517" y="1243"/>
                </a:cubicBezTo>
                <a:cubicBezTo>
                  <a:pt x="516" y="1243"/>
                  <a:pt x="516" y="1243"/>
                  <a:pt x="516" y="1244"/>
                </a:cubicBezTo>
                <a:cubicBezTo>
                  <a:pt x="515" y="1245"/>
                  <a:pt x="516" y="1245"/>
                  <a:pt x="516" y="1246"/>
                </a:cubicBezTo>
                <a:cubicBezTo>
                  <a:pt x="517" y="1247"/>
                  <a:pt x="516" y="1247"/>
                  <a:pt x="517" y="1248"/>
                </a:cubicBezTo>
                <a:cubicBezTo>
                  <a:pt x="517" y="1249"/>
                  <a:pt x="517" y="1249"/>
                  <a:pt x="518" y="1250"/>
                </a:cubicBezTo>
                <a:cubicBezTo>
                  <a:pt x="518" y="1250"/>
                  <a:pt x="518" y="1251"/>
                  <a:pt x="517" y="1251"/>
                </a:cubicBezTo>
                <a:cubicBezTo>
                  <a:pt x="516" y="1251"/>
                  <a:pt x="517" y="1250"/>
                  <a:pt x="516" y="1250"/>
                </a:cubicBezTo>
                <a:cubicBezTo>
                  <a:pt x="516" y="1249"/>
                  <a:pt x="516" y="1251"/>
                  <a:pt x="516" y="1251"/>
                </a:cubicBezTo>
                <a:cubicBezTo>
                  <a:pt x="516" y="1252"/>
                  <a:pt x="517" y="1253"/>
                  <a:pt x="517" y="1253"/>
                </a:cubicBezTo>
                <a:cubicBezTo>
                  <a:pt x="518" y="1254"/>
                  <a:pt x="519" y="1254"/>
                  <a:pt x="519" y="1254"/>
                </a:cubicBezTo>
                <a:cubicBezTo>
                  <a:pt x="520" y="1254"/>
                  <a:pt x="520" y="1255"/>
                  <a:pt x="521" y="1255"/>
                </a:cubicBezTo>
                <a:cubicBezTo>
                  <a:pt x="522" y="1256"/>
                  <a:pt x="522" y="1256"/>
                  <a:pt x="523" y="1257"/>
                </a:cubicBezTo>
                <a:cubicBezTo>
                  <a:pt x="523" y="1257"/>
                  <a:pt x="524" y="1257"/>
                  <a:pt x="524" y="1257"/>
                </a:cubicBezTo>
                <a:cubicBezTo>
                  <a:pt x="525" y="1258"/>
                  <a:pt x="525" y="1258"/>
                  <a:pt x="526" y="1259"/>
                </a:cubicBezTo>
                <a:cubicBezTo>
                  <a:pt x="527" y="1259"/>
                  <a:pt x="527" y="1259"/>
                  <a:pt x="527" y="1260"/>
                </a:cubicBezTo>
                <a:cubicBezTo>
                  <a:pt x="527" y="1261"/>
                  <a:pt x="527" y="1262"/>
                  <a:pt x="528" y="1262"/>
                </a:cubicBezTo>
                <a:cubicBezTo>
                  <a:pt x="528" y="1263"/>
                  <a:pt x="528" y="1263"/>
                  <a:pt x="528" y="1264"/>
                </a:cubicBezTo>
                <a:cubicBezTo>
                  <a:pt x="528" y="1264"/>
                  <a:pt x="529" y="1265"/>
                  <a:pt x="529" y="1265"/>
                </a:cubicBezTo>
                <a:cubicBezTo>
                  <a:pt x="530" y="1266"/>
                  <a:pt x="529" y="1266"/>
                  <a:pt x="530" y="1267"/>
                </a:cubicBezTo>
                <a:cubicBezTo>
                  <a:pt x="530" y="1267"/>
                  <a:pt x="531" y="1268"/>
                  <a:pt x="531" y="1268"/>
                </a:cubicBezTo>
                <a:cubicBezTo>
                  <a:pt x="531" y="1269"/>
                  <a:pt x="531" y="1269"/>
                  <a:pt x="531" y="1270"/>
                </a:cubicBezTo>
                <a:cubicBezTo>
                  <a:pt x="532" y="1270"/>
                  <a:pt x="532" y="1271"/>
                  <a:pt x="533" y="1271"/>
                </a:cubicBezTo>
                <a:cubicBezTo>
                  <a:pt x="533" y="1272"/>
                  <a:pt x="533" y="1273"/>
                  <a:pt x="534" y="1274"/>
                </a:cubicBezTo>
                <a:cubicBezTo>
                  <a:pt x="535" y="1275"/>
                  <a:pt x="535" y="1274"/>
                  <a:pt x="535" y="1275"/>
                </a:cubicBezTo>
                <a:cubicBezTo>
                  <a:pt x="536" y="1277"/>
                  <a:pt x="537" y="1276"/>
                  <a:pt x="538" y="1277"/>
                </a:cubicBezTo>
                <a:cubicBezTo>
                  <a:pt x="539" y="1278"/>
                  <a:pt x="539" y="1278"/>
                  <a:pt x="539" y="1279"/>
                </a:cubicBezTo>
                <a:cubicBezTo>
                  <a:pt x="540" y="1279"/>
                  <a:pt x="540" y="1279"/>
                  <a:pt x="541" y="1279"/>
                </a:cubicBezTo>
                <a:cubicBezTo>
                  <a:pt x="542" y="1280"/>
                  <a:pt x="542" y="1281"/>
                  <a:pt x="542" y="1281"/>
                </a:cubicBezTo>
                <a:cubicBezTo>
                  <a:pt x="543" y="1282"/>
                  <a:pt x="543" y="1282"/>
                  <a:pt x="543" y="1282"/>
                </a:cubicBezTo>
                <a:cubicBezTo>
                  <a:pt x="544" y="1283"/>
                  <a:pt x="544" y="1283"/>
                  <a:pt x="545" y="1283"/>
                </a:cubicBezTo>
                <a:cubicBezTo>
                  <a:pt x="545" y="1282"/>
                  <a:pt x="545" y="1282"/>
                  <a:pt x="545" y="1281"/>
                </a:cubicBezTo>
                <a:cubicBezTo>
                  <a:pt x="545" y="1281"/>
                  <a:pt x="546" y="1280"/>
                  <a:pt x="546" y="1280"/>
                </a:cubicBezTo>
                <a:cubicBezTo>
                  <a:pt x="547" y="1280"/>
                  <a:pt x="547" y="1281"/>
                  <a:pt x="547" y="1281"/>
                </a:cubicBezTo>
                <a:cubicBezTo>
                  <a:pt x="549" y="1282"/>
                  <a:pt x="550" y="1280"/>
                  <a:pt x="551" y="1282"/>
                </a:cubicBezTo>
                <a:cubicBezTo>
                  <a:pt x="551" y="1282"/>
                  <a:pt x="551" y="1283"/>
                  <a:pt x="551" y="1284"/>
                </a:cubicBezTo>
                <a:cubicBezTo>
                  <a:pt x="551" y="1284"/>
                  <a:pt x="551" y="1285"/>
                  <a:pt x="551" y="1285"/>
                </a:cubicBezTo>
                <a:cubicBezTo>
                  <a:pt x="550" y="1286"/>
                  <a:pt x="550" y="1285"/>
                  <a:pt x="550" y="1284"/>
                </a:cubicBezTo>
                <a:cubicBezTo>
                  <a:pt x="549" y="1284"/>
                  <a:pt x="548" y="1284"/>
                  <a:pt x="548" y="1284"/>
                </a:cubicBezTo>
                <a:cubicBezTo>
                  <a:pt x="547" y="1284"/>
                  <a:pt x="547" y="1284"/>
                  <a:pt x="546" y="1284"/>
                </a:cubicBezTo>
                <a:cubicBezTo>
                  <a:pt x="546" y="1284"/>
                  <a:pt x="545" y="1284"/>
                  <a:pt x="544" y="1285"/>
                </a:cubicBezTo>
                <a:cubicBezTo>
                  <a:pt x="544" y="1285"/>
                  <a:pt x="545" y="1286"/>
                  <a:pt x="544" y="1286"/>
                </a:cubicBezTo>
                <a:cubicBezTo>
                  <a:pt x="544" y="1287"/>
                  <a:pt x="543" y="1286"/>
                  <a:pt x="542" y="1287"/>
                </a:cubicBezTo>
                <a:cubicBezTo>
                  <a:pt x="542" y="1287"/>
                  <a:pt x="541" y="1288"/>
                  <a:pt x="541" y="1288"/>
                </a:cubicBezTo>
                <a:cubicBezTo>
                  <a:pt x="541" y="1289"/>
                  <a:pt x="541" y="1289"/>
                  <a:pt x="541" y="1290"/>
                </a:cubicBezTo>
                <a:cubicBezTo>
                  <a:pt x="541" y="1290"/>
                  <a:pt x="541" y="1291"/>
                  <a:pt x="541" y="1291"/>
                </a:cubicBezTo>
                <a:cubicBezTo>
                  <a:pt x="541" y="1291"/>
                  <a:pt x="540" y="1292"/>
                  <a:pt x="540" y="1292"/>
                </a:cubicBezTo>
                <a:cubicBezTo>
                  <a:pt x="540" y="1293"/>
                  <a:pt x="540" y="1293"/>
                  <a:pt x="541" y="1293"/>
                </a:cubicBezTo>
                <a:cubicBezTo>
                  <a:pt x="542" y="1292"/>
                  <a:pt x="542" y="1292"/>
                  <a:pt x="543" y="1291"/>
                </a:cubicBezTo>
                <a:cubicBezTo>
                  <a:pt x="543" y="1291"/>
                  <a:pt x="544" y="1291"/>
                  <a:pt x="544" y="1290"/>
                </a:cubicBezTo>
                <a:cubicBezTo>
                  <a:pt x="544" y="1290"/>
                  <a:pt x="543" y="1289"/>
                  <a:pt x="543" y="1289"/>
                </a:cubicBezTo>
                <a:cubicBezTo>
                  <a:pt x="543" y="1288"/>
                  <a:pt x="543" y="1287"/>
                  <a:pt x="544" y="1288"/>
                </a:cubicBezTo>
                <a:cubicBezTo>
                  <a:pt x="545" y="1288"/>
                  <a:pt x="545" y="1289"/>
                  <a:pt x="545" y="1289"/>
                </a:cubicBezTo>
                <a:cubicBezTo>
                  <a:pt x="546" y="1290"/>
                  <a:pt x="546" y="1290"/>
                  <a:pt x="547" y="1290"/>
                </a:cubicBezTo>
                <a:cubicBezTo>
                  <a:pt x="547" y="1291"/>
                  <a:pt x="548" y="1291"/>
                  <a:pt x="548" y="1292"/>
                </a:cubicBezTo>
                <a:cubicBezTo>
                  <a:pt x="548" y="1293"/>
                  <a:pt x="549" y="1293"/>
                  <a:pt x="549" y="1293"/>
                </a:cubicBezTo>
                <a:cubicBezTo>
                  <a:pt x="550" y="1294"/>
                  <a:pt x="550" y="1295"/>
                  <a:pt x="550" y="1295"/>
                </a:cubicBezTo>
                <a:cubicBezTo>
                  <a:pt x="550" y="1296"/>
                  <a:pt x="551" y="1298"/>
                  <a:pt x="551" y="1298"/>
                </a:cubicBezTo>
                <a:cubicBezTo>
                  <a:pt x="552" y="1298"/>
                  <a:pt x="552" y="1298"/>
                  <a:pt x="553" y="1297"/>
                </a:cubicBezTo>
                <a:cubicBezTo>
                  <a:pt x="554" y="1297"/>
                  <a:pt x="553" y="1297"/>
                  <a:pt x="554" y="1297"/>
                </a:cubicBezTo>
                <a:cubicBezTo>
                  <a:pt x="555" y="1297"/>
                  <a:pt x="555" y="1297"/>
                  <a:pt x="556" y="1296"/>
                </a:cubicBezTo>
                <a:cubicBezTo>
                  <a:pt x="556" y="1296"/>
                  <a:pt x="556" y="1295"/>
                  <a:pt x="557" y="1295"/>
                </a:cubicBezTo>
                <a:cubicBezTo>
                  <a:pt x="558" y="1296"/>
                  <a:pt x="557" y="1297"/>
                  <a:pt x="558" y="1297"/>
                </a:cubicBezTo>
                <a:cubicBezTo>
                  <a:pt x="558" y="1298"/>
                  <a:pt x="559" y="1298"/>
                  <a:pt x="559" y="1299"/>
                </a:cubicBezTo>
                <a:cubicBezTo>
                  <a:pt x="560" y="1299"/>
                  <a:pt x="560" y="1299"/>
                  <a:pt x="560" y="1299"/>
                </a:cubicBezTo>
                <a:cubicBezTo>
                  <a:pt x="562" y="1298"/>
                  <a:pt x="564" y="1299"/>
                  <a:pt x="565" y="1298"/>
                </a:cubicBezTo>
                <a:cubicBezTo>
                  <a:pt x="567" y="1297"/>
                  <a:pt x="567" y="1297"/>
                  <a:pt x="569" y="1298"/>
                </a:cubicBezTo>
                <a:cubicBezTo>
                  <a:pt x="570" y="1298"/>
                  <a:pt x="572" y="1297"/>
                  <a:pt x="573" y="1297"/>
                </a:cubicBezTo>
                <a:cubicBezTo>
                  <a:pt x="574" y="1297"/>
                  <a:pt x="575" y="1297"/>
                  <a:pt x="577" y="1297"/>
                </a:cubicBezTo>
                <a:cubicBezTo>
                  <a:pt x="578" y="1297"/>
                  <a:pt x="579" y="1297"/>
                  <a:pt x="580" y="1297"/>
                </a:cubicBezTo>
                <a:cubicBezTo>
                  <a:pt x="580" y="1297"/>
                  <a:pt x="580" y="1298"/>
                  <a:pt x="581" y="1298"/>
                </a:cubicBezTo>
                <a:cubicBezTo>
                  <a:pt x="581" y="1298"/>
                  <a:pt x="582" y="1298"/>
                  <a:pt x="582" y="1298"/>
                </a:cubicBezTo>
                <a:cubicBezTo>
                  <a:pt x="582" y="1298"/>
                  <a:pt x="583" y="1298"/>
                  <a:pt x="583" y="1298"/>
                </a:cubicBezTo>
                <a:cubicBezTo>
                  <a:pt x="584" y="1298"/>
                  <a:pt x="584" y="1298"/>
                  <a:pt x="584" y="1299"/>
                </a:cubicBezTo>
                <a:cubicBezTo>
                  <a:pt x="585" y="1299"/>
                  <a:pt x="585" y="1299"/>
                  <a:pt x="586" y="1299"/>
                </a:cubicBezTo>
                <a:cubicBezTo>
                  <a:pt x="586" y="1300"/>
                  <a:pt x="586" y="1300"/>
                  <a:pt x="587" y="1300"/>
                </a:cubicBezTo>
                <a:cubicBezTo>
                  <a:pt x="587" y="1301"/>
                  <a:pt x="588" y="1300"/>
                  <a:pt x="589" y="1301"/>
                </a:cubicBezTo>
                <a:cubicBezTo>
                  <a:pt x="590" y="1301"/>
                  <a:pt x="590" y="1301"/>
                  <a:pt x="591" y="1302"/>
                </a:cubicBezTo>
                <a:cubicBezTo>
                  <a:pt x="591" y="1302"/>
                  <a:pt x="592" y="1302"/>
                  <a:pt x="592" y="1303"/>
                </a:cubicBezTo>
                <a:cubicBezTo>
                  <a:pt x="592" y="1303"/>
                  <a:pt x="591" y="1303"/>
                  <a:pt x="591" y="1304"/>
                </a:cubicBezTo>
                <a:cubicBezTo>
                  <a:pt x="590" y="1304"/>
                  <a:pt x="590" y="1305"/>
                  <a:pt x="589" y="1305"/>
                </a:cubicBezTo>
                <a:cubicBezTo>
                  <a:pt x="588" y="1306"/>
                  <a:pt x="588" y="1307"/>
                  <a:pt x="586" y="1307"/>
                </a:cubicBezTo>
                <a:cubicBezTo>
                  <a:pt x="585" y="1307"/>
                  <a:pt x="584" y="1306"/>
                  <a:pt x="583" y="1305"/>
                </a:cubicBezTo>
                <a:cubicBezTo>
                  <a:pt x="583" y="1305"/>
                  <a:pt x="582" y="1305"/>
                  <a:pt x="582" y="1305"/>
                </a:cubicBezTo>
                <a:cubicBezTo>
                  <a:pt x="581" y="1304"/>
                  <a:pt x="581" y="1304"/>
                  <a:pt x="580" y="1303"/>
                </a:cubicBezTo>
                <a:cubicBezTo>
                  <a:pt x="579" y="1303"/>
                  <a:pt x="578" y="1303"/>
                  <a:pt x="577" y="1302"/>
                </a:cubicBezTo>
                <a:cubicBezTo>
                  <a:pt x="577" y="1302"/>
                  <a:pt x="577" y="1302"/>
                  <a:pt x="576" y="1301"/>
                </a:cubicBezTo>
                <a:cubicBezTo>
                  <a:pt x="575" y="1301"/>
                  <a:pt x="575" y="1301"/>
                  <a:pt x="574" y="1301"/>
                </a:cubicBezTo>
                <a:cubicBezTo>
                  <a:pt x="573" y="1301"/>
                  <a:pt x="572" y="1300"/>
                  <a:pt x="572" y="1299"/>
                </a:cubicBezTo>
                <a:cubicBezTo>
                  <a:pt x="571" y="1299"/>
                  <a:pt x="570" y="1299"/>
                  <a:pt x="570" y="1299"/>
                </a:cubicBezTo>
                <a:cubicBezTo>
                  <a:pt x="568" y="1299"/>
                  <a:pt x="567" y="1298"/>
                  <a:pt x="566" y="1298"/>
                </a:cubicBezTo>
                <a:cubicBezTo>
                  <a:pt x="565" y="1299"/>
                  <a:pt x="564" y="1299"/>
                  <a:pt x="563" y="1299"/>
                </a:cubicBezTo>
                <a:cubicBezTo>
                  <a:pt x="563" y="1300"/>
                  <a:pt x="562" y="1299"/>
                  <a:pt x="561" y="1299"/>
                </a:cubicBezTo>
                <a:cubicBezTo>
                  <a:pt x="560" y="1299"/>
                  <a:pt x="560" y="1301"/>
                  <a:pt x="559" y="1302"/>
                </a:cubicBezTo>
                <a:cubicBezTo>
                  <a:pt x="558" y="1302"/>
                  <a:pt x="557" y="1302"/>
                  <a:pt x="557" y="1302"/>
                </a:cubicBezTo>
                <a:cubicBezTo>
                  <a:pt x="556" y="1303"/>
                  <a:pt x="556" y="1303"/>
                  <a:pt x="555" y="1304"/>
                </a:cubicBezTo>
                <a:cubicBezTo>
                  <a:pt x="555" y="1305"/>
                  <a:pt x="554" y="1306"/>
                  <a:pt x="553" y="1307"/>
                </a:cubicBezTo>
                <a:cubicBezTo>
                  <a:pt x="552" y="1307"/>
                  <a:pt x="550" y="1308"/>
                  <a:pt x="551" y="1309"/>
                </a:cubicBezTo>
                <a:cubicBezTo>
                  <a:pt x="552" y="1310"/>
                  <a:pt x="553" y="1310"/>
                  <a:pt x="553" y="1310"/>
                </a:cubicBezTo>
                <a:cubicBezTo>
                  <a:pt x="553" y="1311"/>
                  <a:pt x="553" y="1312"/>
                  <a:pt x="554" y="1312"/>
                </a:cubicBezTo>
                <a:cubicBezTo>
                  <a:pt x="555" y="1313"/>
                  <a:pt x="557" y="1313"/>
                  <a:pt x="557" y="1315"/>
                </a:cubicBezTo>
                <a:cubicBezTo>
                  <a:pt x="558" y="1315"/>
                  <a:pt x="558" y="1316"/>
                  <a:pt x="558" y="1316"/>
                </a:cubicBezTo>
                <a:cubicBezTo>
                  <a:pt x="559" y="1317"/>
                  <a:pt x="560" y="1317"/>
                  <a:pt x="560" y="1317"/>
                </a:cubicBezTo>
                <a:cubicBezTo>
                  <a:pt x="561" y="1318"/>
                  <a:pt x="562" y="1319"/>
                  <a:pt x="562" y="1321"/>
                </a:cubicBezTo>
                <a:cubicBezTo>
                  <a:pt x="562" y="1323"/>
                  <a:pt x="559" y="1325"/>
                  <a:pt x="561" y="1328"/>
                </a:cubicBezTo>
                <a:cubicBezTo>
                  <a:pt x="561" y="1329"/>
                  <a:pt x="562" y="1329"/>
                  <a:pt x="563" y="1330"/>
                </a:cubicBezTo>
                <a:cubicBezTo>
                  <a:pt x="563" y="1330"/>
                  <a:pt x="562" y="1333"/>
                  <a:pt x="563" y="1333"/>
                </a:cubicBezTo>
                <a:cubicBezTo>
                  <a:pt x="564" y="1333"/>
                  <a:pt x="564" y="1333"/>
                  <a:pt x="565" y="1332"/>
                </a:cubicBezTo>
                <a:cubicBezTo>
                  <a:pt x="566" y="1331"/>
                  <a:pt x="567" y="1332"/>
                  <a:pt x="568" y="1330"/>
                </a:cubicBezTo>
                <a:cubicBezTo>
                  <a:pt x="568" y="1329"/>
                  <a:pt x="568" y="1328"/>
                  <a:pt x="570" y="1328"/>
                </a:cubicBezTo>
                <a:cubicBezTo>
                  <a:pt x="572" y="1328"/>
                  <a:pt x="572" y="1330"/>
                  <a:pt x="573" y="1331"/>
                </a:cubicBezTo>
                <a:cubicBezTo>
                  <a:pt x="574" y="1332"/>
                  <a:pt x="575" y="1332"/>
                  <a:pt x="575" y="1334"/>
                </a:cubicBezTo>
                <a:cubicBezTo>
                  <a:pt x="576" y="1335"/>
                  <a:pt x="576" y="1336"/>
                  <a:pt x="576" y="1338"/>
                </a:cubicBezTo>
                <a:cubicBezTo>
                  <a:pt x="577" y="1339"/>
                  <a:pt x="578" y="1340"/>
                  <a:pt x="578" y="1341"/>
                </a:cubicBezTo>
                <a:cubicBezTo>
                  <a:pt x="578" y="1341"/>
                  <a:pt x="578" y="1343"/>
                  <a:pt x="579" y="1343"/>
                </a:cubicBezTo>
                <a:cubicBezTo>
                  <a:pt x="579" y="1343"/>
                  <a:pt x="579" y="1341"/>
                  <a:pt x="579" y="1341"/>
                </a:cubicBezTo>
                <a:cubicBezTo>
                  <a:pt x="579" y="1340"/>
                  <a:pt x="578" y="1338"/>
                  <a:pt x="578" y="1337"/>
                </a:cubicBezTo>
                <a:cubicBezTo>
                  <a:pt x="579" y="1337"/>
                  <a:pt x="580" y="1337"/>
                  <a:pt x="580" y="1336"/>
                </a:cubicBezTo>
                <a:cubicBezTo>
                  <a:pt x="580" y="1335"/>
                  <a:pt x="580" y="1335"/>
                  <a:pt x="580" y="1334"/>
                </a:cubicBezTo>
                <a:cubicBezTo>
                  <a:pt x="581" y="1332"/>
                  <a:pt x="582" y="1334"/>
                  <a:pt x="583" y="1334"/>
                </a:cubicBezTo>
                <a:cubicBezTo>
                  <a:pt x="584" y="1335"/>
                  <a:pt x="585" y="1334"/>
                  <a:pt x="587" y="1336"/>
                </a:cubicBezTo>
                <a:cubicBezTo>
                  <a:pt x="587" y="1336"/>
                  <a:pt x="587" y="1337"/>
                  <a:pt x="588" y="1337"/>
                </a:cubicBezTo>
                <a:cubicBezTo>
                  <a:pt x="588" y="1337"/>
                  <a:pt x="589" y="1337"/>
                  <a:pt x="589" y="1338"/>
                </a:cubicBezTo>
                <a:cubicBezTo>
                  <a:pt x="590" y="1338"/>
                  <a:pt x="591" y="1340"/>
                  <a:pt x="591" y="1341"/>
                </a:cubicBezTo>
                <a:cubicBezTo>
                  <a:pt x="592" y="1341"/>
                  <a:pt x="592" y="1342"/>
                  <a:pt x="593" y="1341"/>
                </a:cubicBezTo>
                <a:cubicBezTo>
                  <a:pt x="593" y="1341"/>
                  <a:pt x="592" y="1340"/>
                  <a:pt x="592" y="1339"/>
                </a:cubicBezTo>
                <a:cubicBezTo>
                  <a:pt x="592" y="1338"/>
                  <a:pt x="591" y="1337"/>
                  <a:pt x="590" y="1336"/>
                </a:cubicBezTo>
                <a:cubicBezTo>
                  <a:pt x="590" y="1334"/>
                  <a:pt x="590" y="1333"/>
                  <a:pt x="590" y="1332"/>
                </a:cubicBezTo>
                <a:cubicBezTo>
                  <a:pt x="589" y="1330"/>
                  <a:pt x="588" y="1330"/>
                  <a:pt x="588" y="1328"/>
                </a:cubicBezTo>
                <a:cubicBezTo>
                  <a:pt x="588" y="1327"/>
                  <a:pt x="588" y="1325"/>
                  <a:pt x="587" y="1324"/>
                </a:cubicBezTo>
                <a:cubicBezTo>
                  <a:pt x="586" y="1324"/>
                  <a:pt x="586" y="1323"/>
                  <a:pt x="586" y="1323"/>
                </a:cubicBezTo>
                <a:cubicBezTo>
                  <a:pt x="585" y="1322"/>
                  <a:pt x="586" y="1321"/>
                  <a:pt x="586" y="1320"/>
                </a:cubicBezTo>
                <a:cubicBezTo>
                  <a:pt x="585" y="1320"/>
                  <a:pt x="584" y="1318"/>
                  <a:pt x="585" y="1317"/>
                </a:cubicBezTo>
                <a:cubicBezTo>
                  <a:pt x="586" y="1317"/>
                  <a:pt x="586" y="1318"/>
                  <a:pt x="587" y="1319"/>
                </a:cubicBezTo>
                <a:cubicBezTo>
                  <a:pt x="587" y="1319"/>
                  <a:pt x="587" y="1320"/>
                  <a:pt x="588" y="1320"/>
                </a:cubicBezTo>
                <a:cubicBezTo>
                  <a:pt x="589" y="1320"/>
                  <a:pt x="591" y="1320"/>
                  <a:pt x="592" y="1322"/>
                </a:cubicBezTo>
                <a:cubicBezTo>
                  <a:pt x="592" y="1322"/>
                  <a:pt x="592" y="1323"/>
                  <a:pt x="593" y="1322"/>
                </a:cubicBezTo>
                <a:cubicBezTo>
                  <a:pt x="594" y="1322"/>
                  <a:pt x="594" y="1321"/>
                  <a:pt x="594" y="1320"/>
                </a:cubicBezTo>
                <a:cubicBezTo>
                  <a:pt x="595" y="1319"/>
                  <a:pt x="599" y="1319"/>
                  <a:pt x="598" y="1317"/>
                </a:cubicBezTo>
                <a:cubicBezTo>
                  <a:pt x="598" y="1316"/>
                  <a:pt x="597" y="1316"/>
                  <a:pt x="597" y="1316"/>
                </a:cubicBezTo>
                <a:cubicBezTo>
                  <a:pt x="597" y="1315"/>
                  <a:pt x="597" y="1314"/>
                  <a:pt x="597" y="1314"/>
                </a:cubicBezTo>
                <a:cubicBezTo>
                  <a:pt x="596" y="1313"/>
                  <a:pt x="595" y="1315"/>
                  <a:pt x="594" y="1315"/>
                </a:cubicBezTo>
                <a:cubicBezTo>
                  <a:pt x="592" y="1315"/>
                  <a:pt x="593" y="1314"/>
                  <a:pt x="592" y="1313"/>
                </a:cubicBezTo>
                <a:cubicBezTo>
                  <a:pt x="592" y="1312"/>
                  <a:pt x="592" y="1312"/>
                  <a:pt x="591" y="1312"/>
                </a:cubicBezTo>
                <a:cubicBezTo>
                  <a:pt x="591" y="1311"/>
                  <a:pt x="591" y="1310"/>
                  <a:pt x="590" y="1310"/>
                </a:cubicBezTo>
                <a:cubicBezTo>
                  <a:pt x="590" y="1309"/>
                  <a:pt x="588" y="1308"/>
                  <a:pt x="590" y="1307"/>
                </a:cubicBezTo>
                <a:cubicBezTo>
                  <a:pt x="591" y="1307"/>
                  <a:pt x="591" y="1307"/>
                  <a:pt x="592" y="1307"/>
                </a:cubicBezTo>
                <a:cubicBezTo>
                  <a:pt x="592" y="1306"/>
                  <a:pt x="593" y="1306"/>
                  <a:pt x="594" y="1307"/>
                </a:cubicBezTo>
                <a:cubicBezTo>
                  <a:pt x="594" y="1307"/>
                  <a:pt x="595" y="1307"/>
                  <a:pt x="596" y="1307"/>
                </a:cubicBezTo>
                <a:cubicBezTo>
                  <a:pt x="596" y="1307"/>
                  <a:pt x="597" y="1307"/>
                  <a:pt x="597" y="1307"/>
                </a:cubicBezTo>
                <a:cubicBezTo>
                  <a:pt x="597" y="1307"/>
                  <a:pt x="597" y="1307"/>
                  <a:pt x="597" y="1307"/>
                </a:cubicBezTo>
                <a:cubicBezTo>
                  <a:pt x="599" y="1308"/>
                  <a:pt x="598" y="1305"/>
                  <a:pt x="599" y="1305"/>
                </a:cubicBezTo>
                <a:cubicBezTo>
                  <a:pt x="601" y="1304"/>
                  <a:pt x="600" y="1307"/>
                  <a:pt x="601" y="1308"/>
                </a:cubicBezTo>
                <a:cubicBezTo>
                  <a:pt x="601" y="1308"/>
                  <a:pt x="602" y="1307"/>
                  <a:pt x="603" y="1308"/>
                </a:cubicBezTo>
                <a:cubicBezTo>
                  <a:pt x="603" y="1308"/>
                  <a:pt x="603" y="1309"/>
                  <a:pt x="603" y="1309"/>
                </a:cubicBezTo>
                <a:cubicBezTo>
                  <a:pt x="604" y="1311"/>
                  <a:pt x="605" y="1310"/>
                  <a:pt x="606" y="1311"/>
                </a:cubicBezTo>
                <a:cubicBezTo>
                  <a:pt x="607" y="1312"/>
                  <a:pt x="606" y="1313"/>
                  <a:pt x="607" y="1313"/>
                </a:cubicBezTo>
                <a:cubicBezTo>
                  <a:pt x="607" y="1314"/>
                  <a:pt x="608" y="1313"/>
                  <a:pt x="609" y="1313"/>
                </a:cubicBezTo>
                <a:cubicBezTo>
                  <a:pt x="609" y="1312"/>
                  <a:pt x="609" y="1313"/>
                  <a:pt x="610" y="1312"/>
                </a:cubicBezTo>
                <a:cubicBezTo>
                  <a:pt x="611" y="1312"/>
                  <a:pt x="611" y="1311"/>
                  <a:pt x="611" y="1311"/>
                </a:cubicBezTo>
                <a:cubicBezTo>
                  <a:pt x="611" y="1310"/>
                  <a:pt x="610" y="1309"/>
                  <a:pt x="610" y="1309"/>
                </a:cubicBezTo>
                <a:cubicBezTo>
                  <a:pt x="609" y="1308"/>
                  <a:pt x="609" y="1308"/>
                  <a:pt x="609" y="1307"/>
                </a:cubicBezTo>
                <a:cubicBezTo>
                  <a:pt x="609" y="1306"/>
                  <a:pt x="608" y="1305"/>
                  <a:pt x="609" y="1303"/>
                </a:cubicBezTo>
                <a:cubicBezTo>
                  <a:pt x="609" y="1303"/>
                  <a:pt x="610" y="1303"/>
                  <a:pt x="610" y="1302"/>
                </a:cubicBezTo>
                <a:cubicBezTo>
                  <a:pt x="609" y="1301"/>
                  <a:pt x="609" y="1301"/>
                  <a:pt x="608" y="1301"/>
                </a:cubicBezTo>
                <a:cubicBezTo>
                  <a:pt x="607" y="1300"/>
                  <a:pt x="606" y="1299"/>
                  <a:pt x="605" y="1298"/>
                </a:cubicBezTo>
                <a:cubicBezTo>
                  <a:pt x="605" y="1298"/>
                  <a:pt x="602" y="1297"/>
                  <a:pt x="602" y="1296"/>
                </a:cubicBezTo>
                <a:cubicBezTo>
                  <a:pt x="603" y="1295"/>
                  <a:pt x="605" y="1297"/>
                  <a:pt x="606" y="1297"/>
                </a:cubicBezTo>
                <a:cubicBezTo>
                  <a:pt x="607" y="1297"/>
                  <a:pt x="607" y="1296"/>
                  <a:pt x="608" y="1297"/>
                </a:cubicBezTo>
                <a:cubicBezTo>
                  <a:pt x="609" y="1297"/>
                  <a:pt x="609" y="1298"/>
                  <a:pt x="609" y="1298"/>
                </a:cubicBezTo>
                <a:cubicBezTo>
                  <a:pt x="610" y="1299"/>
                  <a:pt x="611" y="1300"/>
                  <a:pt x="611" y="1301"/>
                </a:cubicBezTo>
                <a:cubicBezTo>
                  <a:pt x="611" y="1301"/>
                  <a:pt x="611" y="1302"/>
                  <a:pt x="611" y="1303"/>
                </a:cubicBezTo>
                <a:cubicBezTo>
                  <a:pt x="612" y="1303"/>
                  <a:pt x="612" y="1303"/>
                  <a:pt x="613" y="1304"/>
                </a:cubicBezTo>
                <a:cubicBezTo>
                  <a:pt x="613" y="1304"/>
                  <a:pt x="614" y="1304"/>
                  <a:pt x="614" y="1304"/>
                </a:cubicBezTo>
                <a:cubicBezTo>
                  <a:pt x="615" y="1305"/>
                  <a:pt x="615" y="1305"/>
                  <a:pt x="615" y="1306"/>
                </a:cubicBezTo>
                <a:cubicBezTo>
                  <a:pt x="616" y="1306"/>
                  <a:pt x="619" y="1307"/>
                  <a:pt x="619" y="1306"/>
                </a:cubicBezTo>
                <a:cubicBezTo>
                  <a:pt x="620" y="1305"/>
                  <a:pt x="620" y="1303"/>
                  <a:pt x="619" y="1302"/>
                </a:cubicBezTo>
                <a:cubicBezTo>
                  <a:pt x="619" y="1302"/>
                  <a:pt x="618" y="1302"/>
                  <a:pt x="617" y="1302"/>
                </a:cubicBezTo>
                <a:cubicBezTo>
                  <a:pt x="616" y="1302"/>
                  <a:pt x="616" y="1302"/>
                  <a:pt x="615" y="1302"/>
                </a:cubicBezTo>
                <a:cubicBezTo>
                  <a:pt x="614" y="1301"/>
                  <a:pt x="614" y="1299"/>
                  <a:pt x="613" y="1298"/>
                </a:cubicBezTo>
                <a:cubicBezTo>
                  <a:pt x="612" y="1297"/>
                  <a:pt x="612" y="1296"/>
                  <a:pt x="612" y="1295"/>
                </a:cubicBezTo>
                <a:cubicBezTo>
                  <a:pt x="612" y="1294"/>
                  <a:pt x="612" y="1294"/>
                  <a:pt x="612" y="1293"/>
                </a:cubicBezTo>
                <a:cubicBezTo>
                  <a:pt x="612" y="1293"/>
                  <a:pt x="611" y="1293"/>
                  <a:pt x="611" y="1293"/>
                </a:cubicBezTo>
                <a:cubicBezTo>
                  <a:pt x="610" y="1292"/>
                  <a:pt x="610" y="1291"/>
                  <a:pt x="610" y="1291"/>
                </a:cubicBezTo>
                <a:cubicBezTo>
                  <a:pt x="609" y="1289"/>
                  <a:pt x="607" y="1290"/>
                  <a:pt x="606" y="1290"/>
                </a:cubicBezTo>
                <a:cubicBezTo>
                  <a:pt x="605" y="1290"/>
                  <a:pt x="605" y="1290"/>
                  <a:pt x="604" y="1289"/>
                </a:cubicBezTo>
                <a:cubicBezTo>
                  <a:pt x="604" y="1288"/>
                  <a:pt x="603" y="1288"/>
                  <a:pt x="602" y="1288"/>
                </a:cubicBezTo>
                <a:cubicBezTo>
                  <a:pt x="601" y="1287"/>
                  <a:pt x="600" y="1288"/>
                  <a:pt x="599" y="1287"/>
                </a:cubicBezTo>
                <a:cubicBezTo>
                  <a:pt x="598" y="1287"/>
                  <a:pt x="598" y="1286"/>
                  <a:pt x="597" y="1285"/>
                </a:cubicBezTo>
                <a:cubicBezTo>
                  <a:pt x="597" y="1284"/>
                  <a:pt x="597" y="1284"/>
                  <a:pt x="596" y="1283"/>
                </a:cubicBezTo>
                <a:cubicBezTo>
                  <a:pt x="596" y="1283"/>
                  <a:pt x="595" y="1282"/>
                  <a:pt x="595" y="1282"/>
                </a:cubicBezTo>
                <a:cubicBezTo>
                  <a:pt x="594" y="1281"/>
                  <a:pt x="592" y="1282"/>
                  <a:pt x="591" y="1282"/>
                </a:cubicBezTo>
                <a:cubicBezTo>
                  <a:pt x="591" y="1283"/>
                  <a:pt x="590" y="1284"/>
                  <a:pt x="590" y="1284"/>
                </a:cubicBezTo>
                <a:cubicBezTo>
                  <a:pt x="589" y="1284"/>
                  <a:pt x="589" y="1284"/>
                  <a:pt x="588" y="1285"/>
                </a:cubicBezTo>
                <a:cubicBezTo>
                  <a:pt x="587" y="1285"/>
                  <a:pt x="586" y="1285"/>
                  <a:pt x="586" y="1286"/>
                </a:cubicBezTo>
                <a:cubicBezTo>
                  <a:pt x="587" y="1286"/>
                  <a:pt x="587" y="1286"/>
                  <a:pt x="588" y="1286"/>
                </a:cubicBezTo>
                <a:cubicBezTo>
                  <a:pt x="588" y="1286"/>
                  <a:pt x="589" y="1286"/>
                  <a:pt x="590" y="1286"/>
                </a:cubicBezTo>
                <a:cubicBezTo>
                  <a:pt x="591" y="1286"/>
                  <a:pt x="591" y="1286"/>
                  <a:pt x="591" y="1286"/>
                </a:cubicBezTo>
                <a:cubicBezTo>
                  <a:pt x="592" y="1287"/>
                  <a:pt x="592" y="1288"/>
                  <a:pt x="593" y="1288"/>
                </a:cubicBezTo>
                <a:cubicBezTo>
                  <a:pt x="594" y="1288"/>
                  <a:pt x="594" y="1288"/>
                  <a:pt x="595" y="1289"/>
                </a:cubicBezTo>
                <a:cubicBezTo>
                  <a:pt x="595" y="1289"/>
                  <a:pt x="595" y="1290"/>
                  <a:pt x="595" y="1291"/>
                </a:cubicBezTo>
                <a:cubicBezTo>
                  <a:pt x="596" y="1291"/>
                  <a:pt x="597" y="1291"/>
                  <a:pt x="598" y="1292"/>
                </a:cubicBezTo>
                <a:cubicBezTo>
                  <a:pt x="598" y="1292"/>
                  <a:pt x="598" y="1293"/>
                  <a:pt x="599" y="1293"/>
                </a:cubicBezTo>
                <a:cubicBezTo>
                  <a:pt x="599" y="1295"/>
                  <a:pt x="602" y="1295"/>
                  <a:pt x="602" y="1297"/>
                </a:cubicBezTo>
                <a:cubicBezTo>
                  <a:pt x="601" y="1296"/>
                  <a:pt x="600" y="1296"/>
                  <a:pt x="600" y="1296"/>
                </a:cubicBezTo>
                <a:cubicBezTo>
                  <a:pt x="599" y="1296"/>
                  <a:pt x="599" y="1296"/>
                  <a:pt x="598" y="1295"/>
                </a:cubicBezTo>
                <a:cubicBezTo>
                  <a:pt x="597" y="1295"/>
                  <a:pt x="597" y="1294"/>
                  <a:pt x="597" y="1294"/>
                </a:cubicBezTo>
                <a:cubicBezTo>
                  <a:pt x="596" y="1294"/>
                  <a:pt x="595" y="1294"/>
                  <a:pt x="595" y="1294"/>
                </a:cubicBezTo>
                <a:cubicBezTo>
                  <a:pt x="594" y="1293"/>
                  <a:pt x="593" y="1293"/>
                  <a:pt x="592" y="1292"/>
                </a:cubicBezTo>
                <a:cubicBezTo>
                  <a:pt x="592" y="1291"/>
                  <a:pt x="591" y="1291"/>
                  <a:pt x="591" y="1291"/>
                </a:cubicBezTo>
                <a:cubicBezTo>
                  <a:pt x="590" y="1290"/>
                  <a:pt x="590" y="1289"/>
                  <a:pt x="589" y="1288"/>
                </a:cubicBezTo>
                <a:cubicBezTo>
                  <a:pt x="587" y="1287"/>
                  <a:pt x="586" y="1288"/>
                  <a:pt x="585" y="1288"/>
                </a:cubicBezTo>
                <a:cubicBezTo>
                  <a:pt x="584" y="1287"/>
                  <a:pt x="584" y="1287"/>
                  <a:pt x="583" y="1287"/>
                </a:cubicBezTo>
                <a:cubicBezTo>
                  <a:pt x="582" y="1287"/>
                  <a:pt x="581" y="1287"/>
                  <a:pt x="581" y="1287"/>
                </a:cubicBezTo>
                <a:cubicBezTo>
                  <a:pt x="581" y="1286"/>
                  <a:pt x="581" y="1286"/>
                  <a:pt x="581" y="1286"/>
                </a:cubicBezTo>
                <a:cubicBezTo>
                  <a:pt x="581" y="1286"/>
                  <a:pt x="582" y="1286"/>
                  <a:pt x="583" y="1286"/>
                </a:cubicBezTo>
                <a:cubicBezTo>
                  <a:pt x="583" y="1285"/>
                  <a:pt x="584" y="1285"/>
                  <a:pt x="584" y="1284"/>
                </a:cubicBezTo>
                <a:cubicBezTo>
                  <a:pt x="585" y="1284"/>
                  <a:pt x="586" y="1284"/>
                  <a:pt x="586" y="1284"/>
                </a:cubicBezTo>
                <a:cubicBezTo>
                  <a:pt x="587" y="1284"/>
                  <a:pt x="588" y="1284"/>
                  <a:pt x="588" y="1284"/>
                </a:cubicBezTo>
                <a:cubicBezTo>
                  <a:pt x="590" y="1283"/>
                  <a:pt x="588" y="1282"/>
                  <a:pt x="588" y="1281"/>
                </a:cubicBezTo>
                <a:cubicBezTo>
                  <a:pt x="587" y="1280"/>
                  <a:pt x="588" y="1280"/>
                  <a:pt x="587" y="1279"/>
                </a:cubicBezTo>
                <a:cubicBezTo>
                  <a:pt x="587" y="1279"/>
                  <a:pt x="586" y="1279"/>
                  <a:pt x="586" y="1278"/>
                </a:cubicBezTo>
                <a:cubicBezTo>
                  <a:pt x="585" y="1278"/>
                  <a:pt x="585" y="1277"/>
                  <a:pt x="586" y="1277"/>
                </a:cubicBezTo>
                <a:cubicBezTo>
                  <a:pt x="586" y="1276"/>
                  <a:pt x="587" y="1276"/>
                  <a:pt x="588" y="1276"/>
                </a:cubicBezTo>
                <a:cubicBezTo>
                  <a:pt x="589" y="1276"/>
                  <a:pt x="589" y="1274"/>
                  <a:pt x="590" y="1276"/>
                </a:cubicBezTo>
                <a:cubicBezTo>
                  <a:pt x="591" y="1276"/>
                  <a:pt x="591" y="1277"/>
                  <a:pt x="591" y="1277"/>
                </a:cubicBezTo>
                <a:cubicBezTo>
                  <a:pt x="591" y="1277"/>
                  <a:pt x="592" y="1278"/>
                  <a:pt x="592" y="1278"/>
                </a:cubicBezTo>
                <a:cubicBezTo>
                  <a:pt x="593" y="1280"/>
                  <a:pt x="591" y="1280"/>
                  <a:pt x="591" y="1281"/>
                </a:cubicBezTo>
                <a:cubicBezTo>
                  <a:pt x="592" y="1281"/>
                  <a:pt x="592" y="1281"/>
                  <a:pt x="593" y="1280"/>
                </a:cubicBezTo>
                <a:cubicBezTo>
                  <a:pt x="593" y="1279"/>
                  <a:pt x="594" y="1280"/>
                  <a:pt x="594" y="1279"/>
                </a:cubicBezTo>
                <a:cubicBezTo>
                  <a:pt x="596" y="1278"/>
                  <a:pt x="594" y="1277"/>
                  <a:pt x="593" y="1276"/>
                </a:cubicBezTo>
                <a:cubicBezTo>
                  <a:pt x="592" y="1275"/>
                  <a:pt x="593" y="1274"/>
                  <a:pt x="591" y="1273"/>
                </a:cubicBezTo>
                <a:cubicBezTo>
                  <a:pt x="590" y="1272"/>
                  <a:pt x="589" y="1273"/>
                  <a:pt x="588" y="1271"/>
                </a:cubicBezTo>
                <a:cubicBezTo>
                  <a:pt x="588" y="1270"/>
                  <a:pt x="589" y="1269"/>
                  <a:pt x="588" y="1268"/>
                </a:cubicBezTo>
                <a:cubicBezTo>
                  <a:pt x="588" y="1268"/>
                  <a:pt x="587" y="1267"/>
                  <a:pt x="587" y="1267"/>
                </a:cubicBezTo>
                <a:cubicBezTo>
                  <a:pt x="587" y="1266"/>
                  <a:pt x="586" y="1266"/>
                  <a:pt x="585" y="1265"/>
                </a:cubicBezTo>
                <a:cubicBezTo>
                  <a:pt x="585" y="1264"/>
                  <a:pt x="585" y="1263"/>
                  <a:pt x="584" y="1263"/>
                </a:cubicBezTo>
                <a:cubicBezTo>
                  <a:pt x="583" y="1262"/>
                  <a:pt x="583" y="1262"/>
                  <a:pt x="582" y="1261"/>
                </a:cubicBezTo>
                <a:cubicBezTo>
                  <a:pt x="582" y="1260"/>
                  <a:pt x="582" y="1260"/>
                  <a:pt x="582" y="1259"/>
                </a:cubicBezTo>
                <a:cubicBezTo>
                  <a:pt x="582" y="1259"/>
                  <a:pt x="581" y="1258"/>
                  <a:pt x="580" y="1258"/>
                </a:cubicBezTo>
                <a:cubicBezTo>
                  <a:pt x="580" y="1257"/>
                  <a:pt x="580" y="1256"/>
                  <a:pt x="580" y="1256"/>
                </a:cubicBezTo>
                <a:cubicBezTo>
                  <a:pt x="580" y="1254"/>
                  <a:pt x="581" y="1253"/>
                  <a:pt x="581" y="1252"/>
                </a:cubicBezTo>
                <a:cubicBezTo>
                  <a:pt x="581" y="1251"/>
                  <a:pt x="581" y="1250"/>
                  <a:pt x="581" y="1250"/>
                </a:cubicBezTo>
                <a:cubicBezTo>
                  <a:pt x="582" y="1249"/>
                  <a:pt x="582" y="1249"/>
                  <a:pt x="582" y="1248"/>
                </a:cubicBezTo>
                <a:cubicBezTo>
                  <a:pt x="583" y="1247"/>
                  <a:pt x="583" y="1248"/>
                  <a:pt x="584" y="1247"/>
                </a:cubicBezTo>
                <a:cubicBezTo>
                  <a:pt x="585" y="1247"/>
                  <a:pt x="585" y="1246"/>
                  <a:pt x="586" y="1246"/>
                </a:cubicBezTo>
                <a:cubicBezTo>
                  <a:pt x="586" y="1245"/>
                  <a:pt x="587" y="1246"/>
                  <a:pt x="586" y="1247"/>
                </a:cubicBezTo>
                <a:cubicBezTo>
                  <a:pt x="586" y="1248"/>
                  <a:pt x="585" y="1247"/>
                  <a:pt x="585" y="1248"/>
                </a:cubicBezTo>
                <a:cubicBezTo>
                  <a:pt x="584" y="1250"/>
                  <a:pt x="586" y="1250"/>
                  <a:pt x="587" y="1250"/>
                </a:cubicBezTo>
                <a:cubicBezTo>
                  <a:pt x="587" y="1251"/>
                  <a:pt x="588" y="1251"/>
                  <a:pt x="588" y="1252"/>
                </a:cubicBezTo>
                <a:cubicBezTo>
                  <a:pt x="589" y="1252"/>
                  <a:pt x="589" y="1252"/>
                  <a:pt x="590" y="1252"/>
                </a:cubicBezTo>
                <a:cubicBezTo>
                  <a:pt x="591" y="1252"/>
                  <a:pt x="591" y="1253"/>
                  <a:pt x="591" y="1253"/>
                </a:cubicBezTo>
                <a:cubicBezTo>
                  <a:pt x="592" y="1254"/>
                  <a:pt x="593" y="1254"/>
                  <a:pt x="593" y="1254"/>
                </a:cubicBezTo>
                <a:cubicBezTo>
                  <a:pt x="595" y="1254"/>
                  <a:pt x="595" y="1256"/>
                  <a:pt x="595" y="1257"/>
                </a:cubicBezTo>
                <a:cubicBezTo>
                  <a:pt x="595" y="1259"/>
                  <a:pt x="595" y="1260"/>
                  <a:pt x="597" y="1260"/>
                </a:cubicBezTo>
                <a:cubicBezTo>
                  <a:pt x="598" y="1261"/>
                  <a:pt x="598" y="1261"/>
                  <a:pt x="599" y="1261"/>
                </a:cubicBezTo>
                <a:cubicBezTo>
                  <a:pt x="600" y="1261"/>
                  <a:pt x="600" y="1261"/>
                  <a:pt x="601" y="1261"/>
                </a:cubicBezTo>
                <a:cubicBezTo>
                  <a:pt x="602" y="1261"/>
                  <a:pt x="602" y="1262"/>
                  <a:pt x="603" y="1262"/>
                </a:cubicBezTo>
                <a:cubicBezTo>
                  <a:pt x="604" y="1262"/>
                  <a:pt x="603" y="1261"/>
                  <a:pt x="603" y="1261"/>
                </a:cubicBezTo>
                <a:cubicBezTo>
                  <a:pt x="602" y="1261"/>
                  <a:pt x="602" y="1261"/>
                  <a:pt x="601" y="1260"/>
                </a:cubicBezTo>
                <a:cubicBezTo>
                  <a:pt x="601" y="1260"/>
                  <a:pt x="601" y="1259"/>
                  <a:pt x="600" y="1258"/>
                </a:cubicBezTo>
                <a:cubicBezTo>
                  <a:pt x="599" y="1258"/>
                  <a:pt x="597" y="1258"/>
                  <a:pt x="596" y="1257"/>
                </a:cubicBezTo>
                <a:cubicBezTo>
                  <a:pt x="596" y="1256"/>
                  <a:pt x="596" y="1255"/>
                  <a:pt x="596" y="1255"/>
                </a:cubicBezTo>
                <a:cubicBezTo>
                  <a:pt x="596" y="1254"/>
                  <a:pt x="597" y="1254"/>
                  <a:pt x="598" y="1255"/>
                </a:cubicBezTo>
                <a:cubicBezTo>
                  <a:pt x="599" y="1255"/>
                  <a:pt x="599" y="1254"/>
                  <a:pt x="600" y="1254"/>
                </a:cubicBezTo>
                <a:cubicBezTo>
                  <a:pt x="601" y="1254"/>
                  <a:pt x="601" y="1255"/>
                  <a:pt x="602" y="1255"/>
                </a:cubicBezTo>
                <a:cubicBezTo>
                  <a:pt x="602" y="1256"/>
                  <a:pt x="602" y="1256"/>
                  <a:pt x="603" y="1257"/>
                </a:cubicBezTo>
                <a:cubicBezTo>
                  <a:pt x="603" y="1257"/>
                  <a:pt x="604" y="1257"/>
                  <a:pt x="604" y="1258"/>
                </a:cubicBezTo>
                <a:cubicBezTo>
                  <a:pt x="605" y="1258"/>
                  <a:pt x="605" y="1259"/>
                  <a:pt x="605" y="1259"/>
                </a:cubicBezTo>
                <a:cubicBezTo>
                  <a:pt x="606" y="1260"/>
                  <a:pt x="606" y="1260"/>
                  <a:pt x="607" y="1260"/>
                </a:cubicBezTo>
                <a:cubicBezTo>
                  <a:pt x="607" y="1260"/>
                  <a:pt x="608" y="1261"/>
                  <a:pt x="608" y="1260"/>
                </a:cubicBezTo>
                <a:cubicBezTo>
                  <a:pt x="609" y="1260"/>
                  <a:pt x="607" y="1260"/>
                  <a:pt x="607" y="1259"/>
                </a:cubicBezTo>
                <a:cubicBezTo>
                  <a:pt x="607" y="1259"/>
                  <a:pt x="606" y="1258"/>
                  <a:pt x="606" y="1258"/>
                </a:cubicBezTo>
                <a:cubicBezTo>
                  <a:pt x="606" y="1256"/>
                  <a:pt x="604" y="1256"/>
                  <a:pt x="604" y="1255"/>
                </a:cubicBezTo>
                <a:cubicBezTo>
                  <a:pt x="603" y="1254"/>
                  <a:pt x="603" y="1251"/>
                  <a:pt x="604" y="1251"/>
                </a:cubicBezTo>
                <a:cubicBezTo>
                  <a:pt x="605" y="1251"/>
                  <a:pt x="606" y="1252"/>
                  <a:pt x="606" y="1252"/>
                </a:cubicBezTo>
                <a:cubicBezTo>
                  <a:pt x="607" y="1252"/>
                  <a:pt x="607" y="1251"/>
                  <a:pt x="608" y="1252"/>
                </a:cubicBezTo>
                <a:cubicBezTo>
                  <a:pt x="609" y="1252"/>
                  <a:pt x="609" y="1253"/>
                  <a:pt x="609" y="1253"/>
                </a:cubicBezTo>
                <a:cubicBezTo>
                  <a:pt x="610" y="1253"/>
                  <a:pt x="610" y="1252"/>
                  <a:pt x="610" y="1252"/>
                </a:cubicBezTo>
                <a:cubicBezTo>
                  <a:pt x="609" y="1251"/>
                  <a:pt x="608" y="1250"/>
                  <a:pt x="607" y="1250"/>
                </a:cubicBezTo>
                <a:cubicBezTo>
                  <a:pt x="605" y="1249"/>
                  <a:pt x="606" y="1248"/>
                  <a:pt x="605" y="1246"/>
                </a:cubicBezTo>
                <a:cubicBezTo>
                  <a:pt x="604" y="1245"/>
                  <a:pt x="603" y="1244"/>
                  <a:pt x="604" y="1242"/>
                </a:cubicBezTo>
                <a:cubicBezTo>
                  <a:pt x="604" y="1241"/>
                  <a:pt x="606" y="1242"/>
                  <a:pt x="608" y="1242"/>
                </a:cubicBezTo>
                <a:cubicBezTo>
                  <a:pt x="608" y="1241"/>
                  <a:pt x="609" y="1241"/>
                  <a:pt x="609" y="1240"/>
                </a:cubicBezTo>
                <a:cubicBezTo>
                  <a:pt x="610" y="1240"/>
                  <a:pt x="611" y="1239"/>
                  <a:pt x="612" y="1239"/>
                </a:cubicBezTo>
                <a:cubicBezTo>
                  <a:pt x="613" y="1239"/>
                  <a:pt x="614" y="1238"/>
                  <a:pt x="615" y="1238"/>
                </a:cubicBezTo>
                <a:cubicBezTo>
                  <a:pt x="616" y="1238"/>
                  <a:pt x="617" y="1238"/>
                  <a:pt x="618" y="1238"/>
                </a:cubicBezTo>
                <a:cubicBezTo>
                  <a:pt x="618" y="1238"/>
                  <a:pt x="619" y="1238"/>
                  <a:pt x="620" y="1238"/>
                </a:cubicBezTo>
                <a:cubicBezTo>
                  <a:pt x="621" y="1238"/>
                  <a:pt x="622" y="1239"/>
                  <a:pt x="623" y="1239"/>
                </a:cubicBezTo>
                <a:cubicBezTo>
                  <a:pt x="624" y="1240"/>
                  <a:pt x="626" y="1240"/>
                  <a:pt x="627" y="1239"/>
                </a:cubicBezTo>
                <a:cubicBezTo>
                  <a:pt x="628" y="1238"/>
                  <a:pt x="629" y="1237"/>
                  <a:pt x="630" y="1237"/>
                </a:cubicBezTo>
                <a:cubicBezTo>
                  <a:pt x="632" y="1237"/>
                  <a:pt x="633" y="1237"/>
                  <a:pt x="634" y="1237"/>
                </a:cubicBezTo>
                <a:cubicBezTo>
                  <a:pt x="635" y="1238"/>
                  <a:pt x="636" y="1238"/>
                  <a:pt x="638" y="1239"/>
                </a:cubicBezTo>
                <a:cubicBezTo>
                  <a:pt x="639" y="1239"/>
                  <a:pt x="640" y="1239"/>
                  <a:pt x="642" y="1240"/>
                </a:cubicBezTo>
                <a:cubicBezTo>
                  <a:pt x="643" y="1240"/>
                  <a:pt x="643" y="1241"/>
                  <a:pt x="644" y="1241"/>
                </a:cubicBezTo>
                <a:cubicBezTo>
                  <a:pt x="644" y="1242"/>
                  <a:pt x="645" y="1242"/>
                  <a:pt x="646" y="1242"/>
                </a:cubicBezTo>
                <a:cubicBezTo>
                  <a:pt x="647" y="1242"/>
                  <a:pt x="648" y="1243"/>
                  <a:pt x="648" y="1244"/>
                </a:cubicBezTo>
                <a:cubicBezTo>
                  <a:pt x="649" y="1246"/>
                  <a:pt x="650" y="1246"/>
                  <a:pt x="651" y="1246"/>
                </a:cubicBezTo>
                <a:cubicBezTo>
                  <a:pt x="652" y="1246"/>
                  <a:pt x="654" y="1246"/>
                  <a:pt x="655" y="1246"/>
                </a:cubicBezTo>
                <a:cubicBezTo>
                  <a:pt x="656" y="1245"/>
                  <a:pt x="658" y="1245"/>
                  <a:pt x="659" y="1245"/>
                </a:cubicBezTo>
                <a:cubicBezTo>
                  <a:pt x="660" y="1245"/>
                  <a:pt x="660" y="1245"/>
                  <a:pt x="661" y="1245"/>
                </a:cubicBezTo>
                <a:cubicBezTo>
                  <a:pt x="662" y="1244"/>
                  <a:pt x="662" y="1245"/>
                  <a:pt x="662" y="1245"/>
                </a:cubicBezTo>
                <a:cubicBezTo>
                  <a:pt x="662" y="1246"/>
                  <a:pt x="663" y="1246"/>
                  <a:pt x="662" y="1247"/>
                </a:cubicBezTo>
                <a:cubicBezTo>
                  <a:pt x="661" y="1247"/>
                  <a:pt x="660" y="1247"/>
                  <a:pt x="660" y="1248"/>
                </a:cubicBezTo>
                <a:cubicBezTo>
                  <a:pt x="658" y="1248"/>
                  <a:pt x="658" y="1249"/>
                  <a:pt x="656" y="1250"/>
                </a:cubicBezTo>
                <a:cubicBezTo>
                  <a:pt x="655" y="1250"/>
                  <a:pt x="654" y="1250"/>
                  <a:pt x="653" y="1251"/>
                </a:cubicBezTo>
                <a:cubicBezTo>
                  <a:pt x="651" y="1252"/>
                  <a:pt x="651" y="1254"/>
                  <a:pt x="651" y="1255"/>
                </a:cubicBezTo>
                <a:cubicBezTo>
                  <a:pt x="651" y="1257"/>
                  <a:pt x="651" y="1257"/>
                  <a:pt x="652" y="1256"/>
                </a:cubicBezTo>
                <a:cubicBezTo>
                  <a:pt x="654" y="1256"/>
                  <a:pt x="656" y="1255"/>
                  <a:pt x="658" y="1253"/>
                </a:cubicBezTo>
                <a:cubicBezTo>
                  <a:pt x="659" y="1253"/>
                  <a:pt x="659" y="1253"/>
                  <a:pt x="660" y="1252"/>
                </a:cubicBezTo>
                <a:cubicBezTo>
                  <a:pt x="661" y="1251"/>
                  <a:pt x="662" y="1251"/>
                  <a:pt x="663" y="1250"/>
                </a:cubicBezTo>
                <a:cubicBezTo>
                  <a:pt x="663" y="1250"/>
                  <a:pt x="664" y="1249"/>
                  <a:pt x="665" y="1249"/>
                </a:cubicBezTo>
                <a:cubicBezTo>
                  <a:pt x="665" y="1248"/>
                  <a:pt x="665" y="1248"/>
                  <a:pt x="666" y="1247"/>
                </a:cubicBezTo>
                <a:cubicBezTo>
                  <a:pt x="667" y="1246"/>
                  <a:pt x="668" y="1246"/>
                  <a:pt x="669" y="1245"/>
                </a:cubicBezTo>
                <a:cubicBezTo>
                  <a:pt x="671" y="1244"/>
                  <a:pt x="672" y="1244"/>
                  <a:pt x="673" y="1243"/>
                </a:cubicBezTo>
                <a:cubicBezTo>
                  <a:pt x="673" y="1241"/>
                  <a:pt x="675" y="1241"/>
                  <a:pt x="676" y="1241"/>
                </a:cubicBezTo>
                <a:cubicBezTo>
                  <a:pt x="677" y="1240"/>
                  <a:pt x="677" y="1238"/>
                  <a:pt x="678" y="1237"/>
                </a:cubicBezTo>
                <a:cubicBezTo>
                  <a:pt x="680" y="1236"/>
                  <a:pt x="681" y="1237"/>
                  <a:pt x="682" y="1237"/>
                </a:cubicBezTo>
                <a:cubicBezTo>
                  <a:pt x="684" y="1237"/>
                  <a:pt x="685" y="1236"/>
                  <a:pt x="686" y="1236"/>
                </a:cubicBezTo>
                <a:cubicBezTo>
                  <a:pt x="688" y="1236"/>
                  <a:pt x="689" y="1236"/>
                  <a:pt x="690" y="1236"/>
                </a:cubicBezTo>
                <a:cubicBezTo>
                  <a:pt x="691" y="1235"/>
                  <a:pt x="691" y="1235"/>
                  <a:pt x="692" y="1235"/>
                </a:cubicBezTo>
                <a:cubicBezTo>
                  <a:pt x="693" y="1234"/>
                  <a:pt x="693" y="1235"/>
                  <a:pt x="693" y="1235"/>
                </a:cubicBezTo>
                <a:cubicBezTo>
                  <a:pt x="695" y="1236"/>
                  <a:pt x="696" y="1235"/>
                  <a:pt x="697" y="1236"/>
                </a:cubicBezTo>
                <a:cubicBezTo>
                  <a:pt x="699" y="1236"/>
                  <a:pt x="698" y="1237"/>
                  <a:pt x="699" y="1237"/>
                </a:cubicBezTo>
                <a:cubicBezTo>
                  <a:pt x="700" y="1237"/>
                  <a:pt x="701" y="1237"/>
                  <a:pt x="702" y="1237"/>
                </a:cubicBezTo>
                <a:cubicBezTo>
                  <a:pt x="704" y="1237"/>
                  <a:pt x="705" y="1237"/>
                  <a:pt x="706" y="1236"/>
                </a:cubicBezTo>
                <a:cubicBezTo>
                  <a:pt x="708" y="1235"/>
                  <a:pt x="708" y="1237"/>
                  <a:pt x="709" y="1238"/>
                </a:cubicBezTo>
                <a:cubicBezTo>
                  <a:pt x="709" y="1238"/>
                  <a:pt x="710" y="1238"/>
                  <a:pt x="710" y="1238"/>
                </a:cubicBezTo>
                <a:cubicBezTo>
                  <a:pt x="711" y="1239"/>
                  <a:pt x="711" y="1239"/>
                  <a:pt x="712" y="1240"/>
                </a:cubicBezTo>
                <a:cubicBezTo>
                  <a:pt x="712" y="1240"/>
                  <a:pt x="713" y="1241"/>
                  <a:pt x="714" y="1241"/>
                </a:cubicBezTo>
                <a:cubicBezTo>
                  <a:pt x="715" y="1241"/>
                  <a:pt x="716" y="1241"/>
                  <a:pt x="717" y="1241"/>
                </a:cubicBezTo>
                <a:cubicBezTo>
                  <a:pt x="718" y="1242"/>
                  <a:pt x="718" y="1242"/>
                  <a:pt x="719" y="1242"/>
                </a:cubicBezTo>
                <a:cubicBezTo>
                  <a:pt x="720" y="1242"/>
                  <a:pt x="722" y="1242"/>
                  <a:pt x="722" y="1243"/>
                </a:cubicBezTo>
                <a:cubicBezTo>
                  <a:pt x="721" y="1243"/>
                  <a:pt x="720" y="1243"/>
                  <a:pt x="720" y="1243"/>
                </a:cubicBezTo>
                <a:cubicBezTo>
                  <a:pt x="719" y="1243"/>
                  <a:pt x="719" y="1243"/>
                  <a:pt x="718" y="1243"/>
                </a:cubicBezTo>
                <a:cubicBezTo>
                  <a:pt x="716" y="1243"/>
                  <a:pt x="715" y="1243"/>
                  <a:pt x="714" y="1243"/>
                </a:cubicBezTo>
                <a:cubicBezTo>
                  <a:pt x="712" y="1244"/>
                  <a:pt x="711" y="1245"/>
                  <a:pt x="710" y="1245"/>
                </a:cubicBezTo>
                <a:cubicBezTo>
                  <a:pt x="709" y="1245"/>
                  <a:pt x="708" y="1244"/>
                  <a:pt x="707" y="1244"/>
                </a:cubicBezTo>
                <a:cubicBezTo>
                  <a:pt x="707" y="1244"/>
                  <a:pt x="706" y="1245"/>
                  <a:pt x="706" y="1245"/>
                </a:cubicBezTo>
                <a:cubicBezTo>
                  <a:pt x="705" y="1246"/>
                  <a:pt x="703" y="1245"/>
                  <a:pt x="703" y="1246"/>
                </a:cubicBezTo>
                <a:cubicBezTo>
                  <a:pt x="703" y="1248"/>
                  <a:pt x="704" y="1248"/>
                  <a:pt x="705" y="1248"/>
                </a:cubicBezTo>
                <a:cubicBezTo>
                  <a:pt x="706" y="1248"/>
                  <a:pt x="706" y="1249"/>
                  <a:pt x="706" y="1249"/>
                </a:cubicBezTo>
                <a:cubicBezTo>
                  <a:pt x="707" y="1249"/>
                  <a:pt x="708" y="1248"/>
                  <a:pt x="708" y="1249"/>
                </a:cubicBezTo>
                <a:cubicBezTo>
                  <a:pt x="711" y="1250"/>
                  <a:pt x="707" y="1251"/>
                  <a:pt x="706" y="1251"/>
                </a:cubicBezTo>
                <a:cubicBezTo>
                  <a:pt x="705" y="1251"/>
                  <a:pt x="704" y="1251"/>
                  <a:pt x="703" y="1251"/>
                </a:cubicBezTo>
                <a:cubicBezTo>
                  <a:pt x="702" y="1251"/>
                  <a:pt x="701" y="1252"/>
                  <a:pt x="700" y="1251"/>
                </a:cubicBezTo>
                <a:cubicBezTo>
                  <a:pt x="699" y="1251"/>
                  <a:pt x="699" y="1251"/>
                  <a:pt x="698" y="1250"/>
                </a:cubicBezTo>
                <a:cubicBezTo>
                  <a:pt x="698" y="1250"/>
                  <a:pt x="697" y="1250"/>
                  <a:pt x="696" y="1250"/>
                </a:cubicBezTo>
                <a:cubicBezTo>
                  <a:pt x="695" y="1250"/>
                  <a:pt x="694" y="1251"/>
                  <a:pt x="692" y="1251"/>
                </a:cubicBezTo>
                <a:cubicBezTo>
                  <a:pt x="691" y="1250"/>
                  <a:pt x="690" y="1250"/>
                  <a:pt x="688" y="1250"/>
                </a:cubicBezTo>
                <a:cubicBezTo>
                  <a:pt x="688" y="1250"/>
                  <a:pt x="687" y="1251"/>
                  <a:pt x="686" y="1251"/>
                </a:cubicBezTo>
                <a:cubicBezTo>
                  <a:pt x="685" y="1250"/>
                  <a:pt x="686" y="1250"/>
                  <a:pt x="686" y="1249"/>
                </a:cubicBezTo>
                <a:cubicBezTo>
                  <a:pt x="686" y="1248"/>
                  <a:pt x="685" y="1248"/>
                  <a:pt x="685" y="1248"/>
                </a:cubicBezTo>
                <a:cubicBezTo>
                  <a:pt x="684" y="1248"/>
                  <a:pt x="684" y="1248"/>
                  <a:pt x="684" y="1248"/>
                </a:cubicBezTo>
                <a:cubicBezTo>
                  <a:pt x="683" y="1248"/>
                  <a:pt x="683" y="1248"/>
                  <a:pt x="683" y="1247"/>
                </a:cubicBezTo>
                <a:cubicBezTo>
                  <a:pt x="680" y="1247"/>
                  <a:pt x="683" y="1249"/>
                  <a:pt x="683" y="1250"/>
                </a:cubicBezTo>
                <a:cubicBezTo>
                  <a:pt x="684" y="1252"/>
                  <a:pt x="682" y="1252"/>
                  <a:pt x="681" y="1252"/>
                </a:cubicBezTo>
                <a:cubicBezTo>
                  <a:pt x="679" y="1252"/>
                  <a:pt x="679" y="1253"/>
                  <a:pt x="677" y="1252"/>
                </a:cubicBezTo>
                <a:cubicBezTo>
                  <a:pt x="677" y="1251"/>
                  <a:pt x="677" y="1251"/>
                  <a:pt x="676" y="1251"/>
                </a:cubicBezTo>
                <a:cubicBezTo>
                  <a:pt x="675" y="1250"/>
                  <a:pt x="675" y="1250"/>
                  <a:pt x="674" y="1250"/>
                </a:cubicBezTo>
                <a:cubicBezTo>
                  <a:pt x="673" y="1248"/>
                  <a:pt x="672" y="1249"/>
                  <a:pt x="671" y="1249"/>
                </a:cubicBezTo>
                <a:cubicBezTo>
                  <a:pt x="670" y="1249"/>
                  <a:pt x="669" y="1249"/>
                  <a:pt x="669" y="1250"/>
                </a:cubicBezTo>
                <a:cubicBezTo>
                  <a:pt x="668" y="1250"/>
                  <a:pt x="668" y="1250"/>
                  <a:pt x="667" y="1251"/>
                </a:cubicBezTo>
                <a:cubicBezTo>
                  <a:pt x="667" y="1251"/>
                  <a:pt x="666" y="1251"/>
                  <a:pt x="665" y="1251"/>
                </a:cubicBezTo>
                <a:cubicBezTo>
                  <a:pt x="665" y="1251"/>
                  <a:pt x="665" y="1252"/>
                  <a:pt x="664" y="1252"/>
                </a:cubicBezTo>
                <a:cubicBezTo>
                  <a:pt x="663" y="1252"/>
                  <a:pt x="663" y="1252"/>
                  <a:pt x="662" y="1253"/>
                </a:cubicBezTo>
                <a:cubicBezTo>
                  <a:pt x="661" y="1253"/>
                  <a:pt x="660" y="1254"/>
                  <a:pt x="659" y="1255"/>
                </a:cubicBezTo>
                <a:cubicBezTo>
                  <a:pt x="658" y="1255"/>
                  <a:pt x="657" y="1255"/>
                  <a:pt x="656" y="1256"/>
                </a:cubicBezTo>
                <a:cubicBezTo>
                  <a:pt x="655" y="1256"/>
                  <a:pt x="653" y="1256"/>
                  <a:pt x="652" y="1257"/>
                </a:cubicBezTo>
                <a:cubicBezTo>
                  <a:pt x="650" y="1258"/>
                  <a:pt x="652" y="1259"/>
                  <a:pt x="651" y="1261"/>
                </a:cubicBezTo>
                <a:cubicBezTo>
                  <a:pt x="651" y="1261"/>
                  <a:pt x="651" y="1262"/>
                  <a:pt x="650" y="1262"/>
                </a:cubicBezTo>
                <a:cubicBezTo>
                  <a:pt x="650" y="1263"/>
                  <a:pt x="650" y="1264"/>
                  <a:pt x="650" y="1264"/>
                </a:cubicBezTo>
                <a:cubicBezTo>
                  <a:pt x="650" y="1265"/>
                  <a:pt x="651" y="1265"/>
                  <a:pt x="651" y="1266"/>
                </a:cubicBezTo>
                <a:cubicBezTo>
                  <a:pt x="651" y="1267"/>
                  <a:pt x="651" y="1269"/>
                  <a:pt x="650" y="1270"/>
                </a:cubicBezTo>
                <a:cubicBezTo>
                  <a:pt x="649" y="1270"/>
                  <a:pt x="649" y="1271"/>
                  <a:pt x="650" y="1272"/>
                </a:cubicBezTo>
                <a:cubicBezTo>
                  <a:pt x="651" y="1273"/>
                  <a:pt x="652" y="1272"/>
                  <a:pt x="653" y="1272"/>
                </a:cubicBezTo>
                <a:cubicBezTo>
                  <a:pt x="655" y="1271"/>
                  <a:pt x="656" y="1271"/>
                  <a:pt x="658" y="1271"/>
                </a:cubicBezTo>
                <a:cubicBezTo>
                  <a:pt x="660" y="1270"/>
                  <a:pt x="661" y="1271"/>
                  <a:pt x="663" y="1271"/>
                </a:cubicBezTo>
                <a:cubicBezTo>
                  <a:pt x="663" y="1271"/>
                  <a:pt x="666" y="1270"/>
                  <a:pt x="666" y="1272"/>
                </a:cubicBezTo>
                <a:cubicBezTo>
                  <a:pt x="665" y="1272"/>
                  <a:pt x="664" y="1273"/>
                  <a:pt x="664" y="1273"/>
                </a:cubicBezTo>
                <a:cubicBezTo>
                  <a:pt x="663" y="1273"/>
                  <a:pt x="663" y="1274"/>
                  <a:pt x="663" y="1274"/>
                </a:cubicBezTo>
                <a:cubicBezTo>
                  <a:pt x="662" y="1275"/>
                  <a:pt x="660" y="1276"/>
                  <a:pt x="661" y="1277"/>
                </a:cubicBezTo>
                <a:cubicBezTo>
                  <a:pt x="661" y="1278"/>
                  <a:pt x="662" y="1277"/>
                  <a:pt x="662" y="1278"/>
                </a:cubicBezTo>
                <a:cubicBezTo>
                  <a:pt x="662" y="1278"/>
                  <a:pt x="662" y="1279"/>
                  <a:pt x="662" y="1279"/>
                </a:cubicBezTo>
                <a:cubicBezTo>
                  <a:pt x="662" y="1280"/>
                  <a:pt x="662" y="1280"/>
                  <a:pt x="663" y="1280"/>
                </a:cubicBezTo>
                <a:cubicBezTo>
                  <a:pt x="663" y="1281"/>
                  <a:pt x="663" y="1283"/>
                  <a:pt x="664" y="1284"/>
                </a:cubicBezTo>
                <a:cubicBezTo>
                  <a:pt x="665" y="1285"/>
                  <a:pt x="667" y="1284"/>
                  <a:pt x="668" y="1285"/>
                </a:cubicBezTo>
                <a:cubicBezTo>
                  <a:pt x="668" y="1287"/>
                  <a:pt x="666" y="1287"/>
                  <a:pt x="665" y="1288"/>
                </a:cubicBezTo>
                <a:cubicBezTo>
                  <a:pt x="665" y="1288"/>
                  <a:pt x="665" y="1289"/>
                  <a:pt x="664" y="1289"/>
                </a:cubicBezTo>
                <a:cubicBezTo>
                  <a:pt x="663" y="1289"/>
                  <a:pt x="662" y="1289"/>
                  <a:pt x="662" y="1290"/>
                </a:cubicBezTo>
                <a:cubicBezTo>
                  <a:pt x="662" y="1291"/>
                  <a:pt x="662" y="1291"/>
                  <a:pt x="663" y="1291"/>
                </a:cubicBezTo>
                <a:cubicBezTo>
                  <a:pt x="664" y="1292"/>
                  <a:pt x="664" y="1293"/>
                  <a:pt x="664" y="1293"/>
                </a:cubicBezTo>
                <a:cubicBezTo>
                  <a:pt x="665" y="1294"/>
                  <a:pt x="666" y="1295"/>
                  <a:pt x="667" y="1296"/>
                </a:cubicBezTo>
                <a:cubicBezTo>
                  <a:pt x="668" y="1296"/>
                  <a:pt x="669" y="1296"/>
                  <a:pt x="669" y="1297"/>
                </a:cubicBezTo>
                <a:cubicBezTo>
                  <a:pt x="669" y="1298"/>
                  <a:pt x="667" y="1297"/>
                  <a:pt x="667" y="1297"/>
                </a:cubicBezTo>
                <a:cubicBezTo>
                  <a:pt x="665" y="1297"/>
                  <a:pt x="664" y="1297"/>
                  <a:pt x="663" y="1297"/>
                </a:cubicBezTo>
                <a:cubicBezTo>
                  <a:pt x="662" y="1297"/>
                  <a:pt x="662" y="1296"/>
                  <a:pt x="661" y="1296"/>
                </a:cubicBezTo>
                <a:cubicBezTo>
                  <a:pt x="660" y="1296"/>
                  <a:pt x="660" y="1296"/>
                  <a:pt x="660" y="1295"/>
                </a:cubicBezTo>
                <a:cubicBezTo>
                  <a:pt x="659" y="1294"/>
                  <a:pt x="659" y="1294"/>
                  <a:pt x="659" y="1293"/>
                </a:cubicBezTo>
                <a:cubicBezTo>
                  <a:pt x="659" y="1292"/>
                  <a:pt x="659" y="1292"/>
                  <a:pt x="658" y="1292"/>
                </a:cubicBezTo>
                <a:cubicBezTo>
                  <a:pt x="658" y="1291"/>
                  <a:pt x="657" y="1291"/>
                  <a:pt x="657" y="1290"/>
                </a:cubicBezTo>
                <a:cubicBezTo>
                  <a:pt x="656" y="1290"/>
                  <a:pt x="655" y="1291"/>
                  <a:pt x="656" y="1292"/>
                </a:cubicBezTo>
                <a:cubicBezTo>
                  <a:pt x="656" y="1292"/>
                  <a:pt x="656" y="1293"/>
                  <a:pt x="656" y="1293"/>
                </a:cubicBezTo>
                <a:cubicBezTo>
                  <a:pt x="657" y="1294"/>
                  <a:pt x="657" y="1294"/>
                  <a:pt x="657" y="1295"/>
                </a:cubicBezTo>
                <a:cubicBezTo>
                  <a:pt x="657" y="1296"/>
                  <a:pt x="658" y="1297"/>
                  <a:pt x="656" y="1298"/>
                </a:cubicBezTo>
                <a:cubicBezTo>
                  <a:pt x="656" y="1298"/>
                  <a:pt x="655" y="1298"/>
                  <a:pt x="654" y="1298"/>
                </a:cubicBezTo>
                <a:cubicBezTo>
                  <a:pt x="653" y="1298"/>
                  <a:pt x="653" y="1298"/>
                  <a:pt x="653" y="1299"/>
                </a:cubicBezTo>
                <a:cubicBezTo>
                  <a:pt x="653" y="1299"/>
                  <a:pt x="653" y="1299"/>
                  <a:pt x="652" y="1299"/>
                </a:cubicBezTo>
                <a:cubicBezTo>
                  <a:pt x="652" y="1300"/>
                  <a:pt x="653" y="1301"/>
                  <a:pt x="653" y="1300"/>
                </a:cubicBezTo>
                <a:cubicBezTo>
                  <a:pt x="654" y="1300"/>
                  <a:pt x="655" y="1301"/>
                  <a:pt x="655" y="1301"/>
                </a:cubicBezTo>
                <a:cubicBezTo>
                  <a:pt x="656" y="1301"/>
                  <a:pt x="657" y="1301"/>
                  <a:pt x="657" y="1301"/>
                </a:cubicBezTo>
                <a:cubicBezTo>
                  <a:pt x="659" y="1302"/>
                  <a:pt x="660" y="1301"/>
                  <a:pt x="662" y="1301"/>
                </a:cubicBezTo>
                <a:cubicBezTo>
                  <a:pt x="663" y="1302"/>
                  <a:pt x="664" y="1303"/>
                  <a:pt x="666" y="1303"/>
                </a:cubicBezTo>
                <a:cubicBezTo>
                  <a:pt x="666" y="1304"/>
                  <a:pt x="667" y="1304"/>
                  <a:pt x="668" y="1305"/>
                </a:cubicBezTo>
                <a:cubicBezTo>
                  <a:pt x="668" y="1305"/>
                  <a:pt x="669" y="1305"/>
                  <a:pt x="669" y="1305"/>
                </a:cubicBezTo>
                <a:cubicBezTo>
                  <a:pt x="670" y="1305"/>
                  <a:pt x="671" y="1306"/>
                  <a:pt x="671" y="1306"/>
                </a:cubicBezTo>
                <a:cubicBezTo>
                  <a:pt x="671" y="1307"/>
                  <a:pt x="671" y="1307"/>
                  <a:pt x="671" y="1307"/>
                </a:cubicBezTo>
                <a:cubicBezTo>
                  <a:pt x="671" y="1307"/>
                  <a:pt x="672" y="1307"/>
                  <a:pt x="672" y="1308"/>
                </a:cubicBezTo>
                <a:cubicBezTo>
                  <a:pt x="673" y="1308"/>
                  <a:pt x="672" y="1309"/>
                  <a:pt x="672" y="1309"/>
                </a:cubicBezTo>
                <a:cubicBezTo>
                  <a:pt x="673" y="1310"/>
                  <a:pt x="673" y="1310"/>
                  <a:pt x="673" y="1311"/>
                </a:cubicBezTo>
                <a:cubicBezTo>
                  <a:pt x="672" y="1312"/>
                  <a:pt x="672" y="1312"/>
                  <a:pt x="671" y="1312"/>
                </a:cubicBezTo>
                <a:cubicBezTo>
                  <a:pt x="671" y="1313"/>
                  <a:pt x="671" y="1313"/>
                  <a:pt x="670" y="1313"/>
                </a:cubicBezTo>
                <a:cubicBezTo>
                  <a:pt x="669" y="1313"/>
                  <a:pt x="668" y="1313"/>
                  <a:pt x="668" y="1313"/>
                </a:cubicBezTo>
                <a:cubicBezTo>
                  <a:pt x="668" y="1314"/>
                  <a:pt x="669" y="1314"/>
                  <a:pt x="669" y="1315"/>
                </a:cubicBezTo>
                <a:cubicBezTo>
                  <a:pt x="670" y="1315"/>
                  <a:pt x="670" y="1316"/>
                  <a:pt x="670" y="1316"/>
                </a:cubicBezTo>
                <a:cubicBezTo>
                  <a:pt x="671" y="1316"/>
                  <a:pt x="672" y="1316"/>
                  <a:pt x="672" y="1317"/>
                </a:cubicBezTo>
                <a:cubicBezTo>
                  <a:pt x="672" y="1318"/>
                  <a:pt x="672" y="1319"/>
                  <a:pt x="672" y="1319"/>
                </a:cubicBezTo>
                <a:cubicBezTo>
                  <a:pt x="671" y="1322"/>
                  <a:pt x="673" y="1321"/>
                  <a:pt x="675" y="1321"/>
                </a:cubicBezTo>
                <a:cubicBezTo>
                  <a:pt x="676" y="1321"/>
                  <a:pt x="677" y="1321"/>
                  <a:pt x="678" y="1322"/>
                </a:cubicBezTo>
                <a:cubicBezTo>
                  <a:pt x="680" y="1323"/>
                  <a:pt x="679" y="1324"/>
                  <a:pt x="678" y="1325"/>
                </a:cubicBezTo>
                <a:cubicBezTo>
                  <a:pt x="678" y="1326"/>
                  <a:pt x="677" y="1326"/>
                  <a:pt x="677" y="1327"/>
                </a:cubicBezTo>
                <a:cubicBezTo>
                  <a:pt x="676" y="1327"/>
                  <a:pt x="676" y="1327"/>
                  <a:pt x="675" y="1326"/>
                </a:cubicBezTo>
                <a:cubicBezTo>
                  <a:pt x="675" y="1326"/>
                  <a:pt x="672" y="1326"/>
                  <a:pt x="672" y="1327"/>
                </a:cubicBezTo>
                <a:cubicBezTo>
                  <a:pt x="672" y="1328"/>
                  <a:pt x="672" y="1327"/>
                  <a:pt x="673" y="1328"/>
                </a:cubicBezTo>
                <a:cubicBezTo>
                  <a:pt x="673" y="1328"/>
                  <a:pt x="673" y="1328"/>
                  <a:pt x="673" y="1328"/>
                </a:cubicBezTo>
                <a:cubicBezTo>
                  <a:pt x="674" y="1329"/>
                  <a:pt x="674" y="1329"/>
                  <a:pt x="675" y="1329"/>
                </a:cubicBezTo>
                <a:cubicBezTo>
                  <a:pt x="676" y="1329"/>
                  <a:pt x="676" y="1329"/>
                  <a:pt x="677" y="1329"/>
                </a:cubicBezTo>
                <a:cubicBezTo>
                  <a:pt x="678" y="1329"/>
                  <a:pt x="678" y="1329"/>
                  <a:pt x="679" y="1329"/>
                </a:cubicBezTo>
                <a:cubicBezTo>
                  <a:pt x="680" y="1329"/>
                  <a:pt x="680" y="1329"/>
                  <a:pt x="681" y="1329"/>
                </a:cubicBezTo>
                <a:cubicBezTo>
                  <a:pt x="682" y="1328"/>
                  <a:pt x="682" y="1329"/>
                  <a:pt x="683" y="1329"/>
                </a:cubicBezTo>
                <a:cubicBezTo>
                  <a:pt x="684" y="1329"/>
                  <a:pt x="685" y="1328"/>
                  <a:pt x="686" y="1328"/>
                </a:cubicBezTo>
                <a:cubicBezTo>
                  <a:pt x="687" y="1328"/>
                  <a:pt x="688" y="1328"/>
                  <a:pt x="689" y="1328"/>
                </a:cubicBezTo>
                <a:cubicBezTo>
                  <a:pt x="690" y="1328"/>
                  <a:pt x="693" y="1327"/>
                  <a:pt x="691" y="1329"/>
                </a:cubicBezTo>
                <a:cubicBezTo>
                  <a:pt x="691" y="1330"/>
                  <a:pt x="690" y="1330"/>
                  <a:pt x="690" y="1330"/>
                </a:cubicBezTo>
                <a:cubicBezTo>
                  <a:pt x="689" y="1331"/>
                  <a:pt x="688" y="1331"/>
                  <a:pt x="688" y="1332"/>
                </a:cubicBezTo>
                <a:cubicBezTo>
                  <a:pt x="687" y="1332"/>
                  <a:pt x="685" y="1332"/>
                  <a:pt x="684" y="1333"/>
                </a:cubicBezTo>
                <a:cubicBezTo>
                  <a:pt x="682" y="1333"/>
                  <a:pt x="681" y="1333"/>
                  <a:pt x="680" y="1334"/>
                </a:cubicBezTo>
                <a:cubicBezTo>
                  <a:pt x="679" y="1334"/>
                  <a:pt x="677" y="1334"/>
                  <a:pt x="676" y="1335"/>
                </a:cubicBezTo>
                <a:cubicBezTo>
                  <a:pt x="675" y="1336"/>
                  <a:pt x="678" y="1335"/>
                  <a:pt x="679" y="1335"/>
                </a:cubicBezTo>
                <a:cubicBezTo>
                  <a:pt x="680" y="1335"/>
                  <a:pt x="680" y="1335"/>
                  <a:pt x="681" y="1335"/>
                </a:cubicBezTo>
                <a:cubicBezTo>
                  <a:pt x="682" y="1335"/>
                  <a:pt x="683" y="1335"/>
                  <a:pt x="683" y="1335"/>
                </a:cubicBezTo>
                <a:cubicBezTo>
                  <a:pt x="684" y="1334"/>
                  <a:pt x="684" y="1334"/>
                  <a:pt x="684" y="1334"/>
                </a:cubicBezTo>
                <a:cubicBezTo>
                  <a:pt x="685" y="1334"/>
                  <a:pt x="686" y="1334"/>
                  <a:pt x="687" y="1334"/>
                </a:cubicBezTo>
                <a:cubicBezTo>
                  <a:pt x="687" y="1335"/>
                  <a:pt x="687" y="1335"/>
                  <a:pt x="687" y="1335"/>
                </a:cubicBezTo>
                <a:cubicBezTo>
                  <a:pt x="687" y="1336"/>
                  <a:pt x="686" y="1335"/>
                  <a:pt x="687" y="1336"/>
                </a:cubicBezTo>
                <a:cubicBezTo>
                  <a:pt x="687" y="1336"/>
                  <a:pt x="687" y="1336"/>
                  <a:pt x="687" y="1336"/>
                </a:cubicBezTo>
                <a:cubicBezTo>
                  <a:pt x="688" y="1337"/>
                  <a:pt x="688" y="1336"/>
                  <a:pt x="688" y="1337"/>
                </a:cubicBezTo>
                <a:cubicBezTo>
                  <a:pt x="687" y="1338"/>
                  <a:pt x="687" y="1337"/>
                  <a:pt x="687" y="1338"/>
                </a:cubicBezTo>
                <a:cubicBezTo>
                  <a:pt x="689" y="1338"/>
                  <a:pt x="689" y="1337"/>
                  <a:pt x="690" y="1336"/>
                </a:cubicBezTo>
                <a:cubicBezTo>
                  <a:pt x="691" y="1335"/>
                  <a:pt x="693" y="1335"/>
                  <a:pt x="694" y="1333"/>
                </a:cubicBezTo>
                <a:cubicBezTo>
                  <a:pt x="695" y="1332"/>
                  <a:pt x="696" y="1332"/>
                  <a:pt x="698" y="1333"/>
                </a:cubicBezTo>
                <a:cubicBezTo>
                  <a:pt x="698" y="1333"/>
                  <a:pt x="699" y="1333"/>
                  <a:pt x="699" y="1334"/>
                </a:cubicBezTo>
                <a:cubicBezTo>
                  <a:pt x="700" y="1334"/>
                  <a:pt x="700" y="1335"/>
                  <a:pt x="700" y="1335"/>
                </a:cubicBezTo>
                <a:cubicBezTo>
                  <a:pt x="701" y="1336"/>
                  <a:pt x="702" y="1335"/>
                  <a:pt x="703" y="1336"/>
                </a:cubicBezTo>
                <a:cubicBezTo>
                  <a:pt x="704" y="1337"/>
                  <a:pt x="704" y="1338"/>
                  <a:pt x="705" y="1336"/>
                </a:cubicBezTo>
                <a:cubicBezTo>
                  <a:pt x="706" y="1335"/>
                  <a:pt x="706" y="1335"/>
                  <a:pt x="707" y="1337"/>
                </a:cubicBezTo>
                <a:cubicBezTo>
                  <a:pt x="707" y="1337"/>
                  <a:pt x="707" y="1338"/>
                  <a:pt x="707" y="1338"/>
                </a:cubicBezTo>
                <a:cubicBezTo>
                  <a:pt x="707" y="1340"/>
                  <a:pt x="708" y="1340"/>
                  <a:pt x="709" y="1340"/>
                </a:cubicBezTo>
                <a:cubicBezTo>
                  <a:pt x="710" y="1341"/>
                  <a:pt x="710" y="1342"/>
                  <a:pt x="710" y="1343"/>
                </a:cubicBezTo>
                <a:cubicBezTo>
                  <a:pt x="711" y="1343"/>
                  <a:pt x="711" y="1344"/>
                  <a:pt x="711" y="1344"/>
                </a:cubicBezTo>
                <a:cubicBezTo>
                  <a:pt x="712" y="1344"/>
                  <a:pt x="712" y="1345"/>
                  <a:pt x="712" y="1345"/>
                </a:cubicBezTo>
                <a:cubicBezTo>
                  <a:pt x="713" y="1346"/>
                  <a:pt x="714" y="1345"/>
                  <a:pt x="714" y="1345"/>
                </a:cubicBezTo>
                <a:cubicBezTo>
                  <a:pt x="716" y="1345"/>
                  <a:pt x="716" y="1346"/>
                  <a:pt x="718" y="1346"/>
                </a:cubicBezTo>
                <a:cubicBezTo>
                  <a:pt x="718" y="1346"/>
                  <a:pt x="719" y="1347"/>
                  <a:pt x="720" y="1347"/>
                </a:cubicBezTo>
                <a:cubicBezTo>
                  <a:pt x="720" y="1347"/>
                  <a:pt x="720" y="1347"/>
                  <a:pt x="721" y="1348"/>
                </a:cubicBezTo>
                <a:cubicBezTo>
                  <a:pt x="722" y="1348"/>
                  <a:pt x="722" y="1348"/>
                  <a:pt x="723" y="1348"/>
                </a:cubicBezTo>
                <a:cubicBezTo>
                  <a:pt x="724" y="1348"/>
                  <a:pt x="724" y="1348"/>
                  <a:pt x="724" y="1347"/>
                </a:cubicBezTo>
                <a:cubicBezTo>
                  <a:pt x="725" y="1346"/>
                  <a:pt x="727" y="1347"/>
                  <a:pt x="728" y="1346"/>
                </a:cubicBezTo>
                <a:cubicBezTo>
                  <a:pt x="729" y="1346"/>
                  <a:pt x="730" y="1344"/>
                  <a:pt x="732" y="1345"/>
                </a:cubicBezTo>
                <a:cubicBezTo>
                  <a:pt x="732" y="1345"/>
                  <a:pt x="732" y="1346"/>
                  <a:pt x="733" y="1346"/>
                </a:cubicBezTo>
                <a:cubicBezTo>
                  <a:pt x="733" y="1346"/>
                  <a:pt x="734" y="1346"/>
                  <a:pt x="735" y="1346"/>
                </a:cubicBezTo>
                <a:cubicBezTo>
                  <a:pt x="736" y="1346"/>
                  <a:pt x="736" y="1346"/>
                  <a:pt x="736" y="1345"/>
                </a:cubicBezTo>
                <a:cubicBezTo>
                  <a:pt x="736" y="1344"/>
                  <a:pt x="737" y="1344"/>
                  <a:pt x="737" y="1343"/>
                </a:cubicBezTo>
                <a:cubicBezTo>
                  <a:pt x="738" y="1342"/>
                  <a:pt x="737" y="1340"/>
                  <a:pt x="737" y="1339"/>
                </a:cubicBezTo>
                <a:cubicBezTo>
                  <a:pt x="737" y="1337"/>
                  <a:pt x="737" y="1336"/>
                  <a:pt x="738" y="1335"/>
                </a:cubicBezTo>
                <a:cubicBezTo>
                  <a:pt x="739" y="1334"/>
                  <a:pt x="739" y="1332"/>
                  <a:pt x="740" y="1331"/>
                </a:cubicBezTo>
                <a:cubicBezTo>
                  <a:pt x="741" y="1330"/>
                  <a:pt x="742" y="1332"/>
                  <a:pt x="743" y="1333"/>
                </a:cubicBezTo>
                <a:cubicBezTo>
                  <a:pt x="745" y="1333"/>
                  <a:pt x="747" y="1332"/>
                  <a:pt x="748" y="1332"/>
                </a:cubicBezTo>
                <a:cubicBezTo>
                  <a:pt x="750" y="1332"/>
                  <a:pt x="751" y="1333"/>
                  <a:pt x="752" y="1334"/>
                </a:cubicBezTo>
                <a:cubicBezTo>
                  <a:pt x="754" y="1334"/>
                  <a:pt x="755" y="1334"/>
                  <a:pt x="756" y="1335"/>
                </a:cubicBezTo>
                <a:cubicBezTo>
                  <a:pt x="757" y="1337"/>
                  <a:pt x="759" y="1337"/>
                  <a:pt x="760" y="1337"/>
                </a:cubicBezTo>
                <a:cubicBezTo>
                  <a:pt x="761" y="1337"/>
                  <a:pt x="761" y="1338"/>
                  <a:pt x="762" y="1338"/>
                </a:cubicBezTo>
                <a:cubicBezTo>
                  <a:pt x="762" y="1339"/>
                  <a:pt x="763" y="1339"/>
                  <a:pt x="763" y="1339"/>
                </a:cubicBezTo>
                <a:cubicBezTo>
                  <a:pt x="765" y="1340"/>
                  <a:pt x="766" y="1341"/>
                  <a:pt x="767" y="1342"/>
                </a:cubicBezTo>
                <a:cubicBezTo>
                  <a:pt x="768" y="1343"/>
                  <a:pt x="769" y="1343"/>
                  <a:pt x="770" y="1344"/>
                </a:cubicBezTo>
                <a:cubicBezTo>
                  <a:pt x="772" y="1345"/>
                  <a:pt x="772" y="1346"/>
                  <a:pt x="773" y="1347"/>
                </a:cubicBezTo>
                <a:cubicBezTo>
                  <a:pt x="776" y="1349"/>
                  <a:pt x="779" y="1349"/>
                  <a:pt x="781" y="1349"/>
                </a:cubicBezTo>
                <a:cubicBezTo>
                  <a:pt x="783" y="1349"/>
                  <a:pt x="784" y="1348"/>
                  <a:pt x="786" y="1348"/>
                </a:cubicBezTo>
                <a:cubicBezTo>
                  <a:pt x="787" y="1348"/>
                  <a:pt x="789" y="1348"/>
                  <a:pt x="791" y="1348"/>
                </a:cubicBezTo>
                <a:cubicBezTo>
                  <a:pt x="795" y="1348"/>
                  <a:pt x="798" y="1348"/>
                  <a:pt x="801" y="1348"/>
                </a:cubicBezTo>
                <a:cubicBezTo>
                  <a:pt x="803" y="1347"/>
                  <a:pt x="805" y="1347"/>
                  <a:pt x="806" y="1345"/>
                </a:cubicBezTo>
                <a:cubicBezTo>
                  <a:pt x="807" y="1343"/>
                  <a:pt x="807" y="1342"/>
                  <a:pt x="809" y="1341"/>
                </a:cubicBezTo>
                <a:cubicBezTo>
                  <a:pt x="810" y="1340"/>
                  <a:pt x="811" y="1339"/>
                  <a:pt x="812" y="1338"/>
                </a:cubicBezTo>
                <a:cubicBezTo>
                  <a:pt x="814" y="1337"/>
                  <a:pt x="815" y="1336"/>
                  <a:pt x="817" y="1335"/>
                </a:cubicBezTo>
                <a:cubicBezTo>
                  <a:pt x="818" y="1335"/>
                  <a:pt x="819" y="1333"/>
                  <a:pt x="821" y="1334"/>
                </a:cubicBezTo>
                <a:cubicBezTo>
                  <a:pt x="822" y="1334"/>
                  <a:pt x="823" y="1335"/>
                  <a:pt x="824" y="1335"/>
                </a:cubicBezTo>
                <a:cubicBezTo>
                  <a:pt x="825" y="1336"/>
                  <a:pt x="826" y="1336"/>
                  <a:pt x="826" y="1336"/>
                </a:cubicBezTo>
                <a:cubicBezTo>
                  <a:pt x="827" y="1336"/>
                  <a:pt x="827" y="1337"/>
                  <a:pt x="828" y="1337"/>
                </a:cubicBezTo>
                <a:cubicBezTo>
                  <a:pt x="828" y="1337"/>
                  <a:pt x="829" y="1337"/>
                  <a:pt x="830" y="1338"/>
                </a:cubicBezTo>
                <a:cubicBezTo>
                  <a:pt x="831" y="1338"/>
                  <a:pt x="831" y="1339"/>
                  <a:pt x="832" y="1339"/>
                </a:cubicBezTo>
                <a:cubicBezTo>
                  <a:pt x="833" y="1339"/>
                  <a:pt x="835" y="1339"/>
                  <a:pt x="836" y="1338"/>
                </a:cubicBezTo>
                <a:cubicBezTo>
                  <a:pt x="836" y="1337"/>
                  <a:pt x="837" y="1336"/>
                  <a:pt x="837" y="1336"/>
                </a:cubicBezTo>
                <a:cubicBezTo>
                  <a:pt x="838" y="1335"/>
                  <a:pt x="838" y="1335"/>
                  <a:pt x="839" y="1335"/>
                </a:cubicBezTo>
                <a:cubicBezTo>
                  <a:pt x="840" y="1335"/>
                  <a:pt x="841" y="1333"/>
                  <a:pt x="842" y="1332"/>
                </a:cubicBezTo>
                <a:cubicBezTo>
                  <a:pt x="842" y="1331"/>
                  <a:pt x="844" y="1330"/>
                  <a:pt x="845" y="1331"/>
                </a:cubicBezTo>
                <a:cubicBezTo>
                  <a:pt x="845" y="1331"/>
                  <a:pt x="846" y="1332"/>
                  <a:pt x="846" y="1332"/>
                </a:cubicBezTo>
                <a:cubicBezTo>
                  <a:pt x="847" y="1332"/>
                  <a:pt x="847" y="1332"/>
                  <a:pt x="848" y="1333"/>
                </a:cubicBezTo>
                <a:cubicBezTo>
                  <a:pt x="849" y="1333"/>
                  <a:pt x="848" y="1335"/>
                  <a:pt x="848" y="1336"/>
                </a:cubicBezTo>
                <a:cubicBezTo>
                  <a:pt x="847" y="1336"/>
                  <a:pt x="847" y="1336"/>
                  <a:pt x="847" y="1337"/>
                </a:cubicBezTo>
                <a:cubicBezTo>
                  <a:pt x="846" y="1337"/>
                  <a:pt x="847" y="1338"/>
                  <a:pt x="846" y="1339"/>
                </a:cubicBezTo>
                <a:cubicBezTo>
                  <a:pt x="845" y="1340"/>
                  <a:pt x="844" y="1340"/>
                  <a:pt x="844" y="1341"/>
                </a:cubicBezTo>
                <a:cubicBezTo>
                  <a:pt x="844" y="1341"/>
                  <a:pt x="843" y="1342"/>
                  <a:pt x="843" y="1343"/>
                </a:cubicBezTo>
                <a:cubicBezTo>
                  <a:pt x="842" y="1343"/>
                  <a:pt x="842" y="1343"/>
                  <a:pt x="841" y="1344"/>
                </a:cubicBezTo>
                <a:cubicBezTo>
                  <a:pt x="841" y="1345"/>
                  <a:pt x="840" y="1347"/>
                  <a:pt x="842" y="1348"/>
                </a:cubicBezTo>
                <a:cubicBezTo>
                  <a:pt x="843" y="1349"/>
                  <a:pt x="844" y="1349"/>
                  <a:pt x="844" y="1351"/>
                </a:cubicBezTo>
                <a:cubicBezTo>
                  <a:pt x="844" y="1353"/>
                  <a:pt x="843" y="1353"/>
                  <a:pt x="842" y="1353"/>
                </a:cubicBezTo>
                <a:cubicBezTo>
                  <a:pt x="841" y="1354"/>
                  <a:pt x="841" y="1356"/>
                  <a:pt x="841" y="1357"/>
                </a:cubicBezTo>
                <a:cubicBezTo>
                  <a:pt x="841" y="1358"/>
                  <a:pt x="841" y="1359"/>
                  <a:pt x="841" y="1359"/>
                </a:cubicBezTo>
                <a:cubicBezTo>
                  <a:pt x="840" y="1360"/>
                  <a:pt x="840" y="1360"/>
                  <a:pt x="840" y="1361"/>
                </a:cubicBezTo>
                <a:cubicBezTo>
                  <a:pt x="840" y="1362"/>
                  <a:pt x="842" y="1362"/>
                  <a:pt x="842" y="1363"/>
                </a:cubicBezTo>
                <a:cubicBezTo>
                  <a:pt x="844" y="1365"/>
                  <a:pt x="843" y="1368"/>
                  <a:pt x="843" y="1370"/>
                </a:cubicBezTo>
                <a:cubicBezTo>
                  <a:pt x="842" y="1372"/>
                  <a:pt x="843" y="1373"/>
                  <a:pt x="843" y="1375"/>
                </a:cubicBezTo>
                <a:cubicBezTo>
                  <a:pt x="843" y="1377"/>
                  <a:pt x="842" y="1378"/>
                  <a:pt x="843" y="1379"/>
                </a:cubicBezTo>
                <a:cubicBezTo>
                  <a:pt x="844" y="1380"/>
                  <a:pt x="844" y="1381"/>
                  <a:pt x="844" y="1383"/>
                </a:cubicBezTo>
                <a:cubicBezTo>
                  <a:pt x="844" y="1384"/>
                  <a:pt x="843" y="1385"/>
                  <a:pt x="841" y="1386"/>
                </a:cubicBezTo>
                <a:cubicBezTo>
                  <a:pt x="840" y="1387"/>
                  <a:pt x="840" y="1387"/>
                  <a:pt x="839" y="1389"/>
                </a:cubicBezTo>
                <a:cubicBezTo>
                  <a:pt x="838" y="1390"/>
                  <a:pt x="838" y="1391"/>
                  <a:pt x="838" y="1392"/>
                </a:cubicBezTo>
                <a:cubicBezTo>
                  <a:pt x="837" y="1393"/>
                  <a:pt x="837" y="1395"/>
                  <a:pt x="837" y="1396"/>
                </a:cubicBezTo>
                <a:cubicBezTo>
                  <a:pt x="836" y="1397"/>
                  <a:pt x="836" y="1397"/>
                  <a:pt x="835" y="1398"/>
                </a:cubicBezTo>
                <a:cubicBezTo>
                  <a:pt x="835" y="1399"/>
                  <a:pt x="835" y="1399"/>
                  <a:pt x="834" y="1400"/>
                </a:cubicBezTo>
                <a:cubicBezTo>
                  <a:pt x="834" y="1401"/>
                  <a:pt x="833" y="1401"/>
                  <a:pt x="833" y="1402"/>
                </a:cubicBezTo>
                <a:cubicBezTo>
                  <a:pt x="833" y="1402"/>
                  <a:pt x="833" y="1403"/>
                  <a:pt x="833" y="1404"/>
                </a:cubicBezTo>
                <a:cubicBezTo>
                  <a:pt x="833" y="1405"/>
                  <a:pt x="832" y="1405"/>
                  <a:pt x="832" y="1406"/>
                </a:cubicBezTo>
                <a:cubicBezTo>
                  <a:pt x="831" y="1406"/>
                  <a:pt x="831" y="1407"/>
                  <a:pt x="831" y="1408"/>
                </a:cubicBezTo>
                <a:cubicBezTo>
                  <a:pt x="831" y="1408"/>
                  <a:pt x="830" y="1409"/>
                  <a:pt x="830" y="1410"/>
                </a:cubicBezTo>
                <a:cubicBezTo>
                  <a:pt x="829" y="1410"/>
                  <a:pt x="829" y="1411"/>
                  <a:pt x="829" y="1411"/>
                </a:cubicBezTo>
                <a:cubicBezTo>
                  <a:pt x="829" y="1413"/>
                  <a:pt x="828" y="1413"/>
                  <a:pt x="827" y="1414"/>
                </a:cubicBezTo>
                <a:cubicBezTo>
                  <a:pt x="827" y="1416"/>
                  <a:pt x="827" y="1417"/>
                  <a:pt x="827" y="1418"/>
                </a:cubicBezTo>
                <a:cubicBezTo>
                  <a:pt x="827" y="1419"/>
                  <a:pt x="827" y="1421"/>
                  <a:pt x="826" y="1422"/>
                </a:cubicBezTo>
                <a:cubicBezTo>
                  <a:pt x="826" y="1422"/>
                  <a:pt x="825" y="1423"/>
                  <a:pt x="825" y="1423"/>
                </a:cubicBezTo>
                <a:cubicBezTo>
                  <a:pt x="825" y="1424"/>
                  <a:pt x="825" y="1425"/>
                  <a:pt x="824" y="1426"/>
                </a:cubicBezTo>
                <a:cubicBezTo>
                  <a:pt x="824" y="1427"/>
                  <a:pt x="823" y="1428"/>
                  <a:pt x="823" y="1429"/>
                </a:cubicBezTo>
                <a:cubicBezTo>
                  <a:pt x="823" y="1430"/>
                  <a:pt x="823" y="1431"/>
                  <a:pt x="822" y="1432"/>
                </a:cubicBezTo>
                <a:cubicBezTo>
                  <a:pt x="821" y="1434"/>
                  <a:pt x="821" y="1435"/>
                  <a:pt x="821" y="1436"/>
                </a:cubicBezTo>
                <a:cubicBezTo>
                  <a:pt x="820" y="1437"/>
                  <a:pt x="820" y="1439"/>
                  <a:pt x="819" y="1440"/>
                </a:cubicBezTo>
                <a:cubicBezTo>
                  <a:pt x="818" y="1442"/>
                  <a:pt x="817" y="1444"/>
                  <a:pt x="816" y="1447"/>
                </a:cubicBezTo>
                <a:cubicBezTo>
                  <a:pt x="816" y="1448"/>
                  <a:pt x="815" y="1448"/>
                  <a:pt x="814" y="1449"/>
                </a:cubicBezTo>
                <a:cubicBezTo>
                  <a:pt x="813" y="1450"/>
                  <a:pt x="813" y="1451"/>
                  <a:pt x="812" y="1452"/>
                </a:cubicBezTo>
                <a:cubicBezTo>
                  <a:pt x="810" y="1454"/>
                  <a:pt x="808" y="1455"/>
                  <a:pt x="806" y="1456"/>
                </a:cubicBezTo>
                <a:cubicBezTo>
                  <a:pt x="805" y="1456"/>
                  <a:pt x="805" y="1457"/>
                  <a:pt x="803" y="1457"/>
                </a:cubicBezTo>
                <a:cubicBezTo>
                  <a:pt x="803" y="1457"/>
                  <a:pt x="802" y="1457"/>
                  <a:pt x="801" y="1457"/>
                </a:cubicBezTo>
                <a:cubicBezTo>
                  <a:pt x="801" y="1458"/>
                  <a:pt x="801" y="1458"/>
                  <a:pt x="800" y="1458"/>
                </a:cubicBezTo>
                <a:cubicBezTo>
                  <a:pt x="798" y="1459"/>
                  <a:pt x="797" y="1460"/>
                  <a:pt x="794" y="1459"/>
                </a:cubicBezTo>
                <a:cubicBezTo>
                  <a:pt x="792" y="1458"/>
                  <a:pt x="791" y="1456"/>
                  <a:pt x="788" y="1456"/>
                </a:cubicBezTo>
                <a:cubicBezTo>
                  <a:pt x="787" y="1456"/>
                  <a:pt x="782" y="1457"/>
                  <a:pt x="783" y="1459"/>
                </a:cubicBezTo>
                <a:cubicBezTo>
                  <a:pt x="784" y="1459"/>
                  <a:pt x="786" y="1458"/>
                  <a:pt x="788" y="1457"/>
                </a:cubicBezTo>
                <a:cubicBezTo>
                  <a:pt x="789" y="1457"/>
                  <a:pt x="791" y="1458"/>
                  <a:pt x="793" y="1459"/>
                </a:cubicBezTo>
                <a:cubicBezTo>
                  <a:pt x="793" y="1461"/>
                  <a:pt x="790" y="1460"/>
                  <a:pt x="789" y="1460"/>
                </a:cubicBezTo>
                <a:cubicBezTo>
                  <a:pt x="787" y="1460"/>
                  <a:pt x="787" y="1460"/>
                  <a:pt x="785" y="1461"/>
                </a:cubicBezTo>
                <a:cubicBezTo>
                  <a:pt x="783" y="1461"/>
                  <a:pt x="779" y="1461"/>
                  <a:pt x="777" y="1460"/>
                </a:cubicBezTo>
                <a:cubicBezTo>
                  <a:pt x="776" y="1459"/>
                  <a:pt x="775" y="1458"/>
                  <a:pt x="773" y="1457"/>
                </a:cubicBezTo>
                <a:cubicBezTo>
                  <a:pt x="772" y="1455"/>
                  <a:pt x="770" y="1455"/>
                  <a:pt x="768" y="1453"/>
                </a:cubicBezTo>
                <a:cubicBezTo>
                  <a:pt x="766" y="1451"/>
                  <a:pt x="766" y="1449"/>
                  <a:pt x="762" y="1450"/>
                </a:cubicBezTo>
                <a:cubicBezTo>
                  <a:pt x="760" y="1451"/>
                  <a:pt x="758" y="1452"/>
                  <a:pt x="756" y="1451"/>
                </a:cubicBezTo>
                <a:cubicBezTo>
                  <a:pt x="754" y="1450"/>
                  <a:pt x="754" y="1450"/>
                  <a:pt x="752" y="1450"/>
                </a:cubicBezTo>
                <a:cubicBezTo>
                  <a:pt x="750" y="1450"/>
                  <a:pt x="749" y="1449"/>
                  <a:pt x="748" y="1449"/>
                </a:cubicBezTo>
                <a:cubicBezTo>
                  <a:pt x="745" y="1449"/>
                  <a:pt x="744" y="1449"/>
                  <a:pt x="742" y="1449"/>
                </a:cubicBezTo>
                <a:cubicBezTo>
                  <a:pt x="739" y="1450"/>
                  <a:pt x="737" y="1451"/>
                  <a:pt x="735" y="1452"/>
                </a:cubicBezTo>
                <a:cubicBezTo>
                  <a:pt x="733" y="1453"/>
                  <a:pt x="732" y="1455"/>
                  <a:pt x="730" y="1456"/>
                </a:cubicBezTo>
                <a:cubicBezTo>
                  <a:pt x="727" y="1457"/>
                  <a:pt x="725" y="1457"/>
                  <a:pt x="723" y="1459"/>
                </a:cubicBezTo>
                <a:cubicBezTo>
                  <a:pt x="720" y="1460"/>
                  <a:pt x="718" y="1461"/>
                  <a:pt x="716" y="1462"/>
                </a:cubicBezTo>
                <a:cubicBezTo>
                  <a:pt x="713" y="1463"/>
                  <a:pt x="712" y="1465"/>
                  <a:pt x="709" y="1465"/>
                </a:cubicBezTo>
                <a:cubicBezTo>
                  <a:pt x="706" y="1465"/>
                  <a:pt x="704" y="1463"/>
                  <a:pt x="702" y="1462"/>
                </a:cubicBezTo>
                <a:cubicBezTo>
                  <a:pt x="699" y="1460"/>
                  <a:pt x="697" y="1460"/>
                  <a:pt x="694" y="1460"/>
                </a:cubicBezTo>
                <a:cubicBezTo>
                  <a:pt x="691" y="1460"/>
                  <a:pt x="689" y="1461"/>
                  <a:pt x="686" y="1460"/>
                </a:cubicBezTo>
                <a:cubicBezTo>
                  <a:pt x="685" y="1459"/>
                  <a:pt x="684" y="1459"/>
                  <a:pt x="683" y="1458"/>
                </a:cubicBezTo>
                <a:cubicBezTo>
                  <a:pt x="682" y="1458"/>
                  <a:pt x="681" y="1458"/>
                  <a:pt x="680" y="1457"/>
                </a:cubicBezTo>
                <a:cubicBezTo>
                  <a:pt x="675" y="1456"/>
                  <a:pt x="670" y="1453"/>
                  <a:pt x="666" y="1452"/>
                </a:cubicBezTo>
                <a:cubicBezTo>
                  <a:pt x="663" y="1452"/>
                  <a:pt x="660" y="1452"/>
                  <a:pt x="658" y="1451"/>
                </a:cubicBezTo>
                <a:cubicBezTo>
                  <a:pt x="655" y="1450"/>
                  <a:pt x="653" y="1448"/>
                  <a:pt x="650" y="1448"/>
                </a:cubicBezTo>
                <a:cubicBezTo>
                  <a:pt x="648" y="1448"/>
                  <a:pt x="645" y="1448"/>
                  <a:pt x="642" y="1449"/>
                </a:cubicBezTo>
                <a:cubicBezTo>
                  <a:pt x="640" y="1450"/>
                  <a:pt x="637" y="1451"/>
                  <a:pt x="635" y="1451"/>
                </a:cubicBezTo>
                <a:cubicBezTo>
                  <a:pt x="633" y="1451"/>
                  <a:pt x="632" y="1449"/>
                  <a:pt x="631" y="1448"/>
                </a:cubicBezTo>
                <a:cubicBezTo>
                  <a:pt x="631" y="1447"/>
                  <a:pt x="630" y="1446"/>
                  <a:pt x="630" y="1446"/>
                </a:cubicBezTo>
                <a:cubicBezTo>
                  <a:pt x="629" y="1445"/>
                  <a:pt x="630" y="1444"/>
                  <a:pt x="629" y="1443"/>
                </a:cubicBezTo>
                <a:cubicBezTo>
                  <a:pt x="628" y="1439"/>
                  <a:pt x="623" y="1439"/>
                  <a:pt x="620" y="1439"/>
                </a:cubicBezTo>
                <a:cubicBezTo>
                  <a:pt x="619" y="1439"/>
                  <a:pt x="617" y="1440"/>
                  <a:pt x="616" y="1440"/>
                </a:cubicBezTo>
                <a:cubicBezTo>
                  <a:pt x="615" y="1440"/>
                  <a:pt x="613" y="1439"/>
                  <a:pt x="612" y="1439"/>
                </a:cubicBezTo>
                <a:cubicBezTo>
                  <a:pt x="610" y="1438"/>
                  <a:pt x="608" y="1437"/>
                  <a:pt x="605" y="1436"/>
                </a:cubicBezTo>
                <a:cubicBezTo>
                  <a:pt x="604" y="1436"/>
                  <a:pt x="603" y="1437"/>
                  <a:pt x="601" y="1436"/>
                </a:cubicBezTo>
                <a:cubicBezTo>
                  <a:pt x="600" y="1435"/>
                  <a:pt x="599" y="1435"/>
                  <a:pt x="597" y="1435"/>
                </a:cubicBezTo>
                <a:cubicBezTo>
                  <a:pt x="594" y="1435"/>
                  <a:pt x="591" y="1434"/>
                  <a:pt x="591" y="1431"/>
                </a:cubicBezTo>
                <a:cubicBezTo>
                  <a:pt x="590" y="1429"/>
                  <a:pt x="592" y="1426"/>
                  <a:pt x="590" y="1425"/>
                </a:cubicBezTo>
                <a:cubicBezTo>
                  <a:pt x="589" y="1424"/>
                  <a:pt x="587" y="1424"/>
                  <a:pt x="586" y="1424"/>
                </a:cubicBezTo>
                <a:cubicBezTo>
                  <a:pt x="585" y="1424"/>
                  <a:pt x="584" y="1423"/>
                  <a:pt x="583" y="1423"/>
                </a:cubicBezTo>
                <a:cubicBezTo>
                  <a:pt x="581" y="1422"/>
                  <a:pt x="580" y="1422"/>
                  <a:pt x="579" y="1422"/>
                </a:cubicBezTo>
                <a:cubicBezTo>
                  <a:pt x="577" y="1422"/>
                  <a:pt x="576" y="1421"/>
                  <a:pt x="575" y="1421"/>
                </a:cubicBezTo>
                <a:cubicBezTo>
                  <a:pt x="569" y="1419"/>
                  <a:pt x="564" y="1420"/>
                  <a:pt x="559" y="1422"/>
                </a:cubicBezTo>
                <a:cubicBezTo>
                  <a:pt x="554" y="1424"/>
                  <a:pt x="549" y="1424"/>
                  <a:pt x="544" y="1426"/>
                </a:cubicBezTo>
                <a:cubicBezTo>
                  <a:pt x="538" y="1427"/>
                  <a:pt x="536" y="1432"/>
                  <a:pt x="533" y="1436"/>
                </a:cubicBezTo>
                <a:cubicBezTo>
                  <a:pt x="530" y="1440"/>
                  <a:pt x="526" y="1444"/>
                  <a:pt x="528" y="1449"/>
                </a:cubicBezTo>
                <a:cubicBezTo>
                  <a:pt x="530" y="1454"/>
                  <a:pt x="534" y="1458"/>
                  <a:pt x="531" y="1463"/>
                </a:cubicBezTo>
                <a:cubicBezTo>
                  <a:pt x="530" y="1466"/>
                  <a:pt x="529" y="1467"/>
                  <a:pt x="527" y="1469"/>
                </a:cubicBezTo>
                <a:cubicBezTo>
                  <a:pt x="525" y="1470"/>
                  <a:pt x="523" y="1472"/>
                  <a:pt x="522" y="1474"/>
                </a:cubicBezTo>
                <a:cubicBezTo>
                  <a:pt x="518" y="1477"/>
                  <a:pt x="511" y="1479"/>
                  <a:pt x="507" y="1476"/>
                </a:cubicBezTo>
                <a:cubicBezTo>
                  <a:pt x="505" y="1474"/>
                  <a:pt x="504" y="1473"/>
                  <a:pt x="501" y="1472"/>
                </a:cubicBezTo>
                <a:cubicBezTo>
                  <a:pt x="499" y="1471"/>
                  <a:pt x="498" y="1469"/>
                  <a:pt x="496" y="1468"/>
                </a:cubicBezTo>
                <a:cubicBezTo>
                  <a:pt x="493" y="1466"/>
                  <a:pt x="491" y="1466"/>
                  <a:pt x="488" y="1464"/>
                </a:cubicBezTo>
                <a:cubicBezTo>
                  <a:pt x="487" y="1463"/>
                  <a:pt x="486" y="1462"/>
                  <a:pt x="485" y="1461"/>
                </a:cubicBezTo>
                <a:cubicBezTo>
                  <a:pt x="484" y="1461"/>
                  <a:pt x="483" y="1461"/>
                  <a:pt x="481" y="1460"/>
                </a:cubicBezTo>
                <a:cubicBezTo>
                  <a:pt x="480" y="1460"/>
                  <a:pt x="478" y="1459"/>
                  <a:pt x="477" y="1458"/>
                </a:cubicBezTo>
                <a:cubicBezTo>
                  <a:pt x="475" y="1458"/>
                  <a:pt x="474" y="1458"/>
                  <a:pt x="472" y="1458"/>
                </a:cubicBezTo>
                <a:cubicBezTo>
                  <a:pt x="470" y="1458"/>
                  <a:pt x="468" y="1457"/>
                  <a:pt x="467" y="1456"/>
                </a:cubicBezTo>
                <a:cubicBezTo>
                  <a:pt x="464" y="1456"/>
                  <a:pt x="461" y="1456"/>
                  <a:pt x="459" y="1456"/>
                </a:cubicBezTo>
                <a:cubicBezTo>
                  <a:pt x="454" y="1455"/>
                  <a:pt x="448" y="1454"/>
                  <a:pt x="444" y="1451"/>
                </a:cubicBezTo>
                <a:cubicBezTo>
                  <a:pt x="442" y="1449"/>
                  <a:pt x="440" y="1447"/>
                  <a:pt x="439" y="1445"/>
                </a:cubicBezTo>
                <a:cubicBezTo>
                  <a:pt x="437" y="1442"/>
                  <a:pt x="437" y="1440"/>
                  <a:pt x="437" y="1437"/>
                </a:cubicBezTo>
                <a:cubicBezTo>
                  <a:pt x="437" y="1434"/>
                  <a:pt x="436" y="1432"/>
                  <a:pt x="433" y="1431"/>
                </a:cubicBezTo>
                <a:cubicBezTo>
                  <a:pt x="431" y="1429"/>
                  <a:pt x="428" y="1430"/>
                  <a:pt x="425" y="1429"/>
                </a:cubicBezTo>
                <a:cubicBezTo>
                  <a:pt x="423" y="1429"/>
                  <a:pt x="420" y="1428"/>
                  <a:pt x="418" y="1427"/>
                </a:cubicBezTo>
                <a:cubicBezTo>
                  <a:pt x="416" y="1426"/>
                  <a:pt x="413" y="1424"/>
                  <a:pt x="411" y="1423"/>
                </a:cubicBezTo>
                <a:cubicBezTo>
                  <a:pt x="406" y="1421"/>
                  <a:pt x="400" y="1421"/>
                  <a:pt x="394" y="1421"/>
                </a:cubicBezTo>
                <a:cubicBezTo>
                  <a:pt x="389" y="1421"/>
                  <a:pt x="383" y="1423"/>
                  <a:pt x="378" y="1421"/>
                </a:cubicBezTo>
                <a:cubicBezTo>
                  <a:pt x="375" y="1420"/>
                  <a:pt x="373" y="1418"/>
                  <a:pt x="370" y="1417"/>
                </a:cubicBezTo>
                <a:cubicBezTo>
                  <a:pt x="368" y="1415"/>
                  <a:pt x="366" y="1414"/>
                  <a:pt x="363" y="1414"/>
                </a:cubicBezTo>
                <a:cubicBezTo>
                  <a:pt x="361" y="1414"/>
                  <a:pt x="359" y="1414"/>
                  <a:pt x="357" y="1413"/>
                </a:cubicBezTo>
                <a:cubicBezTo>
                  <a:pt x="356" y="1413"/>
                  <a:pt x="355" y="1413"/>
                  <a:pt x="355" y="1412"/>
                </a:cubicBezTo>
                <a:cubicBezTo>
                  <a:pt x="354" y="1411"/>
                  <a:pt x="354" y="1410"/>
                  <a:pt x="354" y="1409"/>
                </a:cubicBezTo>
                <a:cubicBezTo>
                  <a:pt x="354" y="1407"/>
                  <a:pt x="354" y="1404"/>
                  <a:pt x="351" y="1404"/>
                </a:cubicBezTo>
                <a:cubicBezTo>
                  <a:pt x="349" y="1404"/>
                  <a:pt x="349" y="1408"/>
                  <a:pt x="346" y="1407"/>
                </a:cubicBezTo>
                <a:cubicBezTo>
                  <a:pt x="346" y="1406"/>
                  <a:pt x="348" y="1402"/>
                  <a:pt x="345" y="1402"/>
                </a:cubicBezTo>
                <a:cubicBezTo>
                  <a:pt x="344" y="1402"/>
                  <a:pt x="342" y="1403"/>
                  <a:pt x="340" y="1403"/>
                </a:cubicBezTo>
                <a:cubicBezTo>
                  <a:pt x="339" y="1402"/>
                  <a:pt x="338" y="1401"/>
                  <a:pt x="337" y="1400"/>
                </a:cubicBezTo>
                <a:cubicBezTo>
                  <a:pt x="336" y="1399"/>
                  <a:pt x="335" y="1399"/>
                  <a:pt x="334" y="1398"/>
                </a:cubicBezTo>
                <a:cubicBezTo>
                  <a:pt x="333" y="1396"/>
                  <a:pt x="333" y="1392"/>
                  <a:pt x="334" y="1390"/>
                </a:cubicBezTo>
                <a:cubicBezTo>
                  <a:pt x="335" y="1390"/>
                  <a:pt x="337" y="1390"/>
                  <a:pt x="338" y="1388"/>
                </a:cubicBezTo>
                <a:cubicBezTo>
                  <a:pt x="338" y="1388"/>
                  <a:pt x="339" y="1387"/>
                  <a:pt x="340" y="1386"/>
                </a:cubicBezTo>
                <a:cubicBezTo>
                  <a:pt x="342" y="1384"/>
                  <a:pt x="345" y="1384"/>
                  <a:pt x="346" y="1382"/>
                </a:cubicBezTo>
                <a:cubicBezTo>
                  <a:pt x="348" y="1380"/>
                  <a:pt x="349" y="1377"/>
                  <a:pt x="350" y="1375"/>
                </a:cubicBezTo>
                <a:cubicBezTo>
                  <a:pt x="351" y="1373"/>
                  <a:pt x="353" y="1372"/>
                  <a:pt x="354" y="1370"/>
                </a:cubicBezTo>
                <a:cubicBezTo>
                  <a:pt x="356" y="1368"/>
                  <a:pt x="353" y="1366"/>
                  <a:pt x="353" y="1363"/>
                </a:cubicBezTo>
                <a:cubicBezTo>
                  <a:pt x="353" y="1362"/>
                  <a:pt x="353" y="1361"/>
                  <a:pt x="352" y="1360"/>
                </a:cubicBezTo>
                <a:cubicBezTo>
                  <a:pt x="351" y="1359"/>
                  <a:pt x="350" y="1359"/>
                  <a:pt x="348" y="1358"/>
                </a:cubicBezTo>
                <a:cubicBezTo>
                  <a:pt x="347" y="1357"/>
                  <a:pt x="346" y="1355"/>
                  <a:pt x="344" y="1354"/>
                </a:cubicBezTo>
                <a:cubicBezTo>
                  <a:pt x="342" y="1351"/>
                  <a:pt x="341" y="1346"/>
                  <a:pt x="343" y="1343"/>
                </a:cubicBezTo>
                <a:cubicBezTo>
                  <a:pt x="344" y="1341"/>
                  <a:pt x="347" y="1341"/>
                  <a:pt x="349" y="1339"/>
                </a:cubicBezTo>
                <a:cubicBezTo>
                  <a:pt x="351" y="1337"/>
                  <a:pt x="352" y="1335"/>
                  <a:pt x="353" y="1333"/>
                </a:cubicBezTo>
                <a:cubicBezTo>
                  <a:pt x="354" y="1330"/>
                  <a:pt x="355" y="1329"/>
                  <a:pt x="353" y="1326"/>
                </a:cubicBezTo>
                <a:cubicBezTo>
                  <a:pt x="351" y="1324"/>
                  <a:pt x="349" y="1329"/>
                  <a:pt x="348" y="1330"/>
                </a:cubicBezTo>
                <a:cubicBezTo>
                  <a:pt x="347" y="1331"/>
                  <a:pt x="346" y="1331"/>
                  <a:pt x="344" y="1331"/>
                </a:cubicBezTo>
                <a:cubicBezTo>
                  <a:pt x="343" y="1332"/>
                  <a:pt x="343" y="1333"/>
                  <a:pt x="342" y="1334"/>
                </a:cubicBezTo>
                <a:cubicBezTo>
                  <a:pt x="341" y="1334"/>
                  <a:pt x="340" y="1335"/>
                  <a:pt x="339" y="1334"/>
                </a:cubicBezTo>
                <a:cubicBezTo>
                  <a:pt x="337" y="1333"/>
                  <a:pt x="338" y="1332"/>
                  <a:pt x="338" y="1331"/>
                </a:cubicBezTo>
                <a:cubicBezTo>
                  <a:pt x="339" y="1327"/>
                  <a:pt x="332" y="1318"/>
                  <a:pt x="329" y="1324"/>
                </a:cubicBezTo>
                <a:cubicBezTo>
                  <a:pt x="327" y="1325"/>
                  <a:pt x="327" y="1320"/>
                  <a:pt x="324" y="1321"/>
                </a:cubicBezTo>
                <a:cubicBezTo>
                  <a:pt x="323" y="1321"/>
                  <a:pt x="322" y="1322"/>
                  <a:pt x="321" y="1323"/>
                </a:cubicBezTo>
                <a:cubicBezTo>
                  <a:pt x="320" y="1323"/>
                  <a:pt x="319" y="1323"/>
                  <a:pt x="317" y="1323"/>
                </a:cubicBezTo>
                <a:cubicBezTo>
                  <a:pt x="316" y="1324"/>
                  <a:pt x="314" y="1325"/>
                  <a:pt x="312" y="1326"/>
                </a:cubicBezTo>
                <a:cubicBezTo>
                  <a:pt x="310" y="1327"/>
                  <a:pt x="309" y="1329"/>
                  <a:pt x="307" y="1329"/>
                </a:cubicBezTo>
                <a:cubicBezTo>
                  <a:pt x="304" y="1330"/>
                  <a:pt x="301" y="1330"/>
                  <a:pt x="299" y="1330"/>
                </a:cubicBezTo>
                <a:cubicBezTo>
                  <a:pt x="297" y="1330"/>
                  <a:pt x="296" y="1330"/>
                  <a:pt x="295" y="1330"/>
                </a:cubicBezTo>
                <a:cubicBezTo>
                  <a:pt x="293" y="1331"/>
                  <a:pt x="292" y="1331"/>
                  <a:pt x="291" y="1331"/>
                </a:cubicBezTo>
                <a:cubicBezTo>
                  <a:pt x="288" y="1331"/>
                  <a:pt x="287" y="1329"/>
                  <a:pt x="285" y="1328"/>
                </a:cubicBezTo>
                <a:cubicBezTo>
                  <a:pt x="283" y="1327"/>
                  <a:pt x="281" y="1327"/>
                  <a:pt x="279" y="1327"/>
                </a:cubicBezTo>
                <a:cubicBezTo>
                  <a:pt x="277" y="1328"/>
                  <a:pt x="275" y="1330"/>
                  <a:pt x="273" y="1330"/>
                </a:cubicBezTo>
                <a:cubicBezTo>
                  <a:pt x="271" y="1331"/>
                  <a:pt x="270" y="1330"/>
                  <a:pt x="269" y="1330"/>
                </a:cubicBezTo>
                <a:cubicBezTo>
                  <a:pt x="268" y="1329"/>
                  <a:pt x="266" y="1329"/>
                  <a:pt x="265" y="1329"/>
                </a:cubicBezTo>
                <a:cubicBezTo>
                  <a:pt x="262" y="1328"/>
                  <a:pt x="261" y="1325"/>
                  <a:pt x="259" y="1329"/>
                </a:cubicBezTo>
                <a:cubicBezTo>
                  <a:pt x="258" y="1331"/>
                  <a:pt x="255" y="1332"/>
                  <a:pt x="252" y="1332"/>
                </a:cubicBezTo>
                <a:cubicBezTo>
                  <a:pt x="250" y="1332"/>
                  <a:pt x="249" y="1333"/>
                  <a:pt x="246" y="1334"/>
                </a:cubicBezTo>
                <a:cubicBezTo>
                  <a:pt x="244" y="1336"/>
                  <a:pt x="241" y="1337"/>
                  <a:pt x="238" y="1336"/>
                </a:cubicBezTo>
                <a:cubicBezTo>
                  <a:pt x="236" y="1335"/>
                  <a:pt x="234" y="1333"/>
                  <a:pt x="232" y="1333"/>
                </a:cubicBezTo>
                <a:cubicBezTo>
                  <a:pt x="227" y="1332"/>
                  <a:pt x="223" y="1331"/>
                  <a:pt x="219" y="1331"/>
                </a:cubicBezTo>
                <a:cubicBezTo>
                  <a:pt x="214" y="1331"/>
                  <a:pt x="210" y="1331"/>
                  <a:pt x="206" y="1333"/>
                </a:cubicBezTo>
                <a:cubicBezTo>
                  <a:pt x="203" y="1334"/>
                  <a:pt x="200" y="1335"/>
                  <a:pt x="198" y="1334"/>
                </a:cubicBezTo>
                <a:cubicBezTo>
                  <a:pt x="196" y="1333"/>
                  <a:pt x="195" y="1333"/>
                  <a:pt x="193" y="1333"/>
                </a:cubicBezTo>
                <a:cubicBezTo>
                  <a:pt x="191" y="1335"/>
                  <a:pt x="188" y="1336"/>
                  <a:pt x="186" y="1337"/>
                </a:cubicBezTo>
                <a:cubicBezTo>
                  <a:pt x="183" y="1339"/>
                  <a:pt x="181" y="1338"/>
                  <a:pt x="178" y="1338"/>
                </a:cubicBezTo>
                <a:cubicBezTo>
                  <a:pt x="175" y="1337"/>
                  <a:pt x="173" y="1338"/>
                  <a:pt x="170" y="1339"/>
                </a:cubicBezTo>
                <a:cubicBezTo>
                  <a:pt x="167" y="1339"/>
                  <a:pt x="165" y="1339"/>
                  <a:pt x="162" y="1340"/>
                </a:cubicBezTo>
                <a:cubicBezTo>
                  <a:pt x="159" y="1340"/>
                  <a:pt x="157" y="1342"/>
                  <a:pt x="155" y="1342"/>
                </a:cubicBezTo>
                <a:cubicBezTo>
                  <a:pt x="152" y="1343"/>
                  <a:pt x="149" y="1343"/>
                  <a:pt x="147" y="1344"/>
                </a:cubicBezTo>
                <a:cubicBezTo>
                  <a:pt x="145" y="1345"/>
                  <a:pt x="142" y="1347"/>
                  <a:pt x="140" y="1348"/>
                </a:cubicBezTo>
                <a:cubicBezTo>
                  <a:pt x="138" y="1350"/>
                  <a:pt x="135" y="1356"/>
                  <a:pt x="133" y="1356"/>
                </a:cubicBezTo>
                <a:cubicBezTo>
                  <a:pt x="131" y="1356"/>
                  <a:pt x="131" y="1354"/>
                  <a:pt x="130" y="1353"/>
                </a:cubicBezTo>
                <a:cubicBezTo>
                  <a:pt x="127" y="1352"/>
                  <a:pt x="125" y="1354"/>
                  <a:pt x="123" y="1355"/>
                </a:cubicBezTo>
                <a:cubicBezTo>
                  <a:pt x="121" y="1357"/>
                  <a:pt x="118" y="1357"/>
                  <a:pt x="116" y="1358"/>
                </a:cubicBezTo>
                <a:cubicBezTo>
                  <a:pt x="111" y="1359"/>
                  <a:pt x="110" y="1366"/>
                  <a:pt x="105" y="1368"/>
                </a:cubicBezTo>
                <a:cubicBezTo>
                  <a:pt x="102" y="1369"/>
                  <a:pt x="100" y="1368"/>
                  <a:pt x="97" y="1369"/>
                </a:cubicBezTo>
                <a:cubicBezTo>
                  <a:pt x="94" y="1370"/>
                  <a:pt x="93" y="1372"/>
                  <a:pt x="90" y="1371"/>
                </a:cubicBezTo>
                <a:cubicBezTo>
                  <a:pt x="87" y="1370"/>
                  <a:pt x="85" y="1369"/>
                  <a:pt x="83" y="1369"/>
                </a:cubicBezTo>
                <a:cubicBezTo>
                  <a:pt x="82" y="1368"/>
                  <a:pt x="79" y="1368"/>
                  <a:pt x="78" y="1368"/>
                </a:cubicBezTo>
                <a:cubicBezTo>
                  <a:pt x="77" y="1367"/>
                  <a:pt x="78" y="1365"/>
                  <a:pt x="77" y="1365"/>
                </a:cubicBezTo>
                <a:cubicBezTo>
                  <a:pt x="76" y="1364"/>
                  <a:pt x="74" y="1365"/>
                  <a:pt x="73" y="1365"/>
                </a:cubicBezTo>
                <a:cubicBezTo>
                  <a:pt x="70" y="1366"/>
                  <a:pt x="68" y="1367"/>
                  <a:pt x="65" y="1368"/>
                </a:cubicBezTo>
                <a:cubicBezTo>
                  <a:pt x="63" y="1368"/>
                  <a:pt x="60" y="1369"/>
                  <a:pt x="58" y="1369"/>
                </a:cubicBezTo>
                <a:cubicBezTo>
                  <a:pt x="56" y="1369"/>
                  <a:pt x="53" y="1369"/>
                  <a:pt x="51" y="1369"/>
                </a:cubicBezTo>
                <a:cubicBezTo>
                  <a:pt x="50" y="1369"/>
                  <a:pt x="48" y="1369"/>
                  <a:pt x="47" y="1369"/>
                </a:cubicBezTo>
                <a:cubicBezTo>
                  <a:pt x="46" y="1369"/>
                  <a:pt x="45" y="1369"/>
                  <a:pt x="44" y="1369"/>
                </a:cubicBezTo>
                <a:cubicBezTo>
                  <a:pt x="43" y="1368"/>
                  <a:pt x="42" y="1367"/>
                  <a:pt x="42" y="1367"/>
                </a:cubicBezTo>
                <a:cubicBezTo>
                  <a:pt x="40" y="1366"/>
                  <a:pt x="39" y="1365"/>
                  <a:pt x="37" y="1365"/>
                </a:cubicBezTo>
                <a:cubicBezTo>
                  <a:pt x="34" y="1363"/>
                  <a:pt x="34" y="1359"/>
                  <a:pt x="31" y="1357"/>
                </a:cubicBezTo>
                <a:cubicBezTo>
                  <a:pt x="30" y="1356"/>
                  <a:pt x="30" y="1355"/>
                  <a:pt x="31" y="1354"/>
                </a:cubicBezTo>
                <a:cubicBezTo>
                  <a:pt x="32" y="1352"/>
                  <a:pt x="30" y="1353"/>
                  <a:pt x="29" y="1353"/>
                </a:cubicBezTo>
                <a:cubicBezTo>
                  <a:pt x="27" y="1353"/>
                  <a:pt x="27" y="1353"/>
                  <a:pt x="26" y="1354"/>
                </a:cubicBezTo>
                <a:cubicBezTo>
                  <a:pt x="25" y="1355"/>
                  <a:pt x="25" y="1355"/>
                  <a:pt x="24" y="1355"/>
                </a:cubicBezTo>
                <a:cubicBezTo>
                  <a:pt x="22" y="1355"/>
                  <a:pt x="19" y="1355"/>
                  <a:pt x="18" y="1357"/>
                </a:cubicBezTo>
                <a:cubicBezTo>
                  <a:pt x="18" y="1357"/>
                  <a:pt x="18" y="1359"/>
                  <a:pt x="17" y="1360"/>
                </a:cubicBezTo>
                <a:cubicBezTo>
                  <a:pt x="17" y="1362"/>
                  <a:pt x="15" y="1364"/>
                  <a:pt x="14" y="1366"/>
                </a:cubicBezTo>
                <a:cubicBezTo>
                  <a:pt x="13" y="1368"/>
                  <a:pt x="13" y="1371"/>
                  <a:pt x="12" y="1373"/>
                </a:cubicBezTo>
                <a:cubicBezTo>
                  <a:pt x="11" y="1375"/>
                  <a:pt x="10" y="1377"/>
                  <a:pt x="9" y="1380"/>
                </a:cubicBezTo>
                <a:cubicBezTo>
                  <a:pt x="8" y="1382"/>
                  <a:pt x="7" y="1384"/>
                  <a:pt x="6" y="1387"/>
                </a:cubicBezTo>
                <a:cubicBezTo>
                  <a:pt x="4" y="1390"/>
                  <a:pt x="3" y="1393"/>
                  <a:pt x="0" y="1395"/>
                </a:cubicBezTo>
                <a:cubicBezTo>
                  <a:pt x="0" y="2001"/>
                  <a:pt x="0" y="2001"/>
                  <a:pt x="0" y="2001"/>
                </a:cubicBezTo>
                <a:cubicBezTo>
                  <a:pt x="1" y="2001"/>
                  <a:pt x="1" y="2000"/>
                  <a:pt x="2" y="2000"/>
                </a:cubicBezTo>
                <a:cubicBezTo>
                  <a:pt x="5" y="1999"/>
                  <a:pt x="8" y="1999"/>
                  <a:pt x="11" y="1998"/>
                </a:cubicBezTo>
                <a:cubicBezTo>
                  <a:pt x="12" y="1997"/>
                  <a:pt x="13" y="1996"/>
                  <a:pt x="15" y="1995"/>
                </a:cubicBezTo>
                <a:cubicBezTo>
                  <a:pt x="16" y="1995"/>
                  <a:pt x="17" y="1994"/>
                  <a:pt x="19" y="1994"/>
                </a:cubicBezTo>
                <a:cubicBezTo>
                  <a:pt x="22" y="1993"/>
                  <a:pt x="24" y="1992"/>
                  <a:pt x="27" y="1992"/>
                </a:cubicBezTo>
                <a:cubicBezTo>
                  <a:pt x="30" y="1992"/>
                  <a:pt x="32" y="1992"/>
                  <a:pt x="35" y="1992"/>
                </a:cubicBezTo>
                <a:cubicBezTo>
                  <a:pt x="35" y="1992"/>
                  <a:pt x="36" y="1991"/>
                  <a:pt x="37" y="1991"/>
                </a:cubicBezTo>
                <a:cubicBezTo>
                  <a:pt x="38" y="1991"/>
                  <a:pt x="39" y="1991"/>
                  <a:pt x="41" y="1991"/>
                </a:cubicBezTo>
                <a:cubicBezTo>
                  <a:pt x="44" y="1991"/>
                  <a:pt x="47" y="1991"/>
                  <a:pt x="50" y="1990"/>
                </a:cubicBezTo>
                <a:cubicBezTo>
                  <a:pt x="51" y="1990"/>
                  <a:pt x="52" y="1990"/>
                  <a:pt x="54" y="1990"/>
                </a:cubicBezTo>
                <a:cubicBezTo>
                  <a:pt x="56" y="1990"/>
                  <a:pt x="57" y="1989"/>
                  <a:pt x="58" y="1989"/>
                </a:cubicBezTo>
                <a:cubicBezTo>
                  <a:pt x="60" y="1990"/>
                  <a:pt x="61" y="1990"/>
                  <a:pt x="62" y="1990"/>
                </a:cubicBezTo>
                <a:cubicBezTo>
                  <a:pt x="64" y="1991"/>
                  <a:pt x="65" y="1991"/>
                  <a:pt x="66" y="1991"/>
                </a:cubicBezTo>
                <a:cubicBezTo>
                  <a:pt x="68" y="1992"/>
                  <a:pt x="70" y="1992"/>
                  <a:pt x="71" y="1992"/>
                </a:cubicBezTo>
                <a:cubicBezTo>
                  <a:pt x="73" y="1992"/>
                  <a:pt x="74" y="1992"/>
                  <a:pt x="75" y="1993"/>
                </a:cubicBezTo>
                <a:cubicBezTo>
                  <a:pt x="76" y="1993"/>
                  <a:pt x="77" y="1993"/>
                  <a:pt x="78" y="1994"/>
                </a:cubicBezTo>
                <a:cubicBezTo>
                  <a:pt x="79" y="1994"/>
                  <a:pt x="80" y="1994"/>
                  <a:pt x="81" y="1994"/>
                </a:cubicBezTo>
                <a:cubicBezTo>
                  <a:pt x="81" y="1995"/>
                  <a:pt x="82" y="1995"/>
                  <a:pt x="83" y="1996"/>
                </a:cubicBezTo>
                <a:cubicBezTo>
                  <a:pt x="84" y="1996"/>
                  <a:pt x="84" y="1996"/>
                  <a:pt x="85" y="1996"/>
                </a:cubicBezTo>
                <a:cubicBezTo>
                  <a:pt x="86" y="1996"/>
                  <a:pt x="87" y="1997"/>
                  <a:pt x="89" y="1997"/>
                </a:cubicBezTo>
                <a:cubicBezTo>
                  <a:pt x="89" y="1998"/>
                  <a:pt x="90" y="1998"/>
                  <a:pt x="91" y="1998"/>
                </a:cubicBezTo>
                <a:cubicBezTo>
                  <a:pt x="91" y="1998"/>
                  <a:pt x="92" y="1998"/>
                  <a:pt x="93" y="1999"/>
                </a:cubicBezTo>
                <a:cubicBezTo>
                  <a:pt x="94" y="1999"/>
                  <a:pt x="95" y="1999"/>
                  <a:pt x="97" y="1999"/>
                </a:cubicBezTo>
                <a:cubicBezTo>
                  <a:pt x="99" y="1998"/>
                  <a:pt x="101" y="1996"/>
                  <a:pt x="103" y="1994"/>
                </a:cubicBezTo>
                <a:cubicBezTo>
                  <a:pt x="104" y="1993"/>
                  <a:pt x="106" y="1994"/>
                  <a:pt x="107" y="1993"/>
                </a:cubicBezTo>
                <a:cubicBezTo>
                  <a:pt x="108" y="1992"/>
                  <a:pt x="110" y="1992"/>
                  <a:pt x="111" y="1991"/>
                </a:cubicBezTo>
                <a:cubicBezTo>
                  <a:pt x="114" y="1991"/>
                  <a:pt x="117" y="1991"/>
                  <a:pt x="120" y="1990"/>
                </a:cubicBezTo>
                <a:cubicBezTo>
                  <a:pt x="120" y="1990"/>
                  <a:pt x="121" y="1989"/>
                  <a:pt x="122" y="1989"/>
                </a:cubicBezTo>
                <a:cubicBezTo>
                  <a:pt x="123" y="1988"/>
                  <a:pt x="123" y="1988"/>
                  <a:pt x="124" y="1988"/>
                </a:cubicBezTo>
                <a:cubicBezTo>
                  <a:pt x="126" y="1987"/>
                  <a:pt x="127" y="1986"/>
                  <a:pt x="128" y="1985"/>
                </a:cubicBezTo>
                <a:cubicBezTo>
                  <a:pt x="130" y="1984"/>
                  <a:pt x="131" y="1983"/>
                  <a:pt x="133" y="1982"/>
                </a:cubicBezTo>
                <a:cubicBezTo>
                  <a:pt x="134" y="1981"/>
                  <a:pt x="135" y="1981"/>
                  <a:pt x="137" y="1981"/>
                </a:cubicBezTo>
                <a:cubicBezTo>
                  <a:pt x="138" y="1981"/>
                  <a:pt x="140" y="1980"/>
                  <a:pt x="141" y="1980"/>
                </a:cubicBezTo>
                <a:cubicBezTo>
                  <a:pt x="143" y="1979"/>
                  <a:pt x="145" y="1978"/>
                  <a:pt x="147" y="1978"/>
                </a:cubicBezTo>
                <a:cubicBezTo>
                  <a:pt x="147" y="1978"/>
                  <a:pt x="148" y="1978"/>
                  <a:pt x="148" y="1977"/>
                </a:cubicBezTo>
                <a:cubicBezTo>
                  <a:pt x="148" y="1977"/>
                  <a:pt x="147" y="1977"/>
                  <a:pt x="146" y="1977"/>
                </a:cubicBezTo>
                <a:cubicBezTo>
                  <a:pt x="145" y="1977"/>
                  <a:pt x="145" y="1977"/>
                  <a:pt x="145" y="1976"/>
                </a:cubicBezTo>
                <a:cubicBezTo>
                  <a:pt x="146" y="1975"/>
                  <a:pt x="146" y="1975"/>
                  <a:pt x="145" y="1975"/>
                </a:cubicBezTo>
                <a:cubicBezTo>
                  <a:pt x="144" y="1975"/>
                  <a:pt x="143" y="1975"/>
                  <a:pt x="143" y="1974"/>
                </a:cubicBezTo>
                <a:cubicBezTo>
                  <a:pt x="142" y="1973"/>
                  <a:pt x="143" y="1973"/>
                  <a:pt x="144" y="1973"/>
                </a:cubicBezTo>
                <a:cubicBezTo>
                  <a:pt x="145" y="1973"/>
                  <a:pt x="146" y="1974"/>
                  <a:pt x="147" y="1975"/>
                </a:cubicBezTo>
                <a:cubicBezTo>
                  <a:pt x="147" y="1975"/>
                  <a:pt x="148" y="1976"/>
                  <a:pt x="148" y="1976"/>
                </a:cubicBezTo>
                <a:cubicBezTo>
                  <a:pt x="149" y="1977"/>
                  <a:pt x="148" y="1977"/>
                  <a:pt x="148" y="1978"/>
                </a:cubicBezTo>
                <a:cubicBezTo>
                  <a:pt x="149" y="1979"/>
                  <a:pt x="151" y="1979"/>
                  <a:pt x="152" y="1979"/>
                </a:cubicBezTo>
                <a:cubicBezTo>
                  <a:pt x="153" y="1979"/>
                  <a:pt x="155" y="1978"/>
                  <a:pt x="156" y="1977"/>
                </a:cubicBezTo>
                <a:cubicBezTo>
                  <a:pt x="157" y="1976"/>
                  <a:pt x="157" y="1975"/>
                  <a:pt x="157" y="1975"/>
                </a:cubicBezTo>
                <a:cubicBezTo>
                  <a:pt x="158" y="1974"/>
                  <a:pt x="159" y="1973"/>
                  <a:pt x="159" y="1972"/>
                </a:cubicBezTo>
                <a:cubicBezTo>
                  <a:pt x="160" y="1971"/>
                  <a:pt x="162" y="1971"/>
                  <a:pt x="163" y="1970"/>
                </a:cubicBezTo>
                <a:cubicBezTo>
                  <a:pt x="164" y="1970"/>
                  <a:pt x="165" y="1970"/>
                  <a:pt x="166" y="1970"/>
                </a:cubicBezTo>
                <a:cubicBezTo>
                  <a:pt x="166" y="1970"/>
                  <a:pt x="167" y="1970"/>
                  <a:pt x="168" y="1970"/>
                </a:cubicBezTo>
                <a:cubicBezTo>
                  <a:pt x="169" y="1970"/>
                  <a:pt x="171" y="1970"/>
                  <a:pt x="172" y="1969"/>
                </a:cubicBezTo>
                <a:cubicBezTo>
                  <a:pt x="172" y="1969"/>
                  <a:pt x="173" y="1969"/>
                  <a:pt x="174" y="1969"/>
                </a:cubicBezTo>
                <a:cubicBezTo>
                  <a:pt x="174" y="1969"/>
                  <a:pt x="175" y="1969"/>
                  <a:pt x="176" y="1969"/>
                </a:cubicBezTo>
                <a:cubicBezTo>
                  <a:pt x="176" y="1969"/>
                  <a:pt x="177" y="1968"/>
                  <a:pt x="177" y="1968"/>
                </a:cubicBezTo>
                <a:cubicBezTo>
                  <a:pt x="178" y="1968"/>
                  <a:pt x="178" y="1968"/>
                  <a:pt x="179" y="1968"/>
                </a:cubicBezTo>
                <a:cubicBezTo>
                  <a:pt x="180" y="1968"/>
                  <a:pt x="181" y="1968"/>
                  <a:pt x="182" y="1968"/>
                </a:cubicBezTo>
                <a:cubicBezTo>
                  <a:pt x="184" y="1968"/>
                  <a:pt x="186" y="1968"/>
                  <a:pt x="188" y="1968"/>
                </a:cubicBezTo>
                <a:cubicBezTo>
                  <a:pt x="189" y="1968"/>
                  <a:pt x="191" y="1967"/>
                  <a:pt x="192" y="1967"/>
                </a:cubicBezTo>
                <a:cubicBezTo>
                  <a:pt x="194" y="1967"/>
                  <a:pt x="195" y="1967"/>
                  <a:pt x="196" y="1967"/>
                </a:cubicBezTo>
                <a:cubicBezTo>
                  <a:pt x="198" y="1967"/>
                  <a:pt x="199" y="1967"/>
                  <a:pt x="201" y="1967"/>
                </a:cubicBezTo>
                <a:cubicBezTo>
                  <a:pt x="202" y="1966"/>
                  <a:pt x="203" y="1966"/>
                  <a:pt x="204" y="1965"/>
                </a:cubicBezTo>
                <a:cubicBezTo>
                  <a:pt x="205" y="1965"/>
                  <a:pt x="206" y="1965"/>
                  <a:pt x="206" y="1965"/>
                </a:cubicBezTo>
                <a:cubicBezTo>
                  <a:pt x="207" y="1965"/>
                  <a:pt x="207" y="1965"/>
                  <a:pt x="208" y="1965"/>
                </a:cubicBezTo>
                <a:cubicBezTo>
                  <a:pt x="211" y="1966"/>
                  <a:pt x="214" y="1965"/>
                  <a:pt x="217" y="1966"/>
                </a:cubicBezTo>
                <a:cubicBezTo>
                  <a:pt x="218" y="1966"/>
                  <a:pt x="219" y="1966"/>
                  <a:pt x="221" y="1967"/>
                </a:cubicBezTo>
                <a:cubicBezTo>
                  <a:pt x="222" y="1967"/>
                  <a:pt x="223" y="1968"/>
                  <a:pt x="225" y="1969"/>
                </a:cubicBezTo>
                <a:cubicBezTo>
                  <a:pt x="227" y="1971"/>
                  <a:pt x="230" y="1972"/>
                  <a:pt x="231" y="1975"/>
                </a:cubicBezTo>
                <a:cubicBezTo>
                  <a:pt x="232" y="1975"/>
                  <a:pt x="232" y="1976"/>
                  <a:pt x="233" y="1977"/>
                </a:cubicBezTo>
                <a:cubicBezTo>
                  <a:pt x="234" y="1978"/>
                  <a:pt x="234" y="1978"/>
                  <a:pt x="235" y="1978"/>
                </a:cubicBezTo>
                <a:cubicBezTo>
                  <a:pt x="236" y="1979"/>
                  <a:pt x="236" y="1980"/>
                  <a:pt x="237" y="1980"/>
                </a:cubicBezTo>
                <a:cubicBezTo>
                  <a:pt x="237" y="1981"/>
                  <a:pt x="238" y="1981"/>
                  <a:pt x="239" y="1981"/>
                </a:cubicBezTo>
                <a:cubicBezTo>
                  <a:pt x="240" y="1981"/>
                  <a:pt x="241" y="1980"/>
                  <a:pt x="241" y="1981"/>
                </a:cubicBezTo>
                <a:cubicBezTo>
                  <a:pt x="242" y="1982"/>
                  <a:pt x="240" y="1982"/>
                  <a:pt x="240" y="1982"/>
                </a:cubicBezTo>
                <a:cubicBezTo>
                  <a:pt x="239" y="1982"/>
                  <a:pt x="239" y="1982"/>
                  <a:pt x="238" y="1982"/>
                </a:cubicBezTo>
                <a:cubicBezTo>
                  <a:pt x="236" y="1983"/>
                  <a:pt x="239" y="1984"/>
                  <a:pt x="240" y="1984"/>
                </a:cubicBezTo>
                <a:cubicBezTo>
                  <a:pt x="240" y="1985"/>
                  <a:pt x="240" y="1986"/>
                  <a:pt x="241" y="1986"/>
                </a:cubicBezTo>
                <a:cubicBezTo>
                  <a:pt x="241" y="1986"/>
                  <a:pt x="242" y="1986"/>
                  <a:pt x="243" y="1985"/>
                </a:cubicBezTo>
                <a:cubicBezTo>
                  <a:pt x="243" y="1985"/>
                  <a:pt x="244" y="1984"/>
                  <a:pt x="245" y="1985"/>
                </a:cubicBezTo>
                <a:cubicBezTo>
                  <a:pt x="245" y="1985"/>
                  <a:pt x="245" y="1986"/>
                  <a:pt x="245" y="1986"/>
                </a:cubicBezTo>
                <a:cubicBezTo>
                  <a:pt x="244" y="1988"/>
                  <a:pt x="242" y="1988"/>
                  <a:pt x="242" y="1990"/>
                </a:cubicBezTo>
                <a:cubicBezTo>
                  <a:pt x="242" y="1991"/>
                  <a:pt x="243" y="1991"/>
                  <a:pt x="243" y="1992"/>
                </a:cubicBezTo>
                <a:cubicBezTo>
                  <a:pt x="244" y="1992"/>
                  <a:pt x="244" y="1993"/>
                  <a:pt x="244" y="1994"/>
                </a:cubicBezTo>
                <a:cubicBezTo>
                  <a:pt x="244" y="1995"/>
                  <a:pt x="244" y="1996"/>
                  <a:pt x="245" y="1998"/>
                </a:cubicBezTo>
                <a:cubicBezTo>
                  <a:pt x="245" y="1999"/>
                  <a:pt x="245" y="2000"/>
                  <a:pt x="246" y="2001"/>
                </a:cubicBezTo>
                <a:cubicBezTo>
                  <a:pt x="247" y="2003"/>
                  <a:pt x="248" y="2003"/>
                  <a:pt x="249" y="2004"/>
                </a:cubicBezTo>
                <a:cubicBezTo>
                  <a:pt x="250" y="2005"/>
                  <a:pt x="251" y="2006"/>
                  <a:pt x="252" y="2007"/>
                </a:cubicBezTo>
                <a:cubicBezTo>
                  <a:pt x="253" y="2008"/>
                  <a:pt x="254" y="2008"/>
                  <a:pt x="256" y="2008"/>
                </a:cubicBezTo>
                <a:cubicBezTo>
                  <a:pt x="256" y="2008"/>
                  <a:pt x="257" y="2009"/>
                  <a:pt x="258" y="2008"/>
                </a:cubicBezTo>
                <a:cubicBezTo>
                  <a:pt x="258" y="2008"/>
                  <a:pt x="258" y="2007"/>
                  <a:pt x="259" y="2007"/>
                </a:cubicBezTo>
                <a:cubicBezTo>
                  <a:pt x="260" y="2008"/>
                  <a:pt x="260" y="2008"/>
                  <a:pt x="261" y="2008"/>
                </a:cubicBezTo>
                <a:cubicBezTo>
                  <a:pt x="262" y="2008"/>
                  <a:pt x="262" y="2008"/>
                  <a:pt x="263" y="2007"/>
                </a:cubicBezTo>
                <a:cubicBezTo>
                  <a:pt x="264" y="2007"/>
                  <a:pt x="264" y="2004"/>
                  <a:pt x="265" y="2004"/>
                </a:cubicBezTo>
                <a:cubicBezTo>
                  <a:pt x="266" y="2004"/>
                  <a:pt x="267" y="2007"/>
                  <a:pt x="268" y="2006"/>
                </a:cubicBezTo>
                <a:cubicBezTo>
                  <a:pt x="268" y="2006"/>
                  <a:pt x="268" y="2005"/>
                  <a:pt x="268" y="2005"/>
                </a:cubicBezTo>
                <a:cubicBezTo>
                  <a:pt x="269" y="2004"/>
                  <a:pt x="269" y="2007"/>
                  <a:pt x="270" y="2006"/>
                </a:cubicBezTo>
                <a:cubicBezTo>
                  <a:pt x="271" y="2006"/>
                  <a:pt x="270" y="2005"/>
                  <a:pt x="270" y="2004"/>
                </a:cubicBezTo>
                <a:cubicBezTo>
                  <a:pt x="271" y="2004"/>
                  <a:pt x="272" y="2006"/>
                  <a:pt x="273" y="2006"/>
                </a:cubicBezTo>
                <a:cubicBezTo>
                  <a:pt x="275" y="2006"/>
                  <a:pt x="273" y="2004"/>
                  <a:pt x="273" y="2003"/>
                </a:cubicBezTo>
                <a:cubicBezTo>
                  <a:pt x="273" y="2002"/>
                  <a:pt x="273" y="2001"/>
                  <a:pt x="274" y="2001"/>
                </a:cubicBezTo>
                <a:cubicBezTo>
                  <a:pt x="274" y="2000"/>
                  <a:pt x="274" y="2002"/>
                  <a:pt x="274" y="2003"/>
                </a:cubicBezTo>
                <a:cubicBezTo>
                  <a:pt x="275" y="2004"/>
                  <a:pt x="277" y="2005"/>
                  <a:pt x="278" y="2004"/>
                </a:cubicBezTo>
                <a:cubicBezTo>
                  <a:pt x="279" y="2002"/>
                  <a:pt x="276" y="2002"/>
                  <a:pt x="277" y="2001"/>
                </a:cubicBezTo>
                <a:cubicBezTo>
                  <a:pt x="278" y="2000"/>
                  <a:pt x="280" y="2002"/>
                  <a:pt x="280" y="2002"/>
                </a:cubicBezTo>
                <a:cubicBezTo>
                  <a:pt x="281" y="2003"/>
                  <a:pt x="282" y="2003"/>
                  <a:pt x="282" y="2002"/>
                </a:cubicBezTo>
                <a:cubicBezTo>
                  <a:pt x="283" y="2002"/>
                  <a:pt x="283" y="2001"/>
                  <a:pt x="284" y="2001"/>
                </a:cubicBezTo>
                <a:cubicBezTo>
                  <a:pt x="285" y="2000"/>
                  <a:pt x="285" y="2002"/>
                  <a:pt x="286" y="2002"/>
                </a:cubicBezTo>
                <a:cubicBezTo>
                  <a:pt x="286" y="2004"/>
                  <a:pt x="287" y="2004"/>
                  <a:pt x="289" y="2004"/>
                </a:cubicBezTo>
                <a:cubicBezTo>
                  <a:pt x="290" y="2004"/>
                  <a:pt x="290" y="2004"/>
                  <a:pt x="291" y="2004"/>
                </a:cubicBezTo>
                <a:cubicBezTo>
                  <a:pt x="292" y="2004"/>
                  <a:pt x="294" y="2004"/>
                  <a:pt x="295" y="2004"/>
                </a:cubicBezTo>
                <a:cubicBezTo>
                  <a:pt x="296" y="2003"/>
                  <a:pt x="297" y="2003"/>
                  <a:pt x="297" y="2003"/>
                </a:cubicBezTo>
                <a:cubicBezTo>
                  <a:pt x="298" y="2003"/>
                  <a:pt x="299" y="2003"/>
                  <a:pt x="299" y="2002"/>
                </a:cubicBezTo>
                <a:cubicBezTo>
                  <a:pt x="300" y="2001"/>
                  <a:pt x="300" y="1999"/>
                  <a:pt x="299" y="1998"/>
                </a:cubicBezTo>
                <a:cubicBezTo>
                  <a:pt x="299" y="1998"/>
                  <a:pt x="298" y="1997"/>
                  <a:pt x="299" y="1997"/>
                </a:cubicBezTo>
                <a:cubicBezTo>
                  <a:pt x="300" y="1996"/>
                  <a:pt x="300" y="1997"/>
                  <a:pt x="301" y="1998"/>
                </a:cubicBezTo>
                <a:cubicBezTo>
                  <a:pt x="301" y="1998"/>
                  <a:pt x="301" y="1999"/>
                  <a:pt x="301" y="1999"/>
                </a:cubicBezTo>
                <a:cubicBezTo>
                  <a:pt x="302" y="1999"/>
                  <a:pt x="303" y="1999"/>
                  <a:pt x="303" y="2000"/>
                </a:cubicBezTo>
                <a:cubicBezTo>
                  <a:pt x="304" y="2001"/>
                  <a:pt x="303" y="2002"/>
                  <a:pt x="304" y="2003"/>
                </a:cubicBezTo>
                <a:cubicBezTo>
                  <a:pt x="306" y="2004"/>
                  <a:pt x="306" y="2002"/>
                  <a:pt x="307" y="2001"/>
                </a:cubicBezTo>
                <a:cubicBezTo>
                  <a:pt x="310" y="2000"/>
                  <a:pt x="311" y="2006"/>
                  <a:pt x="311" y="2007"/>
                </a:cubicBezTo>
                <a:cubicBezTo>
                  <a:pt x="312" y="2009"/>
                  <a:pt x="312" y="2010"/>
                  <a:pt x="313" y="2011"/>
                </a:cubicBezTo>
                <a:cubicBezTo>
                  <a:pt x="314" y="2012"/>
                  <a:pt x="315" y="2013"/>
                  <a:pt x="317" y="2013"/>
                </a:cubicBezTo>
                <a:cubicBezTo>
                  <a:pt x="318" y="2014"/>
                  <a:pt x="319" y="2015"/>
                  <a:pt x="320" y="2015"/>
                </a:cubicBezTo>
                <a:cubicBezTo>
                  <a:pt x="322" y="2015"/>
                  <a:pt x="322" y="2014"/>
                  <a:pt x="324" y="2013"/>
                </a:cubicBezTo>
                <a:cubicBezTo>
                  <a:pt x="324" y="2012"/>
                  <a:pt x="326" y="2010"/>
                  <a:pt x="327" y="2012"/>
                </a:cubicBezTo>
                <a:cubicBezTo>
                  <a:pt x="327" y="2013"/>
                  <a:pt x="326" y="2013"/>
                  <a:pt x="325" y="2013"/>
                </a:cubicBezTo>
                <a:cubicBezTo>
                  <a:pt x="325" y="2014"/>
                  <a:pt x="325" y="2014"/>
                  <a:pt x="326" y="2014"/>
                </a:cubicBezTo>
                <a:cubicBezTo>
                  <a:pt x="328" y="2016"/>
                  <a:pt x="321" y="2017"/>
                  <a:pt x="324" y="2020"/>
                </a:cubicBezTo>
                <a:cubicBezTo>
                  <a:pt x="325" y="2020"/>
                  <a:pt x="325" y="2020"/>
                  <a:pt x="325" y="2021"/>
                </a:cubicBezTo>
                <a:cubicBezTo>
                  <a:pt x="326" y="2022"/>
                  <a:pt x="325" y="2022"/>
                  <a:pt x="326" y="2023"/>
                </a:cubicBezTo>
                <a:cubicBezTo>
                  <a:pt x="326" y="2023"/>
                  <a:pt x="327" y="2024"/>
                  <a:pt x="328" y="2024"/>
                </a:cubicBezTo>
                <a:cubicBezTo>
                  <a:pt x="328" y="2025"/>
                  <a:pt x="328" y="2025"/>
                  <a:pt x="329" y="2026"/>
                </a:cubicBezTo>
                <a:cubicBezTo>
                  <a:pt x="329" y="2026"/>
                  <a:pt x="330" y="2027"/>
                  <a:pt x="331" y="2028"/>
                </a:cubicBezTo>
                <a:cubicBezTo>
                  <a:pt x="331" y="2029"/>
                  <a:pt x="331" y="2030"/>
                  <a:pt x="331" y="2031"/>
                </a:cubicBezTo>
                <a:cubicBezTo>
                  <a:pt x="331" y="2032"/>
                  <a:pt x="330" y="2033"/>
                  <a:pt x="330" y="2033"/>
                </a:cubicBezTo>
                <a:cubicBezTo>
                  <a:pt x="329" y="2035"/>
                  <a:pt x="330" y="2036"/>
                  <a:pt x="330" y="2038"/>
                </a:cubicBezTo>
                <a:cubicBezTo>
                  <a:pt x="330" y="2039"/>
                  <a:pt x="329" y="2041"/>
                  <a:pt x="329" y="2042"/>
                </a:cubicBezTo>
                <a:cubicBezTo>
                  <a:pt x="328" y="2044"/>
                  <a:pt x="329" y="2045"/>
                  <a:pt x="329" y="2047"/>
                </a:cubicBezTo>
                <a:cubicBezTo>
                  <a:pt x="329" y="2049"/>
                  <a:pt x="329" y="2052"/>
                  <a:pt x="328" y="2054"/>
                </a:cubicBezTo>
                <a:cubicBezTo>
                  <a:pt x="327" y="2056"/>
                  <a:pt x="326" y="2056"/>
                  <a:pt x="326" y="2058"/>
                </a:cubicBezTo>
                <a:cubicBezTo>
                  <a:pt x="325" y="2060"/>
                  <a:pt x="325" y="2063"/>
                  <a:pt x="323" y="2065"/>
                </a:cubicBezTo>
                <a:cubicBezTo>
                  <a:pt x="321" y="2066"/>
                  <a:pt x="321" y="2067"/>
                  <a:pt x="320" y="2068"/>
                </a:cubicBezTo>
                <a:cubicBezTo>
                  <a:pt x="319" y="2070"/>
                  <a:pt x="321" y="2070"/>
                  <a:pt x="323" y="2070"/>
                </a:cubicBezTo>
                <a:cubicBezTo>
                  <a:pt x="323" y="2070"/>
                  <a:pt x="323" y="2071"/>
                  <a:pt x="324" y="2071"/>
                </a:cubicBezTo>
                <a:cubicBezTo>
                  <a:pt x="325" y="2072"/>
                  <a:pt x="325" y="2071"/>
                  <a:pt x="326" y="2071"/>
                </a:cubicBezTo>
                <a:cubicBezTo>
                  <a:pt x="327" y="2071"/>
                  <a:pt x="327" y="2071"/>
                  <a:pt x="328" y="2072"/>
                </a:cubicBezTo>
                <a:cubicBezTo>
                  <a:pt x="328" y="2072"/>
                  <a:pt x="328" y="2072"/>
                  <a:pt x="327" y="2073"/>
                </a:cubicBezTo>
                <a:cubicBezTo>
                  <a:pt x="326" y="2073"/>
                  <a:pt x="326" y="2073"/>
                  <a:pt x="325" y="2073"/>
                </a:cubicBezTo>
                <a:cubicBezTo>
                  <a:pt x="324" y="2073"/>
                  <a:pt x="324" y="2072"/>
                  <a:pt x="324" y="2073"/>
                </a:cubicBezTo>
                <a:cubicBezTo>
                  <a:pt x="323" y="2075"/>
                  <a:pt x="325" y="2076"/>
                  <a:pt x="325" y="2077"/>
                </a:cubicBezTo>
                <a:cubicBezTo>
                  <a:pt x="325" y="2078"/>
                  <a:pt x="325" y="2079"/>
                  <a:pt x="325" y="2079"/>
                </a:cubicBezTo>
                <a:cubicBezTo>
                  <a:pt x="325" y="2080"/>
                  <a:pt x="324" y="2080"/>
                  <a:pt x="323" y="2080"/>
                </a:cubicBezTo>
                <a:cubicBezTo>
                  <a:pt x="323" y="2081"/>
                  <a:pt x="322" y="2080"/>
                  <a:pt x="322" y="2081"/>
                </a:cubicBezTo>
                <a:cubicBezTo>
                  <a:pt x="321" y="2081"/>
                  <a:pt x="321" y="2081"/>
                  <a:pt x="320" y="2081"/>
                </a:cubicBezTo>
                <a:cubicBezTo>
                  <a:pt x="318" y="2082"/>
                  <a:pt x="320" y="2083"/>
                  <a:pt x="321" y="2083"/>
                </a:cubicBezTo>
                <a:cubicBezTo>
                  <a:pt x="322" y="2084"/>
                  <a:pt x="322" y="2086"/>
                  <a:pt x="323" y="2087"/>
                </a:cubicBezTo>
                <a:cubicBezTo>
                  <a:pt x="324" y="2087"/>
                  <a:pt x="325" y="2087"/>
                  <a:pt x="325" y="2087"/>
                </a:cubicBezTo>
                <a:cubicBezTo>
                  <a:pt x="326" y="2088"/>
                  <a:pt x="326" y="2088"/>
                  <a:pt x="327" y="2089"/>
                </a:cubicBezTo>
                <a:cubicBezTo>
                  <a:pt x="328" y="2089"/>
                  <a:pt x="330" y="2088"/>
                  <a:pt x="329" y="2090"/>
                </a:cubicBezTo>
                <a:cubicBezTo>
                  <a:pt x="329" y="2091"/>
                  <a:pt x="328" y="2091"/>
                  <a:pt x="328" y="2090"/>
                </a:cubicBezTo>
                <a:cubicBezTo>
                  <a:pt x="327" y="2090"/>
                  <a:pt x="327" y="2090"/>
                  <a:pt x="326" y="2090"/>
                </a:cubicBezTo>
                <a:cubicBezTo>
                  <a:pt x="325" y="2089"/>
                  <a:pt x="323" y="2090"/>
                  <a:pt x="322" y="2089"/>
                </a:cubicBezTo>
                <a:cubicBezTo>
                  <a:pt x="321" y="2089"/>
                  <a:pt x="321" y="2088"/>
                  <a:pt x="320" y="2088"/>
                </a:cubicBezTo>
                <a:cubicBezTo>
                  <a:pt x="320" y="2088"/>
                  <a:pt x="319" y="2087"/>
                  <a:pt x="319" y="2087"/>
                </a:cubicBezTo>
                <a:cubicBezTo>
                  <a:pt x="318" y="2086"/>
                  <a:pt x="319" y="2091"/>
                  <a:pt x="319" y="2091"/>
                </a:cubicBezTo>
                <a:cubicBezTo>
                  <a:pt x="319" y="2092"/>
                  <a:pt x="319" y="2093"/>
                  <a:pt x="319" y="2094"/>
                </a:cubicBezTo>
                <a:cubicBezTo>
                  <a:pt x="319" y="2094"/>
                  <a:pt x="319" y="2095"/>
                  <a:pt x="319" y="2096"/>
                </a:cubicBezTo>
                <a:cubicBezTo>
                  <a:pt x="319" y="2096"/>
                  <a:pt x="319" y="2097"/>
                  <a:pt x="318" y="2098"/>
                </a:cubicBezTo>
                <a:cubicBezTo>
                  <a:pt x="318" y="2099"/>
                  <a:pt x="318" y="2100"/>
                  <a:pt x="317" y="2101"/>
                </a:cubicBezTo>
                <a:cubicBezTo>
                  <a:pt x="316" y="2103"/>
                  <a:pt x="316" y="2104"/>
                  <a:pt x="315" y="2105"/>
                </a:cubicBezTo>
                <a:cubicBezTo>
                  <a:pt x="315" y="2106"/>
                  <a:pt x="314" y="2107"/>
                  <a:pt x="313" y="2108"/>
                </a:cubicBezTo>
                <a:cubicBezTo>
                  <a:pt x="311" y="2108"/>
                  <a:pt x="310" y="2108"/>
                  <a:pt x="309" y="2107"/>
                </a:cubicBezTo>
                <a:cubicBezTo>
                  <a:pt x="309" y="2106"/>
                  <a:pt x="308" y="2103"/>
                  <a:pt x="307" y="2104"/>
                </a:cubicBezTo>
                <a:cubicBezTo>
                  <a:pt x="306" y="2104"/>
                  <a:pt x="308" y="2106"/>
                  <a:pt x="308" y="2107"/>
                </a:cubicBezTo>
                <a:cubicBezTo>
                  <a:pt x="309" y="2108"/>
                  <a:pt x="309" y="2110"/>
                  <a:pt x="309" y="2111"/>
                </a:cubicBezTo>
                <a:cubicBezTo>
                  <a:pt x="309" y="2111"/>
                  <a:pt x="310" y="2112"/>
                  <a:pt x="310" y="2112"/>
                </a:cubicBezTo>
                <a:cubicBezTo>
                  <a:pt x="310" y="2113"/>
                  <a:pt x="311" y="2113"/>
                  <a:pt x="311" y="2114"/>
                </a:cubicBezTo>
                <a:cubicBezTo>
                  <a:pt x="311" y="2116"/>
                  <a:pt x="312" y="2116"/>
                  <a:pt x="313" y="2117"/>
                </a:cubicBezTo>
                <a:cubicBezTo>
                  <a:pt x="315" y="2118"/>
                  <a:pt x="314" y="2119"/>
                  <a:pt x="316" y="2120"/>
                </a:cubicBezTo>
                <a:cubicBezTo>
                  <a:pt x="317" y="2121"/>
                  <a:pt x="317" y="2120"/>
                  <a:pt x="318" y="2119"/>
                </a:cubicBezTo>
                <a:cubicBezTo>
                  <a:pt x="318" y="2118"/>
                  <a:pt x="319" y="2117"/>
                  <a:pt x="319" y="2119"/>
                </a:cubicBezTo>
                <a:cubicBezTo>
                  <a:pt x="319" y="2120"/>
                  <a:pt x="319" y="2121"/>
                  <a:pt x="318" y="2121"/>
                </a:cubicBezTo>
                <a:cubicBezTo>
                  <a:pt x="318" y="2122"/>
                  <a:pt x="318" y="2122"/>
                  <a:pt x="317" y="2123"/>
                </a:cubicBezTo>
                <a:cubicBezTo>
                  <a:pt x="317" y="2124"/>
                  <a:pt x="317" y="2124"/>
                  <a:pt x="317" y="2125"/>
                </a:cubicBezTo>
                <a:cubicBezTo>
                  <a:pt x="317" y="2126"/>
                  <a:pt x="317" y="2129"/>
                  <a:pt x="318" y="2129"/>
                </a:cubicBezTo>
                <a:cubicBezTo>
                  <a:pt x="319" y="2130"/>
                  <a:pt x="320" y="2130"/>
                  <a:pt x="322" y="2130"/>
                </a:cubicBezTo>
                <a:cubicBezTo>
                  <a:pt x="323" y="2131"/>
                  <a:pt x="324" y="2133"/>
                  <a:pt x="324" y="2134"/>
                </a:cubicBezTo>
                <a:cubicBezTo>
                  <a:pt x="324" y="2136"/>
                  <a:pt x="324" y="2137"/>
                  <a:pt x="324" y="2139"/>
                </a:cubicBezTo>
                <a:cubicBezTo>
                  <a:pt x="325" y="2140"/>
                  <a:pt x="326" y="2140"/>
                  <a:pt x="326" y="2141"/>
                </a:cubicBezTo>
                <a:cubicBezTo>
                  <a:pt x="327" y="2141"/>
                  <a:pt x="328" y="2141"/>
                  <a:pt x="328" y="2142"/>
                </a:cubicBezTo>
                <a:cubicBezTo>
                  <a:pt x="329" y="2142"/>
                  <a:pt x="329" y="2143"/>
                  <a:pt x="329" y="2144"/>
                </a:cubicBezTo>
                <a:cubicBezTo>
                  <a:pt x="329" y="2144"/>
                  <a:pt x="329" y="2144"/>
                  <a:pt x="330" y="2145"/>
                </a:cubicBezTo>
                <a:cubicBezTo>
                  <a:pt x="330" y="2145"/>
                  <a:pt x="331" y="2144"/>
                  <a:pt x="332" y="2145"/>
                </a:cubicBezTo>
                <a:cubicBezTo>
                  <a:pt x="332" y="2145"/>
                  <a:pt x="332" y="2146"/>
                  <a:pt x="332" y="2146"/>
                </a:cubicBezTo>
                <a:cubicBezTo>
                  <a:pt x="332" y="2147"/>
                  <a:pt x="333" y="2147"/>
                  <a:pt x="333" y="2148"/>
                </a:cubicBezTo>
                <a:cubicBezTo>
                  <a:pt x="334" y="2149"/>
                  <a:pt x="335" y="2149"/>
                  <a:pt x="336" y="2150"/>
                </a:cubicBezTo>
                <a:cubicBezTo>
                  <a:pt x="337" y="2151"/>
                  <a:pt x="337" y="2152"/>
                  <a:pt x="337" y="2152"/>
                </a:cubicBezTo>
                <a:cubicBezTo>
                  <a:pt x="337" y="2152"/>
                  <a:pt x="338" y="2152"/>
                  <a:pt x="338" y="2153"/>
                </a:cubicBezTo>
                <a:cubicBezTo>
                  <a:pt x="928" y="2153"/>
                  <a:pt x="928" y="2153"/>
                  <a:pt x="928" y="2153"/>
                </a:cubicBezTo>
                <a:cubicBezTo>
                  <a:pt x="928" y="2152"/>
                  <a:pt x="928" y="2150"/>
                  <a:pt x="928" y="2149"/>
                </a:cubicBezTo>
                <a:cubicBezTo>
                  <a:pt x="928" y="2148"/>
                  <a:pt x="929" y="2146"/>
                  <a:pt x="930" y="2145"/>
                </a:cubicBezTo>
                <a:cubicBezTo>
                  <a:pt x="931" y="2144"/>
                  <a:pt x="933" y="2143"/>
                  <a:pt x="934" y="2142"/>
                </a:cubicBezTo>
                <a:cubicBezTo>
                  <a:pt x="935" y="2141"/>
                  <a:pt x="937" y="2140"/>
                  <a:pt x="938" y="2139"/>
                </a:cubicBezTo>
                <a:cubicBezTo>
                  <a:pt x="938" y="2138"/>
                  <a:pt x="940" y="2137"/>
                  <a:pt x="941" y="2137"/>
                </a:cubicBezTo>
                <a:cubicBezTo>
                  <a:pt x="942" y="2137"/>
                  <a:pt x="942" y="2137"/>
                  <a:pt x="943" y="2136"/>
                </a:cubicBezTo>
                <a:cubicBezTo>
                  <a:pt x="944" y="2136"/>
                  <a:pt x="945" y="2135"/>
                  <a:pt x="945" y="2135"/>
                </a:cubicBezTo>
                <a:cubicBezTo>
                  <a:pt x="946" y="2134"/>
                  <a:pt x="948" y="2133"/>
                  <a:pt x="946" y="2133"/>
                </a:cubicBezTo>
                <a:cubicBezTo>
                  <a:pt x="945" y="2133"/>
                  <a:pt x="945" y="2134"/>
                  <a:pt x="944" y="2134"/>
                </a:cubicBezTo>
                <a:cubicBezTo>
                  <a:pt x="944" y="2135"/>
                  <a:pt x="944" y="2135"/>
                  <a:pt x="943" y="2135"/>
                </a:cubicBezTo>
                <a:cubicBezTo>
                  <a:pt x="943" y="2136"/>
                  <a:pt x="943" y="2136"/>
                  <a:pt x="942" y="2136"/>
                </a:cubicBezTo>
                <a:cubicBezTo>
                  <a:pt x="942" y="2136"/>
                  <a:pt x="942" y="2135"/>
                  <a:pt x="942" y="2135"/>
                </a:cubicBezTo>
                <a:cubicBezTo>
                  <a:pt x="942" y="2135"/>
                  <a:pt x="942" y="2135"/>
                  <a:pt x="942" y="2134"/>
                </a:cubicBezTo>
                <a:cubicBezTo>
                  <a:pt x="942" y="2134"/>
                  <a:pt x="941" y="2133"/>
                  <a:pt x="941" y="2133"/>
                </a:cubicBezTo>
                <a:cubicBezTo>
                  <a:pt x="941" y="2132"/>
                  <a:pt x="942" y="2131"/>
                  <a:pt x="943" y="2131"/>
                </a:cubicBezTo>
                <a:cubicBezTo>
                  <a:pt x="943" y="2132"/>
                  <a:pt x="943" y="2133"/>
                  <a:pt x="944" y="2133"/>
                </a:cubicBezTo>
                <a:cubicBezTo>
                  <a:pt x="944" y="2133"/>
                  <a:pt x="945" y="2132"/>
                  <a:pt x="945" y="2132"/>
                </a:cubicBezTo>
                <a:cubicBezTo>
                  <a:pt x="946" y="2131"/>
                  <a:pt x="946" y="2131"/>
                  <a:pt x="947" y="2131"/>
                </a:cubicBezTo>
                <a:cubicBezTo>
                  <a:pt x="949" y="2131"/>
                  <a:pt x="949" y="2130"/>
                  <a:pt x="950" y="2129"/>
                </a:cubicBezTo>
                <a:cubicBezTo>
                  <a:pt x="952" y="2128"/>
                  <a:pt x="953" y="2128"/>
                  <a:pt x="954" y="2126"/>
                </a:cubicBezTo>
                <a:cubicBezTo>
                  <a:pt x="954" y="2125"/>
                  <a:pt x="954" y="2125"/>
                  <a:pt x="955" y="2124"/>
                </a:cubicBezTo>
                <a:cubicBezTo>
                  <a:pt x="955" y="2124"/>
                  <a:pt x="955" y="2123"/>
                  <a:pt x="955" y="2123"/>
                </a:cubicBezTo>
                <a:cubicBezTo>
                  <a:pt x="956" y="2121"/>
                  <a:pt x="957" y="2121"/>
                  <a:pt x="957" y="2120"/>
                </a:cubicBezTo>
                <a:cubicBezTo>
                  <a:pt x="958" y="2118"/>
                  <a:pt x="959" y="2117"/>
                  <a:pt x="959" y="2115"/>
                </a:cubicBezTo>
                <a:cubicBezTo>
                  <a:pt x="960" y="2114"/>
                  <a:pt x="962" y="2112"/>
                  <a:pt x="963" y="2111"/>
                </a:cubicBezTo>
                <a:cubicBezTo>
                  <a:pt x="964" y="2110"/>
                  <a:pt x="965" y="2108"/>
                  <a:pt x="967" y="2107"/>
                </a:cubicBezTo>
                <a:cubicBezTo>
                  <a:pt x="968" y="2106"/>
                  <a:pt x="969" y="2105"/>
                  <a:pt x="970" y="2104"/>
                </a:cubicBezTo>
                <a:cubicBezTo>
                  <a:pt x="972" y="2103"/>
                  <a:pt x="973" y="2101"/>
                  <a:pt x="974" y="2099"/>
                </a:cubicBezTo>
                <a:cubicBezTo>
                  <a:pt x="975" y="2099"/>
                  <a:pt x="976" y="2098"/>
                  <a:pt x="977" y="2097"/>
                </a:cubicBezTo>
                <a:cubicBezTo>
                  <a:pt x="977" y="2097"/>
                  <a:pt x="978" y="2096"/>
                  <a:pt x="979" y="2095"/>
                </a:cubicBezTo>
                <a:cubicBezTo>
                  <a:pt x="979" y="2094"/>
                  <a:pt x="979" y="2094"/>
                  <a:pt x="980" y="2093"/>
                </a:cubicBezTo>
                <a:cubicBezTo>
                  <a:pt x="982" y="2091"/>
                  <a:pt x="984" y="2089"/>
                  <a:pt x="986" y="2087"/>
                </a:cubicBezTo>
                <a:cubicBezTo>
                  <a:pt x="987" y="2085"/>
                  <a:pt x="988" y="2084"/>
                  <a:pt x="990" y="2083"/>
                </a:cubicBezTo>
                <a:cubicBezTo>
                  <a:pt x="990" y="2082"/>
                  <a:pt x="991" y="2081"/>
                  <a:pt x="992" y="2081"/>
                </a:cubicBezTo>
                <a:cubicBezTo>
                  <a:pt x="993" y="2080"/>
                  <a:pt x="994" y="2079"/>
                  <a:pt x="995" y="2078"/>
                </a:cubicBezTo>
                <a:cubicBezTo>
                  <a:pt x="996" y="2077"/>
                  <a:pt x="996" y="2077"/>
                  <a:pt x="997" y="2076"/>
                </a:cubicBezTo>
                <a:cubicBezTo>
                  <a:pt x="998" y="2075"/>
                  <a:pt x="1000" y="2074"/>
                  <a:pt x="1002" y="2073"/>
                </a:cubicBezTo>
                <a:cubicBezTo>
                  <a:pt x="1003" y="2072"/>
                  <a:pt x="1004" y="2071"/>
                  <a:pt x="1005" y="2070"/>
                </a:cubicBezTo>
                <a:cubicBezTo>
                  <a:pt x="1007" y="2068"/>
                  <a:pt x="1009" y="2068"/>
                  <a:pt x="1010" y="2066"/>
                </a:cubicBezTo>
                <a:cubicBezTo>
                  <a:pt x="1012" y="2065"/>
                  <a:pt x="1013" y="2064"/>
                  <a:pt x="1014" y="2063"/>
                </a:cubicBezTo>
                <a:cubicBezTo>
                  <a:pt x="1016" y="2061"/>
                  <a:pt x="1018" y="2060"/>
                  <a:pt x="1019" y="2059"/>
                </a:cubicBezTo>
                <a:cubicBezTo>
                  <a:pt x="1022" y="2056"/>
                  <a:pt x="1025" y="2054"/>
                  <a:pt x="1029" y="2053"/>
                </a:cubicBezTo>
                <a:cubicBezTo>
                  <a:pt x="1031" y="2052"/>
                  <a:pt x="1032" y="2050"/>
                  <a:pt x="1034" y="2049"/>
                </a:cubicBezTo>
                <a:cubicBezTo>
                  <a:pt x="1035" y="2048"/>
                  <a:pt x="1037" y="2047"/>
                  <a:pt x="1038" y="2046"/>
                </a:cubicBezTo>
                <a:cubicBezTo>
                  <a:pt x="1041" y="2043"/>
                  <a:pt x="1045" y="2040"/>
                  <a:pt x="1048" y="2037"/>
                </a:cubicBezTo>
                <a:cubicBezTo>
                  <a:pt x="1049" y="2036"/>
                  <a:pt x="1050" y="2035"/>
                  <a:pt x="1051" y="2034"/>
                </a:cubicBezTo>
                <a:cubicBezTo>
                  <a:pt x="1052" y="2033"/>
                  <a:pt x="1054" y="2032"/>
                  <a:pt x="1055" y="2031"/>
                </a:cubicBezTo>
                <a:cubicBezTo>
                  <a:pt x="1056" y="2030"/>
                  <a:pt x="1056" y="2029"/>
                  <a:pt x="1057" y="2028"/>
                </a:cubicBezTo>
                <a:cubicBezTo>
                  <a:pt x="1058" y="2027"/>
                  <a:pt x="1060" y="2026"/>
                  <a:pt x="1062" y="2024"/>
                </a:cubicBezTo>
                <a:cubicBezTo>
                  <a:pt x="1063" y="2023"/>
                  <a:pt x="1065" y="2022"/>
                  <a:pt x="1066" y="2020"/>
                </a:cubicBezTo>
                <a:cubicBezTo>
                  <a:pt x="1069" y="2018"/>
                  <a:pt x="1071" y="2015"/>
                  <a:pt x="1073" y="2013"/>
                </a:cubicBezTo>
                <a:cubicBezTo>
                  <a:pt x="1075" y="2010"/>
                  <a:pt x="1079" y="2008"/>
                  <a:pt x="1081" y="2005"/>
                </a:cubicBezTo>
                <a:cubicBezTo>
                  <a:pt x="1081" y="2003"/>
                  <a:pt x="1083" y="2002"/>
                  <a:pt x="1084" y="2000"/>
                </a:cubicBezTo>
                <a:cubicBezTo>
                  <a:pt x="1085" y="1999"/>
                  <a:pt x="1085" y="1998"/>
                  <a:pt x="1086" y="1996"/>
                </a:cubicBezTo>
                <a:cubicBezTo>
                  <a:pt x="1089" y="1993"/>
                  <a:pt x="1091" y="1989"/>
                  <a:pt x="1093" y="1985"/>
                </a:cubicBezTo>
                <a:cubicBezTo>
                  <a:pt x="1094" y="1983"/>
                  <a:pt x="1095" y="1982"/>
                  <a:pt x="1096" y="1981"/>
                </a:cubicBezTo>
                <a:cubicBezTo>
                  <a:pt x="1097" y="1979"/>
                  <a:pt x="1098" y="1977"/>
                  <a:pt x="1099" y="1975"/>
                </a:cubicBezTo>
                <a:cubicBezTo>
                  <a:pt x="1101" y="1973"/>
                  <a:pt x="1103" y="1970"/>
                  <a:pt x="1104" y="1967"/>
                </a:cubicBezTo>
                <a:cubicBezTo>
                  <a:pt x="1105" y="1965"/>
                  <a:pt x="1106" y="1963"/>
                  <a:pt x="1107" y="1961"/>
                </a:cubicBezTo>
                <a:cubicBezTo>
                  <a:pt x="1108" y="1959"/>
                  <a:pt x="1108" y="1957"/>
                  <a:pt x="1109" y="1956"/>
                </a:cubicBezTo>
                <a:cubicBezTo>
                  <a:pt x="1110" y="1954"/>
                  <a:pt x="1111" y="1953"/>
                  <a:pt x="1111" y="1951"/>
                </a:cubicBezTo>
                <a:cubicBezTo>
                  <a:pt x="1114" y="1948"/>
                  <a:pt x="1115" y="1944"/>
                  <a:pt x="1116" y="1940"/>
                </a:cubicBezTo>
                <a:cubicBezTo>
                  <a:pt x="1117" y="1939"/>
                  <a:pt x="1117" y="1937"/>
                  <a:pt x="1117" y="1936"/>
                </a:cubicBezTo>
                <a:cubicBezTo>
                  <a:pt x="1118" y="1935"/>
                  <a:pt x="1119" y="1933"/>
                  <a:pt x="1120" y="1932"/>
                </a:cubicBezTo>
                <a:cubicBezTo>
                  <a:pt x="1121" y="1931"/>
                  <a:pt x="1122" y="1931"/>
                  <a:pt x="1123" y="1929"/>
                </a:cubicBezTo>
                <a:cubicBezTo>
                  <a:pt x="1124" y="1928"/>
                  <a:pt x="1125" y="1927"/>
                  <a:pt x="1126" y="1926"/>
                </a:cubicBezTo>
                <a:cubicBezTo>
                  <a:pt x="1126" y="1925"/>
                  <a:pt x="1127" y="1924"/>
                  <a:pt x="1128" y="1923"/>
                </a:cubicBezTo>
                <a:cubicBezTo>
                  <a:pt x="1129" y="1921"/>
                  <a:pt x="1129" y="1920"/>
                  <a:pt x="1130" y="1918"/>
                </a:cubicBezTo>
                <a:cubicBezTo>
                  <a:pt x="1132" y="1915"/>
                  <a:pt x="1134" y="1912"/>
                  <a:pt x="1136" y="1908"/>
                </a:cubicBezTo>
                <a:cubicBezTo>
                  <a:pt x="1137" y="1907"/>
                  <a:pt x="1137" y="1905"/>
                  <a:pt x="1137" y="1904"/>
                </a:cubicBezTo>
                <a:cubicBezTo>
                  <a:pt x="1138" y="1902"/>
                  <a:pt x="1137" y="1900"/>
                  <a:pt x="1138" y="1899"/>
                </a:cubicBezTo>
                <a:cubicBezTo>
                  <a:pt x="1138" y="1896"/>
                  <a:pt x="1138" y="1893"/>
                  <a:pt x="1139" y="1890"/>
                </a:cubicBezTo>
                <a:cubicBezTo>
                  <a:pt x="1139" y="1888"/>
                  <a:pt x="1141" y="1887"/>
                  <a:pt x="1143" y="1886"/>
                </a:cubicBezTo>
                <a:cubicBezTo>
                  <a:pt x="1144" y="1886"/>
                  <a:pt x="1149" y="1887"/>
                  <a:pt x="1149" y="1886"/>
                </a:cubicBezTo>
                <a:cubicBezTo>
                  <a:pt x="1148" y="1885"/>
                  <a:pt x="1147" y="1885"/>
                  <a:pt x="1147" y="1885"/>
                </a:cubicBezTo>
                <a:cubicBezTo>
                  <a:pt x="1146" y="1885"/>
                  <a:pt x="1146" y="1884"/>
                  <a:pt x="1145" y="1884"/>
                </a:cubicBezTo>
                <a:cubicBezTo>
                  <a:pt x="1144" y="1883"/>
                  <a:pt x="1143" y="1883"/>
                  <a:pt x="1143" y="1882"/>
                </a:cubicBezTo>
                <a:cubicBezTo>
                  <a:pt x="1142" y="1881"/>
                  <a:pt x="1142" y="1879"/>
                  <a:pt x="1142" y="1878"/>
                </a:cubicBezTo>
                <a:cubicBezTo>
                  <a:pt x="1142" y="1877"/>
                  <a:pt x="1142" y="1877"/>
                  <a:pt x="1142" y="1876"/>
                </a:cubicBezTo>
                <a:cubicBezTo>
                  <a:pt x="1142" y="1875"/>
                  <a:pt x="1142" y="1875"/>
                  <a:pt x="1142" y="1874"/>
                </a:cubicBezTo>
                <a:cubicBezTo>
                  <a:pt x="1141" y="1873"/>
                  <a:pt x="1141" y="1871"/>
                  <a:pt x="1142" y="1869"/>
                </a:cubicBezTo>
                <a:cubicBezTo>
                  <a:pt x="1142" y="1868"/>
                  <a:pt x="1143" y="1867"/>
                  <a:pt x="1143" y="1865"/>
                </a:cubicBezTo>
                <a:cubicBezTo>
                  <a:pt x="1143" y="1864"/>
                  <a:pt x="1143" y="1863"/>
                  <a:pt x="1144" y="1862"/>
                </a:cubicBezTo>
                <a:cubicBezTo>
                  <a:pt x="1144" y="1861"/>
                  <a:pt x="1145" y="1861"/>
                  <a:pt x="1145" y="1860"/>
                </a:cubicBezTo>
                <a:cubicBezTo>
                  <a:pt x="1146" y="1859"/>
                  <a:pt x="1146" y="1858"/>
                  <a:pt x="1145" y="1858"/>
                </a:cubicBezTo>
                <a:cubicBezTo>
                  <a:pt x="1144" y="1857"/>
                  <a:pt x="1143" y="1857"/>
                  <a:pt x="1142" y="1857"/>
                </a:cubicBezTo>
                <a:cubicBezTo>
                  <a:pt x="1142" y="1857"/>
                  <a:pt x="1142" y="1856"/>
                  <a:pt x="1141" y="1856"/>
                </a:cubicBezTo>
                <a:cubicBezTo>
                  <a:pt x="1141" y="1856"/>
                  <a:pt x="1141" y="1856"/>
                  <a:pt x="1140" y="1856"/>
                </a:cubicBezTo>
                <a:cubicBezTo>
                  <a:pt x="1139" y="1856"/>
                  <a:pt x="1138" y="1855"/>
                  <a:pt x="1136" y="1854"/>
                </a:cubicBezTo>
                <a:cubicBezTo>
                  <a:pt x="1135" y="1854"/>
                  <a:pt x="1133" y="1855"/>
                  <a:pt x="1133" y="1856"/>
                </a:cubicBezTo>
                <a:cubicBezTo>
                  <a:pt x="1132" y="1858"/>
                  <a:pt x="1131" y="1860"/>
                  <a:pt x="1129" y="1861"/>
                </a:cubicBezTo>
                <a:cubicBezTo>
                  <a:pt x="1128" y="1861"/>
                  <a:pt x="1127" y="1861"/>
                  <a:pt x="1127" y="1861"/>
                </a:cubicBezTo>
                <a:cubicBezTo>
                  <a:pt x="1125" y="1862"/>
                  <a:pt x="1123" y="1862"/>
                  <a:pt x="1121" y="1863"/>
                </a:cubicBezTo>
                <a:cubicBezTo>
                  <a:pt x="1119" y="1863"/>
                  <a:pt x="1117" y="1863"/>
                  <a:pt x="1116" y="1864"/>
                </a:cubicBezTo>
                <a:cubicBezTo>
                  <a:pt x="1115" y="1864"/>
                  <a:pt x="1114" y="1865"/>
                  <a:pt x="1112" y="1865"/>
                </a:cubicBezTo>
                <a:cubicBezTo>
                  <a:pt x="1111" y="1866"/>
                  <a:pt x="1109" y="1866"/>
                  <a:pt x="1107" y="1867"/>
                </a:cubicBezTo>
                <a:cubicBezTo>
                  <a:pt x="1107" y="1867"/>
                  <a:pt x="1106" y="1867"/>
                  <a:pt x="1105" y="1868"/>
                </a:cubicBezTo>
                <a:cubicBezTo>
                  <a:pt x="1105" y="1868"/>
                  <a:pt x="1104" y="1868"/>
                  <a:pt x="1103" y="1868"/>
                </a:cubicBezTo>
                <a:cubicBezTo>
                  <a:pt x="1102" y="1869"/>
                  <a:pt x="1100" y="1869"/>
                  <a:pt x="1099" y="1870"/>
                </a:cubicBezTo>
                <a:cubicBezTo>
                  <a:pt x="1097" y="1870"/>
                  <a:pt x="1095" y="1870"/>
                  <a:pt x="1094" y="1870"/>
                </a:cubicBezTo>
                <a:cubicBezTo>
                  <a:pt x="1092" y="1870"/>
                  <a:pt x="1091" y="1870"/>
                  <a:pt x="1090" y="1870"/>
                </a:cubicBezTo>
                <a:cubicBezTo>
                  <a:pt x="1087" y="1870"/>
                  <a:pt x="1085" y="1870"/>
                  <a:pt x="1082" y="1870"/>
                </a:cubicBezTo>
                <a:cubicBezTo>
                  <a:pt x="1078" y="1870"/>
                  <a:pt x="1073" y="1870"/>
                  <a:pt x="1069" y="1871"/>
                </a:cubicBezTo>
                <a:cubicBezTo>
                  <a:pt x="1067" y="1872"/>
                  <a:pt x="1065" y="1873"/>
                  <a:pt x="1064" y="1874"/>
                </a:cubicBezTo>
                <a:cubicBezTo>
                  <a:pt x="1062" y="1875"/>
                  <a:pt x="1060" y="1877"/>
                  <a:pt x="1058" y="1878"/>
                </a:cubicBezTo>
                <a:cubicBezTo>
                  <a:pt x="1055" y="1879"/>
                  <a:pt x="1052" y="1881"/>
                  <a:pt x="1049" y="1881"/>
                </a:cubicBezTo>
                <a:cubicBezTo>
                  <a:pt x="1047" y="1881"/>
                  <a:pt x="1046" y="1879"/>
                  <a:pt x="1044" y="1878"/>
                </a:cubicBezTo>
                <a:cubicBezTo>
                  <a:pt x="1043" y="1878"/>
                  <a:pt x="1041" y="1878"/>
                  <a:pt x="1040" y="1878"/>
                </a:cubicBezTo>
                <a:cubicBezTo>
                  <a:pt x="1038" y="1878"/>
                  <a:pt x="1037" y="1879"/>
                  <a:pt x="1035" y="1880"/>
                </a:cubicBezTo>
                <a:cubicBezTo>
                  <a:pt x="1033" y="1881"/>
                  <a:pt x="1030" y="1881"/>
                  <a:pt x="1028" y="1883"/>
                </a:cubicBezTo>
                <a:cubicBezTo>
                  <a:pt x="1025" y="1885"/>
                  <a:pt x="1022" y="1886"/>
                  <a:pt x="1018" y="1886"/>
                </a:cubicBezTo>
                <a:cubicBezTo>
                  <a:pt x="1015" y="1886"/>
                  <a:pt x="1012" y="1887"/>
                  <a:pt x="1009" y="1886"/>
                </a:cubicBezTo>
                <a:cubicBezTo>
                  <a:pt x="1007" y="1885"/>
                  <a:pt x="1004" y="1883"/>
                  <a:pt x="1002" y="1881"/>
                </a:cubicBezTo>
                <a:cubicBezTo>
                  <a:pt x="1000" y="1879"/>
                  <a:pt x="998" y="1877"/>
                  <a:pt x="996" y="1875"/>
                </a:cubicBezTo>
                <a:cubicBezTo>
                  <a:pt x="996" y="1874"/>
                  <a:pt x="995" y="1873"/>
                  <a:pt x="994" y="1872"/>
                </a:cubicBezTo>
                <a:cubicBezTo>
                  <a:pt x="993" y="1871"/>
                  <a:pt x="992" y="1869"/>
                  <a:pt x="992" y="1868"/>
                </a:cubicBezTo>
                <a:cubicBezTo>
                  <a:pt x="991" y="1867"/>
                  <a:pt x="990" y="1866"/>
                  <a:pt x="989" y="1866"/>
                </a:cubicBezTo>
                <a:cubicBezTo>
                  <a:pt x="988" y="1865"/>
                  <a:pt x="987" y="1864"/>
                  <a:pt x="985" y="1863"/>
                </a:cubicBezTo>
                <a:cubicBezTo>
                  <a:pt x="984" y="1863"/>
                  <a:pt x="982" y="1863"/>
                  <a:pt x="981" y="1863"/>
                </a:cubicBezTo>
                <a:cubicBezTo>
                  <a:pt x="980" y="1863"/>
                  <a:pt x="980" y="1862"/>
                  <a:pt x="979" y="1863"/>
                </a:cubicBezTo>
                <a:cubicBezTo>
                  <a:pt x="978" y="1863"/>
                  <a:pt x="978" y="1863"/>
                  <a:pt x="977" y="1863"/>
                </a:cubicBezTo>
                <a:cubicBezTo>
                  <a:pt x="976" y="1863"/>
                  <a:pt x="976" y="1863"/>
                  <a:pt x="977" y="1862"/>
                </a:cubicBezTo>
                <a:cubicBezTo>
                  <a:pt x="977" y="1862"/>
                  <a:pt x="978" y="1862"/>
                  <a:pt x="979" y="1862"/>
                </a:cubicBezTo>
                <a:cubicBezTo>
                  <a:pt x="980" y="1861"/>
                  <a:pt x="981" y="1861"/>
                  <a:pt x="982" y="1860"/>
                </a:cubicBezTo>
                <a:cubicBezTo>
                  <a:pt x="983" y="1859"/>
                  <a:pt x="984" y="1858"/>
                  <a:pt x="985" y="1857"/>
                </a:cubicBezTo>
                <a:cubicBezTo>
                  <a:pt x="987" y="1857"/>
                  <a:pt x="988" y="1856"/>
                  <a:pt x="989" y="1856"/>
                </a:cubicBezTo>
                <a:cubicBezTo>
                  <a:pt x="991" y="1855"/>
                  <a:pt x="991" y="1852"/>
                  <a:pt x="991" y="1850"/>
                </a:cubicBezTo>
                <a:cubicBezTo>
                  <a:pt x="991" y="1848"/>
                  <a:pt x="990" y="1846"/>
                  <a:pt x="989" y="1844"/>
                </a:cubicBezTo>
                <a:cubicBezTo>
                  <a:pt x="988" y="1842"/>
                  <a:pt x="987" y="1841"/>
                  <a:pt x="986" y="1841"/>
                </a:cubicBezTo>
                <a:cubicBezTo>
                  <a:pt x="985" y="1840"/>
                  <a:pt x="984" y="1839"/>
                  <a:pt x="983" y="1837"/>
                </a:cubicBezTo>
                <a:cubicBezTo>
                  <a:pt x="982" y="1836"/>
                  <a:pt x="981" y="1838"/>
                  <a:pt x="980" y="1838"/>
                </a:cubicBezTo>
                <a:cubicBezTo>
                  <a:pt x="979" y="1838"/>
                  <a:pt x="977" y="1837"/>
                  <a:pt x="977" y="1836"/>
                </a:cubicBezTo>
                <a:cubicBezTo>
                  <a:pt x="976" y="1835"/>
                  <a:pt x="975" y="1834"/>
                  <a:pt x="974" y="1833"/>
                </a:cubicBezTo>
                <a:cubicBezTo>
                  <a:pt x="974" y="1831"/>
                  <a:pt x="973" y="1831"/>
                  <a:pt x="972" y="1830"/>
                </a:cubicBezTo>
                <a:cubicBezTo>
                  <a:pt x="970" y="1829"/>
                  <a:pt x="970" y="1828"/>
                  <a:pt x="970" y="1827"/>
                </a:cubicBezTo>
                <a:cubicBezTo>
                  <a:pt x="970" y="1825"/>
                  <a:pt x="969" y="1824"/>
                  <a:pt x="968" y="1823"/>
                </a:cubicBezTo>
                <a:cubicBezTo>
                  <a:pt x="967" y="1821"/>
                  <a:pt x="965" y="1818"/>
                  <a:pt x="962" y="1817"/>
                </a:cubicBezTo>
                <a:cubicBezTo>
                  <a:pt x="960" y="1816"/>
                  <a:pt x="957" y="1816"/>
                  <a:pt x="955" y="1814"/>
                </a:cubicBezTo>
                <a:cubicBezTo>
                  <a:pt x="954" y="1812"/>
                  <a:pt x="953" y="1810"/>
                  <a:pt x="953" y="1809"/>
                </a:cubicBezTo>
                <a:cubicBezTo>
                  <a:pt x="952" y="1808"/>
                  <a:pt x="952" y="1808"/>
                  <a:pt x="951" y="1807"/>
                </a:cubicBezTo>
                <a:cubicBezTo>
                  <a:pt x="951" y="1806"/>
                  <a:pt x="951" y="1806"/>
                  <a:pt x="950" y="1805"/>
                </a:cubicBezTo>
                <a:cubicBezTo>
                  <a:pt x="949" y="1804"/>
                  <a:pt x="948" y="1803"/>
                  <a:pt x="947" y="1802"/>
                </a:cubicBezTo>
                <a:cubicBezTo>
                  <a:pt x="944" y="1801"/>
                  <a:pt x="941" y="1800"/>
                  <a:pt x="939" y="1798"/>
                </a:cubicBezTo>
                <a:cubicBezTo>
                  <a:pt x="937" y="1796"/>
                  <a:pt x="934" y="1795"/>
                  <a:pt x="931" y="1795"/>
                </a:cubicBezTo>
                <a:cubicBezTo>
                  <a:pt x="929" y="1795"/>
                  <a:pt x="926" y="1795"/>
                  <a:pt x="925" y="1792"/>
                </a:cubicBezTo>
                <a:cubicBezTo>
                  <a:pt x="925" y="1791"/>
                  <a:pt x="924" y="1790"/>
                  <a:pt x="924" y="1789"/>
                </a:cubicBezTo>
                <a:cubicBezTo>
                  <a:pt x="924" y="1789"/>
                  <a:pt x="923" y="1789"/>
                  <a:pt x="923" y="1788"/>
                </a:cubicBezTo>
                <a:cubicBezTo>
                  <a:pt x="922" y="1787"/>
                  <a:pt x="922" y="1785"/>
                  <a:pt x="921" y="1785"/>
                </a:cubicBezTo>
                <a:cubicBezTo>
                  <a:pt x="920" y="1784"/>
                  <a:pt x="919" y="1787"/>
                  <a:pt x="919" y="1788"/>
                </a:cubicBezTo>
                <a:cubicBezTo>
                  <a:pt x="920" y="1789"/>
                  <a:pt x="921" y="1790"/>
                  <a:pt x="920" y="1791"/>
                </a:cubicBezTo>
                <a:cubicBezTo>
                  <a:pt x="920" y="1792"/>
                  <a:pt x="919" y="1792"/>
                  <a:pt x="919" y="1792"/>
                </a:cubicBezTo>
                <a:cubicBezTo>
                  <a:pt x="918" y="1792"/>
                  <a:pt x="918" y="1791"/>
                  <a:pt x="918" y="1790"/>
                </a:cubicBezTo>
                <a:cubicBezTo>
                  <a:pt x="918" y="1789"/>
                  <a:pt x="917" y="1788"/>
                  <a:pt x="916" y="1787"/>
                </a:cubicBezTo>
                <a:cubicBezTo>
                  <a:pt x="915" y="1787"/>
                  <a:pt x="914" y="1785"/>
                  <a:pt x="913" y="1784"/>
                </a:cubicBezTo>
                <a:cubicBezTo>
                  <a:pt x="913" y="1783"/>
                  <a:pt x="914" y="1781"/>
                  <a:pt x="913" y="1780"/>
                </a:cubicBezTo>
                <a:cubicBezTo>
                  <a:pt x="912" y="1778"/>
                  <a:pt x="911" y="1777"/>
                  <a:pt x="911" y="1776"/>
                </a:cubicBezTo>
                <a:cubicBezTo>
                  <a:pt x="910" y="1774"/>
                  <a:pt x="908" y="1773"/>
                  <a:pt x="908" y="1771"/>
                </a:cubicBezTo>
                <a:cubicBezTo>
                  <a:pt x="908" y="1769"/>
                  <a:pt x="908" y="1768"/>
                  <a:pt x="908" y="1767"/>
                </a:cubicBezTo>
                <a:cubicBezTo>
                  <a:pt x="908" y="1762"/>
                  <a:pt x="907" y="1758"/>
                  <a:pt x="905" y="1753"/>
                </a:cubicBezTo>
                <a:cubicBezTo>
                  <a:pt x="904" y="1750"/>
                  <a:pt x="903" y="1748"/>
                  <a:pt x="902" y="1745"/>
                </a:cubicBezTo>
                <a:cubicBezTo>
                  <a:pt x="900" y="1743"/>
                  <a:pt x="900" y="1740"/>
                  <a:pt x="898" y="1737"/>
                </a:cubicBezTo>
                <a:cubicBezTo>
                  <a:pt x="898" y="1736"/>
                  <a:pt x="897" y="1735"/>
                  <a:pt x="896" y="1734"/>
                </a:cubicBezTo>
                <a:cubicBezTo>
                  <a:pt x="896" y="1733"/>
                  <a:pt x="895" y="1732"/>
                  <a:pt x="894" y="1732"/>
                </a:cubicBezTo>
                <a:cubicBezTo>
                  <a:pt x="893" y="1731"/>
                  <a:pt x="893" y="1731"/>
                  <a:pt x="892" y="1731"/>
                </a:cubicBezTo>
                <a:cubicBezTo>
                  <a:pt x="892" y="1731"/>
                  <a:pt x="892" y="1730"/>
                  <a:pt x="891" y="1730"/>
                </a:cubicBezTo>
                <a:cubicBezTo>
                  <a:pt x="890" y="1728"/>
                  <a:pt x="888" y="1728"/>
                  <a:pt x="886" y="1727"/>
                </a:cubicBezTo>
                <a:cubicBezTo>
                  <a:pt x="885" y="1726"/>
                  <a:pt x="884" y="1726"/>
                  <a:pt x="884" y="1725"/>
                </a:cubicBezTo>
                <a:cubicBezTo>
                  <a:pt x="882" y="1724"/>
                  <a:pt x="881" y="1723"/>
                  <a:pt x="880" y="1722"/>
                </a:cubicBezTo>
                <a:cubicBezTo>
                  <a:pt x="877" y="1720"/>
                  <a:pt x="875" y="1719"/>
                  <a:pt x="873" y="1716"/>
                </a:cubicBezTo>
                <a:cubicBezTo>
                  <a:pt x="873" y="1714"/>
                  <a:pt x="872" y="1713"/>
                  <a:pt x="871" y="1711"/>
                </a:cubicBezTo>
                <a:cubicBezTo>
                  <a:pt x="871" y="1710"/>
                  <a:pt x="871" y="1708"/>
                  <a:pt x="871" y="1707"/>
                </a:cubicBezTo>
                <a:cubicBezTo>
                  <a:pt x="870" y="1706"/>
                  <a:pt x="870" y="1704"/>
                  <a:pt x="870" y="1703"/>
                </a:cubicBezTo>
                <a:cubicBezTo>
                  <a:pt x="870" y="1701"/>
                  <a:pt x="870" y="1700"/>
                  <a:pt x="869" y="1698"/>
                </a:cubicBezTo>
                <a:cubicBezTo>
                  <a:pt x="869" y="1693"/>
                  <a:pt x="870" y="1687"/>
                  <a:pt x="869" y="1681"/>
                </a:cubicBezTo>
                <a:cubicBezTo>
                  <a:pt x="869" y="1680"/>
                  <a:pt x="869" y="1678"/>
                  <a:pt x="868" y="1677"/>
                </a:cubicBezTo>
                <a:cubicBezTo>
                  <a:pt x="868" y="1676"/>
                  <a:pt x="868" y="1674"/>
                  <a:pt x="868" y="1673"/>
                </a:cubicBezTo>
                <a:cubicBezTo>
                  <a:pt x="868" y="1671"/>
                  <a:pt x="867" y="1668"/>
                  <a:pt x="869" y="1671"/>
                </a:cubicBezTo>
                <a:cubicBezTo>
                  <a:pt x="870" y="1671"/>
                  <a:pt x="870" y="1672"/>
                  <a:pt x="871" y="1672"/>
                </a:cubicBezTo>
                <a:cubicBezTo>
                  <a:pt x="871" y="1672"/>
                  <a:pt x="871" y="1672"/>
                  <a:pt x="871" y="1672"/>
                </a:cubicBezTo>
                <a:cubicBezTo>
                  <a:pt x="871" y="1672"/>
                  <a:pt x="870" y="1670"/>
                  <a:pt x="870" y="1669"/>
                </a:cubicBezTo>
                <a:cubicBezTo>
                  <a:pt x="869" y="1669"/>
                  <a:pt x="869" y="1668"/>
                  <a:pt x="868" y="1667"/>
                </a:cubicBezTo>
                <a:cubicBezTo>
                  <a:pt x="868" y="1667"/>
                  <a:pt x="867" y="1667"/>
                  <a:pt x="867" y="1667"/>
                </a:cubicBezTo>
                <a:cubicBezTo>
                  <a:pt x="865" y="1666"/>
                  <a:pt x="864" y="1663"/>
                  <a:pt x="863" y="1661"/>
                </a:cubicBezTo>
                <a:cubicBezTo>
                  <a:pt x="863" y="1660"/>
                  <a:pt x="862" y="1658"/>
                  <a:pt x="862" y="1657"/>
                </a:cubicBezTo>
                <a:cubicBezTo>
                  <a:pt x="862" y="1656"/>
                  <a:pt x="863" y="1656"/>
                  <a:pt x="863" y="1655"/>
                </a:cubicBezTo>
                <a:cubicBezTo>
                  <a:pt x="863" y="1654"/>
                  <a:pt x="863" y="1653"/>
                  <a:pt x="862" y="1653"/>
                </a:cubicBezTo>
                <a:cubicBezTo>
                  <a:pt x="862" y="1651"/>
                  <a:pt x="860" y="1650"/>
                  <a:pt x="859" y="1649"/>
                </a:cubicBezTo>
                <a:cubicBezTo>
                  <a:pt x="858" y="1648"/>
                  <a:pt x="857" y="1647"/>
                  <a:pt x="856" y="1646"/>
                </a:cubicBezTo>
                <a:cubicBezTo>
                  <a:pt x="853" y="1645"/>
                  <a:pt x="851" y="1642"/>
                  <a:pt x="849" y="1641"/>
                </a:cubicBezTo>
                <a:cubicBezTo>
                  <a:pt x="848" y="1640"/>
                  <a:pt x="846" y="1639"/>
                  <a:pt x="845" y="1638"/>
                </a:cubicBezTo>
                <a:cubicBezTo>
                  <a:pt x="844" y="1637"/>
                  <a:pt x="843" y="1636"/>
                  <a:pt x="842" y="1635"/>
                </a:cubicBezTo>
                <a:cubicBezTo>
                  <a:pt x="840" y="1634"/>
                  <a:pt x="839" y="1631"/>
                  <a:pt x="838" y="1628"/>
                </a:cubicBezTo>
                <a:cubicBezTo>
                  <a:pt x="837" y="1626"/>
                  <a:pt x="837" y="1622"/>
                  <a:pt x="836" y="1620"/>
                </a:cubicBezTo>
                <a:cubicBezTo>
                  <a:pt x="836" y="1618"/>
                  <a:pt x="835" y="1617"/>
                  <a:pt x="835" y="1615"/>
                </a:cubicBezTo>
                <a:cubicBezTo>
                  <a:pt x="835" y="1614"/>
                  <a:pt x="834" y="1612"/>
                  <a:pt x="835" y="1611"/>
                </a:cubicBezTo>
                <a:cubicBezTo>
                  <a:pt x="835" y="1610"/>
                  <a:pt x="837" y="1612"/>
                  <a:pt x="838" y="1612"/>
                </a:cubicBezTo>
                <a:cubicBezTo>
                  <a:pt x="840" y="1612"/>
                  <a:pt x="839" y="1610"/>
                  <a:pt x="838" y="1610"/>
                </a:cubicBezTo>
                <a:cubicBezTo>
                  <a:pt x="837" y="1609"/>
                  <a:pt x="836" y="1608"/>
                  <a:pt x="835" y="1608"/>
                </a:cubicBezTo>
                <a:cubicBezTo>
                  <a:pt x="834" y="1607"/>
                  <a:pt x="833" y="1606"/>
                  <a:pt x="833" y="1606"/>
                </a:cubicBezTo>
                <a:cubicBezTo>
                  <a:pt x="832" y="1605"/>
                  <a:pt x="832" y="1604"/>
                  <a:pt x="832" y="1603"/>
                </a:cubicBezTo>
                <a:cubicBezTo>
                  <a:pt x="830" y="1601"/>
                  <a:pt x="829" y="1601"/>
                  <a:pt x="828" y="1599"/>
                </a:cubicBezTo>
                <a:cubicBezTo>
                  <a:pt x="827" y="1598"/>
                  <a:pt x="827" y="1596"/>
                  <a:pt x="826" y="1594"/>
                </a:cubicBezTo>
                <a:cubicBezTo>
                  <a:pt x="825" y="1593"/>
                  <a:pt x="824" y="1591"/>
                  <a:pt x="824" y="1590"/>
                </a:cubicBezTo>
                <a:cubicBezTo>
                  <a:pt x="822" y="1586"/>
                  <a:pt x="821" y="1583"/>
                  <a:pt x="819" y="1580"/>
                </a:cubicBezTo>
                <a:cubicBezTo>
                  <a:pt x="818" y="1579"/>
                  <a:pt x="818" y="1577"/>
                  <a:pt x="817" y="1576"/>
                </a:cubicBezTo>
                <a:cubicBezTo>
                  <a:pt x="816" y="1574"/>
                  <a:pt x="815" y="1573"/>
                  <a:pt x="814" y="1572"/>
                </a:cubicBezTo>
                <a:cubicBezTo>
                  <a:pt x="813" y="1568"/>
                  <a:pt x="811" y="1565"/>
                  <a:pt x="809" y="1562"/>
                </a:cubicBezTo>
                <a:cubicBezTo>
                  <a:pt x="808" y="1561"/>
                  <a:pt x="807" y="1560"/>
                  <a:pt x="807" y="1558"/>
                </a:cubicBezTo>
                <a:cubicBezTo>
                  <a:pt x="806" y="1557"/>
                  <a:pt x="805" y="1556"/>
                  <a:pt x="805" y="1555"/>
                </a:cubicBezTo>
                <a:cubicBezTo>
                  <a:pt x="804" y="1553"/>
                  <a:pt x="805" y="1551"/>
                  <a:pt x="805" y="1550"/>
                </a:cubicBezTo>
                <a:cubicBezTo>
                  <a:pt x="805" y="1548"/>
                  <a:pt x="804" y="1546"/>
                  <a:pt x="804" y="1544"/>
                </a:cubicBezTo>
                <a:cubicBezTo>
                  <a:pt x="803" y="1542"/>
                  <a:pt x="803" y="1541"/>
                  <a:pt x="802" y="1539"/>
                </a:cubicBezTo>
                <a:cubicBezTo>
                  <a:pt x="801" y="1538"/>
                  <a:pt x="800" y="1537"/>
                  <a:pt x="800" y="1535"/>
                </a:cubicBezTo>
                <a:cubicBezTo>
                  <a:pt x="799" y="1534"/>
                  <a:pt x="799" y="1532"/>
                  <a:pt x="798" y="1530"/>
                </a:cubicBezTo>
                <a:cubicBezTo>
                  <a:pt x="797" y="1529"/>
                  <a:pt x="797" y="1528"/>
                  <a:pt x="796" y="1527"/>
                </a:cubicBezTo>
                <a:cubicBezTo>
                  <a:pt x="794" y="1525"/>
                  <a:pt x="791" y="1523"/>
                  <a:pt x="789" y="1521"/>
                </a:cubicBezTo>
                <a:cubicBezTo>
                  <a:pt x="787" y="1519"/>
                  <a:pt x="785" y="1516"/>
                  <a:pt x="783" y="1514"/>
                </a:cubicBezTo>
                <a:cubicBezTo>
                  <a:pt x="782" y="1512"/>
                  <a:pt x="782" y="1511"/>
                  <a:pt x="781" y="1509"/>
                </a:cubicBezTo>
                <a:cubicBezTo>
                  <a:pt x="781" y="1508"/>
                  <a:pt x="780" y="1506"/>
                  <a:pt x="780" y="1505"/>
                </a:cubicBezTo>
                <a:cubicBezTo>
                  <a:pt x="779" y="1503"/>
                  <a:pt x="779" y="1502"/>
                  <a:pt x="778" y="1500"/>
                </a:cubicBezTo>
                <a:cubicBezTo>
                  <a:pt x="777" y="1499"/>
                  <a:pt x="776" y="1498"/>
                  <a:pt x="776" y="1497"/>
                </a:cubicBezTo>
                <a:cubicBezTo>
                  <a:pt x="775" y="1495"/>
                  <a:pt x="774" y="1495"/>
                  <a:pt x="773" y="1494"/>
                </a:cubicBezTo>
                <a:cubicBezTo>
                  <a:pt x="773" y="1492"/>
                  <a:pt x="773" y="1491"/>
                  <a:pt x="774" y="1490"/>
                </a:cubicBezTo>
                <a:cubicBezTo>
                  <a:pt x="775" y="1489"/>
                  <a:pt x="775" y="1487"/>
                  <a:pt x="775" y="1486"/>
                </a:cubicBezTo>
                <a:cubicBezTo>
                  <a:pt x="776" y="1485"/>
                  <a:pt x="777" y="1484"/>
                  <a:pt x="778" y="1486"/>
                </a:cubicBezTo>
                <a:cubicBezTo>
                  <a:pt x="778" y="1486"/>
                  <a:pt x="778" y="1487"/>
                  <a:pt x="778" y="1488"/>
                </a:cubicBezTo>
                <a:cubicBezTo>
                  <a:pt x="778" y="1489"/>
                  <a:pt x="779" y="1489"/>
                  <a:pt x="779" y="1490"/>
                </a:cubicBezTo>
                <a:cubicBezTo>
                  <a:pt x="780" y="1491"/>
                  <a:pt x="779" y="1492"/>
                  <a:pt x="779" y="1494"/>
                </a:cubicBezTo>
                <a:cubicBezTo>
                  <a:pt x="779" y="1495"/>
                  <a:pt x="781" y="1495"/>
                  <a:pt x="781" y="1496"/>
                </a:cubicBezTo>
                <a:cubicBezTo>
                  <a:pt x="782" y="1498"/>
                  <a:pt x="782" y="1499"/>
                  <a:pt x="783" y="1500"/>
                </a:cubicBezTo>
                <a:cubicBezTo>
                  <a:pt x="785" y="1501"/>
                  <a:pt x="788" y="1502"/>
                  <a:pt x="789" y="1505"/>
                </a:cubicBezTo>
                <a:cubicBezTo>
                  <a:pt x="790" y="1508"/>
                  <a:pt x="789" y="1511"/>
                  <a:pt x="790" y="1514"/>
                </a:cubicBezTo>
                <a:cubicBezTo>
                  <a:pt x="791" y="1515"/>
                  <a:pt x="792" y="1516"/>
                  <a:pt x="792" y="1517"/>
                </a:cubicBezTo>
                <a:cubicBezTo>
                  <a:pt x="794" y="1518"/>
                  <a:pt x="795" y="1519"/>
                  <a:pt x="796" y="1521"/>
                </a:cubicBezTo>
                <a:cubicBezTo>
                  <a:pt x="798" y="1522"/>
                  <a:pt x="799" y="1523"/>
                  <a:pt x="801" y="1524"/>
                </a:cubicBezTo>
                <a:cubicBezTo>
                  <a:pt x="802" y="1525"/>
                  <a:pt x="803" y="1527"/>
                  <a:pt x="804" y="1528"/>
                </a:cubicBezTo>
                <a:cubicBezTo>
                  <a:pt x="805" y="1529"/>
                  <a:pt x="806" y="1530"/>
                  <a:pt x="808" y="1530"/>
                </a:cubicBezTo>
                <a:cubicBezTo>
                  <a:pt x="808" y="1531"/>
                  <a:pt x="810" y="1533"/>
                  <a:pt x="811" y="1532"/>
                </a:cubicBezTo>
                <a:cubicBezTo>
                  <a:pt x="811" y="1531"/>
                  <a:pt x="811" y="1530"/>
                  <a:pt x="811" y="1530"/>
                </a:cubicBezTo>
                <a:cubicBezTo>
                  <a:pt x="812" y="1529"/>
                  <a:pt x="812" y="1528"/>
                  <a:pt x="812" y="1527"/>
                </a:cubicBezTo>
                <a:cubicBezTo>
                  <a:pt x="812" y="1526"/>
                  <a:pt x="813" y="1525"/>
                  <a:pt x="813" y="1523"/>
                </a:cubicBezTo>
                <a:cubicBezTo>
                  <a:pt x="815" y="1520"/>
                  <a:pt x="815" y="1517"/>
                  <a:pt x="816" y="1514"/>
                </a:cubicBezTo>
                <a:cubicBezTo>
                  <a:pt x="817" y="1513"/>
                  <a:pt x="818" y="1512"/>
                  <a:pt x="818" y="1510"/>
                </a:cubicBezTo>
                <a:cubicBezTo>
                  <a:pt x="818" y="1509"/>
                  <a:pt x="818" y="1507"/>
                  <a:pt x="819" y="1506"/>
                </a:cubicBezTo>
                <a:cubicBezTo>
                  <a:pt x="820" y="1503"/>
                  <a:pt x="821" y="1501"/>
                  <a:pt x="822" y="1498"/>
                </a:cubicBezTo>
                <a:cubicBezTo>
                  <a:pt x="823" y="1497"/>
                  <a:pt x="823" y="1496"/>
                  <a:pt x="823" y="1494"/>
                </a:cubicBezTo>
                <a:cubicBezTo>
                  <a:pt x="823" y="1494"/>
                  <a:pt x="823" y="1493"/>
                  <a:pt x="824" y="1494"/>
                </a:cubicBezTo>
                <a:cubicBezTo>
                  <a:pt x="824" y="1495"/>
                  <a:pt x="824" y="1496"/>
                  <a:pt x="824" y="1496"/>
                </a:cubicBezTo>
                <a:cubicBezTo>
                  <a:pt x="824" y="1498"/>
                  <a:pt x="824" y="1499"/>
                  <a:pt x="824" y="1500"/>
                </a:cubicBezTo>
                <a:cubicBezTo>
                  <a:pt x="823" y="1502"/>
                  <a:pt x="822" y="1503"/>
                  <a:pt x="822" y="1504"/>
                </a:cubicBezTo>
                <a:cubicBezTo>
                  <a:pt x="822" y="1505"/>
                  <a:pt x="821" y="1507"/>
                  <a:pt x="821" y="1508"/>
                </a:cubicBezTo>
                <a:cubicBezTo>
                  <a:pt x="821" y="1510"/>
                  <a:pt x="821" y="1511"/>
                  <a:pt x="820" y="1512"/>
                </a:cubicBezTo>
                <a:cubicBezTo>
                  <a:pt x="819" y="1515"/>
                  <a:pt x="819" y="1518"/>
                  <a:pt x="818" y="1520"/>
                </a:cubicBezTo>
                <a:cubicBezTo>
                  <a:pt x="817" y="1521"/>
                  <a:pt x="817" y="1522"/>
                  <a:pt x="817" y="1523"/>
                </a:cubicBezTo>
                <a:cubicBezTo>
                  <a:pt x="817" y="1523"/>
                  <a:pt x="817" y="1525"/>
                  <a:pt x="817" y="1526"/>
                </a:cubicBezTo>
                <a:cubicBezTo>
                  <a:pt x="818" y="1526"/>
                  <a:pt x="818" y="1525"/>
                  <a:pt x="819" y="1525"/>
                </a:cubicBezTo>
                <a:cubicBezTo>
                  <a:pt x="820" y="1523"/>
                  <a:pt x="823" y="1525"/>
                  <a:pt x="824" y="1524"/>
                </a:cubicBezTo>
                <a:cubicBezTo>
                  <a:pt x="826" y="1524"/>
                  <a:pt x="827" y="1524"/>
                  <a:pt x="828" y="1525"/>
                </a:cubicBezTo>
                <a:cubicBezTo>
                  <a:pt x="830" y="1526"/>
                  <a:pt x="830" y="1527"/>
                  <a:pt x="831" y="1529"/>
                </a:cubicBezTo>
                <a:cubicBezTo>
                  <a:pt x="831" y="1531"/>
                  <a:pt x="833" y="1532"/>
                  <a:pt x="834" y="1533"/>
                </a:cubicBezTo>
                <a:cubicBezTo>
                  <a:pt x="834" y="1534"/>
                  <a:pt x="835" y="1536"/>
                  <a:pt x="836" y="1537"/>
                </a:cubicBezTo>
                <a:cubicBezTo>
                  <a:pt x="836" y="1539"/>
                  <a:pt x="837" y="1540"/>
                  <a:pt x="838" y="1541"/>
                </a:cubicBezTo>
                <a:cubicBezTo>
                  <a:pt x="841" y="1543"/>
                  <a:pt x="842" y="1546"/>
                  <a:pt x="844" y="1549"/>
                </a:cubicBezTo>
                <a:cubicBezTo>
                  <a:pt x="845" y="1551"/>
                  <a:pt x="847" y="1553"/>
                  <a:pt x="848" y="1556"/>
                </a:cubicBezTo>
                <a:cubicBezTo>
                  <a:pt x="848" y="1556"/>
                  <a:pt x="848" y="1557"/>
                  <a:pt x="849" y="1558"/>
                </a:cubicBezTo>
                <a:cubicBezTo>
                  <a:pt x="850" y="1559"/>
                  <a:pt x="851" y="1559"/>
                  <a:pt x="852" y="1561"/>
                </a:cubicBezTo>
                <a:cubicBezTo>
                  <a:pt x="852" y="1562"/>
                  <a:pt x="852" y="1563"/>
                  <a:pt x="853" y="1564"/>
                </a:cubicBezTo>
                <a:cubicBezTo>
                  <a:pt x="855" y="1565"/>
                  <a:pt x="855" y="1567"/>
                  <a:pt x="857" y="1567"/>
                </a:cubicBezTo>
                <a:cubicBezTo>
                  <a:pt x="858" y="1568"/>
                  <a:pt x="858" y="1569"/>
                  <a:pt x="859" y="1571"/>
                </a:cubicBezTo>
                <a:cubicBezTo>
                  <a:pt x="859" y="1572"/>
                  <a:pt x="859" y="1573"/>
                  <a:pt x="860" y="1575"/>
                </a:cubicBezTo>
                <a:cubicBezTo>
                  <a:pt x="861" y="1576"/>
                  <a:pt x="862" y="1576"/>
                  <a:pt x="862" y="1577"/>
                </a:cubicBezTo>
                <a:cubicBezTo>
                  <a:pt x="863" y="1579"/>
                  <a:pt x="864" y="1580"/>
                  <a:pt x="865" y="1581"/>
                </a:cubicBezTo>
                <a:cubicBezTo>
                  <a:pt x="867" y="1582"/>
                  <a:pt x="867" y="1583"/>
                  <a:pt x="868" y="1584"/>
                </a:cubicBezTo>
                <a:cubicBezTo>
                  <a:pt x="868" y="1585"/>
                  <a:pt x="868" y="1585"/>
                  <a:pt x="869" y="1586"/>
                </a:cubicBezTo>
                <a:cubicBezTo>
                  <a:pt x="869" y="1587"/>
                  <a:pt x="870" y="1587"/>
                  <a:pt x="870" y="1588"/>
                </a:cubicBezTo>
                <a:cubicBezTo>
                  <a:pt x="871" y="1591"/>
                  <a:pt x="870" y="1595"/>
                  <a:pt x="872" y="1598"/>
                </a:cubicBezTo>
                <a:cubicBezTo>
                  <a:pt x="872" y="1600"/>
                  <a:pt x="874" y="1601"/>
                  <a:pt x="875" y="1603"/>
                </a:cubicBezTo>
                <a:cubicBezTo>
                  <a:pt x="875" y="1604"/>
                  <a:pt x="877" y="1605"/>
                  <a:pt x="879" y="1606"/>
                </a:cubicBezTo>
                <a:cubicBezTo>
                  <a:pt x="880" y="1606"/>
                  <a:pt x="882" y="1606"/>
                  <a:pt x="883" y="1606"/>
                </a:cubicBezTo>
                <a:cubicBezTo>
                  <a:pt x="884" y="1607"/>
                  <a:pt x="885" y="1608"/>
                  <a:pt x="887" y="1609"/>
                </a:cubicBezTo>
                <a:cubicBezTo>
                  <a:pt x="888" y="1610"/>
                  <a:pt x="889" y="1611"/>
                  <a:pt x="890" y="1612"/>
                </a:cubicBezTo>
                <a:cubicBezTo>
                  <a:pt x="891" y="1614"/>
                  <a:pt x="892" y="1615"/>
                  <a:pt x="893" y="1616"/>
                </a:cubicBezTo>
                <a:cubicBezTo>
                  <a:pt x="894" y="1618"/>
                  <a:pt x="895" y="1619"/>
                  <a:pt x="896" y="1620"/>
                </a:cubicBezTo>
                <a:cubicBezTo>
                  <a:pt x="898" y="1623"/>
                  <a:pt x="899" y="1627"/>
                  <a:pt x="901" y="1630"/>
                </a:cubicBezTo>
                <a:cubicBezTo>
                  <a:pt x="902" y="1631"/>
                  <a:pt x="902" y="1633"/>
                  <a:pt x="903" y="1635"/>
                </a:cubicBezTo>
                <a:cubicBezTo>
                  <a:pt x="903" y="1636"/>
                  <a:pt x="904" y="1638"/>
                  <a:pt x="905" y="1640"/>
                </a:cubicBezTo>
                <a:cubicBezTo>
                  <a:pt x="906" y="1641"/>
                  <a:pt x="906" y="1642"/>
                  <a:pt x="906" y="1643"/>
                </a:cubicBezTo>
                <a:cubicBezTo>
                  <a:pt x="906" y="1645"/>
                  <a:pt x="905" y="1646"/>
                  <a:pt x="905" y="1647"/>
                </a:cubicBezTo>
                <a:cubicBezTo>
                  <a:pt x="904" y="1648"/>
                  <a:pt x="904" y="1650"/>
                  <a:pt x="904" y="1651"/>
                </a:cubicBezTo>
                <a:cubicBezTo>
                  <a:pt x="905" y="1653"/>
                  <a:pt x="905" y="1654"/>
                  <a:pt x="906" y="1655"/>
                </a:cubicBezTo>
                <a:cubicBezTo>
                  <a:pt x="906" y="1656"/>
                  <a:pt x="906" y="1657"/>
                  <a:pt x="906" y="1658"/>
                </a:cubicBezTo>
                <a:cubicBezTo>
                  <a:pt x="906" y="1661"/>
                  <a:pt x="906" y="1663"/>
                  <a:pt x="906" y="1666"/>
                </a:cubicBezTo>
                <a:cubicBezTo>
                  <a:pt x="906" y="1667"/>
                  <a:pt x="907" y="1669"/>
                  <a:pt x="907" y="1671"/>
                </a:cubicBezTo>
                <a:cubicBezTo>
                  <a:pt x="909" y="1674"/>
                  <a:pt x="911" y="1676"/>
                  <a:pt x="913" y="1679"/>
                </a:cubicBezTo>
                <a:cubicBezTo>
                  <a:pt x="914" y="1680"/>
                  <a:pt x="915" y="1682"/>
                  <a:pt x="916" y="1683"/>
                </a:cubicBezTo>
                <a:cubicBezTo>
                  <a:pt x="916" y="1684"/>
                  <a:pt x="918" y="1685"/>
                  <a:pt x="919" y="1686"/>
                </a:cubicBezTo>
                <a:cubicBezTo>
                  <a:pt x="921" y="1688"/>
                  <a:pt x="924" y="1687"/>
                  <a:pt x="927" y="1688"/>
                </a:cubicBezTo>
                <a:cubicBezTo>
                  <a:pt x="928" y="1689"/>
                  <a:pt x="929" y="1690"/>
                  <a:pt x="930" y="1691"/>
                </a:cubicBezTo>
                <a:cubicBezTo>
                  <a:pt x="931" y="1693"/>
                  <a:pt x="932" y="1694"/>
                  <a:pt x="933" y="1695"/>
                </a:cubicBezTo>
                <a:cubicBezTo>
                  <a:pt x="935" y="1697"/>
                  <a:pt x="937" y="1700"/>
                  <a:pt x="938" y="1703"/>
                </a:cubicBezTo>
                <a:cubicBezTo>
                  <a:pt x="939" y="1705"/>
                  <a:pt x="941" y="1707"/>
                  <a:pt x="942" y="1709"/>
                </a:cubicBezTo>
                <a:cubicBezTo>
                  <a:pt x="943" y="1710"/>
                  <a:pt x="944" y="1712"/>
                  <a:pt x="944" y="1714"/>
                </a:cubicBezTo>
                <a:cubicBezTo>
                  <a:pt x="946" y="1717"/>
                  <a:pt x="948" y="1720"/>
                  <a:pt x="950" y="1723"/>
                </a:cubicBezTo>
                <a:cubicBezTo>
                  <a:pt x="953" y="1727"/>
                  <a:pt x="954" y="1730"/>
                  <a:pt x="956" y="1733"/>
                </a:cubicBezTo>
                <a:cubicBezTo>
                  <a:pt x="958" y="1736"/>
                  <a:pt x="961" y="1738"/>
                  <a:pt x="963" y="1740"/>
                </a:cubicBezTo>
                <a:cubicBezTo>
                  <a:pt x="965" y="1741"/>
                  <a:pt x="967" y="1743"/>
                  <a:pt x="968" y="1745"/>
                </a:cubicBezTo>
                <a:cubicBezTo>
                  <a:pt x="969" y="1746"/>
                  <a:pt x="970" y="1747"/>
                  <a:pt x="970" y="1748"/>
                </a:cubicBezTo>
                <a:cubicBezTo>
                  <a:pt x="970" y="1749"/>
                  <a:pt x="969" y="1751"/>
                  <a:pt x="970" y="1753"/>
                </a:cubicBezTo>
                <a:cubicBezTo>
                  <a:pt x="971" y="1754"/>
                  <a:pt x="972" y="1753"/>
                  <a:pt x="973" y="1754"/>
                </a:cubicBezTo>
                <a:cubicBezTo>
                  <a:pt x="974" y="1755"/>
                  <a:pt x="974" y="1756"/>
                  <a:pt x="974" y="1756"/>
                </a:cubicBezTo>
                <a:cubicBezTo>
                  <a:pt x="975" y="1757"/>
                  <a:pt x="975" y="1757"/>
                  <a:pt x="976" y="1757"/>
                </a:cubicBezTo>
                <a:cubicBezTo>
                  <a:pt x="977" y="1758"/>
                  <a:pt x="977" y="1760"/>
                  <a:pt x="978" y="1761"/>
                </a:cubicBezTo>
                <a:cubicBezTo>
                  <a:pt x="978" y="1763"/>
                  <a:pt x="978" y="1764"/>
                  <a:pt x="978" y="1766"/>
                </a:cubicBezTo>
                <a:cubicBezTo>
                  <a:pt x="978" y="1767"/>
                  <a:pt x="978" y="1768"/>
                  <a:pt x="978" y="1769"/>
                </a:cubicBezTo>
                <a:cubicBezTo>
                  <a:pt x="978" y="1770"/>
                  <a:pt x="978" y="1770"/>
                  <a:pt x="978" y="1771"/>
                </a:cubicBezTo>
                <a:cubicBezTo>
                  <a:pt x="979" y="1772"/>
                  <a:pt x="979" y="1772"/>
                  <a:pt x="979" y="1773"/>
                </a:cubicBezTo>
                <a:cubicBezTo>
                  <a:pt x="979" y="1774"/>
                  <a:pt x="979" y="1775"/>
                  <a:pt x="979" y="1775"/>
                </a:cubicBezTo>
                <a:cubicBezTo>
                  <a:pt x="979" y="1777"/>
                  <a:pt x="978" y="1778"/>
                  <a:pt x="978" y="1779"/>
                </a:cubicBezTo>
                <a:cubicBezTo>
                  <a:pt x="977" y="1781"/>
                  <a:pt x="978" y="1782"/>
                  <a:pt x="978" y="1783"/>
                </a:cubicBezTo>
                <a:cubicBezTo>
                  <a:pt x="979" y="1785"/>
                  <a:pt x="979" y="1787"/>
                  <a:pt x="978" y="1788"/>
                </a:cubicBezTo>
                <a:cubicBezTo>
                  <a:pt x="978" y="1789"/>
                  <a:pt x="976" y="1789"/>
                  <a:pt x="976" y="1790"/>
                </a:cubicBezTo>
                <a:cubicBezTo>
                  <a:pt x="975" y="1791"/>
                  <a:pt x="978" y="1790"/>
                  <a:pt x="979" y="1791"/>
                </a:cubicBezTo>
                <a:cubicBezTo>
                  <a:pt x="979" y="1791"/>
                  <a:pt x="979" y="1792"/>
                  <a:pt x="979" y="1793"/>
                </a:cubicBezTo>
                <a:cubicBezTo>
                  <a:pt x="979" y="1795"/>
                  <a:pt x="980" y="1796"/>
                  <a:pt x="980" y="1797"/>
                </a:cubicBezTo>
                <a:cubicBezTo>
                  <a:pt x="981" y="1799"/>
                  <a:pt x="980" y="1800"/>
                  <a:pt x="981" y="1802"/>
                </a:cubicBezTo>
                <a:cubicBezTo>
                  <a:pt x="981" y="1803"/>
                  <a:pt x="982" y="1804"/>
                  <a:pt x="982" y="1806"/>
                </a:cubicBezTo>
                <a:cubicBezTo>
                  <a:pt x="982" y="1807"/>
                  <a:pt x="983" y="1809"/>
                  <a:pt x="983" y="1810"/>
                </a:cubicBezTo>
                <a:cubicBezTo>
                  <a:pt x="983" y="1811"/>
                  <a:pt x="984" y="1813"/>
                  <a:pt x="984" y="1814"/>
                </a:cubicBezTo>
                <a:cubicBezTo>
                  <a:pt x="984" y="1816"/>
                  <a:pt x="985" y="1817"/>
                  <a:pt x="986" y="1818"/>
                </a:cubicBezTo>
                <a:cubicBezTo>
                  <a:pt x="987" y="1819"/>
                  <a:pt x="988" y="1821"/>
                  <a:pt x="988" y="1822"/>
                </a:cubicBezTo>
                <a:cubicBezTo>
                  <a:pt x="988" y="1824"/>
                  <a:pt x="988" y="1826"/>
                  <a:pt x="988" y="1827"/>
                </a:cubicBezTo>
                <a:cubicBezTo>
                  <a:pt x="987" y="1828"/>
                  <a:pt x="987" y="1829"/>
                  <a:pt x="987" y="1829"/>
                </a:cubicBezTo>
                <a:cubicBezTo>
                  <a:pt x="987" y="1831"/>
                  <a:pt x="988" y="1831"/>
                  <a:pt x="989" y="1832"/>
                </a:cubicBezTo>
                <a:cubicBezTo>
                  <a:pt x="989" y="1833"/>
                  <a:pt x="989" y="1834"/>
                  <a:pt x="989" y="1835"/>
                </a:cubicBezTo>
                <a:cubicBezTo>
                  <a:pt x="990" y="1837"/>
                  <a:pt x="990" y="1838"/>
                  <a:pt x="991" y="1839"/>
                </a:cubicBezTo>
                <a:cubicBezTo>
                  <a:pt x="992" y="1841"/>
                  <a:pt x="991" y="1841"/>
                  <a:pt x="993" y="1842"/>
                </a:cubicBezTo>
                <a:cubicBezTo>
                  <a:pt x="995" y="1842"/>
                  <a:pt x="996" y="1842"/>
                  <a:pt x="998" y="1842"/>
                </a:cubicBezTo>
                <a:cubicBezTo>
                  <a:pt x="1001" y="1842"/>
                  <a:pt x="1003" y="1842"/>
                  <a:pt x="1006" y="1842"/>
                </a:cubicBezTo>
                <a:cubicBezTo>
                  <a:pt x="1008" y="1842"/>
                  <a:pt x="1009" y="1842"/>
                  <a:pt x="1011" y="1841"/>
                </a:cubicBezTo>
                <a:cubicBezTo>
                  <a:pt x="1012" y="1841"/>
                  <a:pt x="1013" y="1840"/>
                  <a:pt x="1015" y="1840"/>
                </a:cubicBezTo>
                <a:cubicBezTo>
                  <a:pt x="1016" y="1839"/>
                  <a:pt x="1017" y="1840"/>
                  <a:pt x="1019" y="1840"/>
                </a:cubicBezTo>
                <a:cubicBezTo>
                  <a:pt x="1020" y="1840"/>
                  <a:pt x="1022" y="1840"/>
                  <a:pt x="1023" y="1840"/>
                </a:cubicBezTo>
                <a:cubicBezTo>
                  <a:pt x="1024" y="1839"/>
                  <a:pt x="1024" y="1837"/>
                  <a:pt x="1025" y="1836"/>
                </a:cubicBezTo>
                <a:cubicBezTo>
                  <a:pt x="1026" y="1835"/>
                  <a:pt x="1027" y="1834"/>
                  <a:pt x="1028" y="1834"/>
                </a:cubicBezTo>
                <a:cubicBezTo>
                  <a:pt x="1029" y="1833"/>
                  <a:pt x="1030" y="1833"/>
                  <a:pt x="1032" y="1832"/>
                </a:cubicBezTo>
                <a:cubicBezTo>
                  <a:pt x="1033" y="1831"/>
                  <a:pt x="1034" y="1830"/>
                  <a:pt x="1035" y="1829"/>
                </a:cubicBezTo>
                <a:cubicBezTo>
                  <a:pt x="1036" y="1829"/>
                  <a:pt x="1037" y="1828"/>
                  <a:pt x="1038" y="1828"/>
                </a:cubicBezTo>
                <a:cubicBezTo>
                  <a:pt x="1040" y="1827"/>
                  <a:pt x="1041" y="1827"/>
                  <a:pt x="1042" y="1827"/>
                </a:cubicBezTo>
                <a:cubicBezTo>
                  <a:pt x="1045" y="1827"/>
                  <a:pt x="1048" y="1825"/>
                  <a:pt x="1051" y="1825"/>
                </a:cubicBezTo>
                <a:cubicBezTo>
                  <a:pt x="1053" y="1825"/>
                  <a:pt x="1054" y="1825"/>
                  <a:pt x="1056" y="1825"/>
                </a:cubicBezTo>
                <a:cubicBezTo>
                  <a:pt x="1057" y="1825"/>
                  <a:pt x="1057" y="1824"/>
                  <a:pt x="1058" y="1824"/>
                </a:cubicBezTo>
                <a:cubicBezTo>
                  <a:pt x="1059" y="1824"/>
                  <a:pt x="1060" y="1824"/>
                  <a:pt x="1061" y="1824"/>
                </a:cubicBezTo>
                <a:cubicBezTo>
                  <a:pt x="1063" y="1823"/>
                  <a:pt x="1065" y="1823"/>
                  <a:pt x="1066" y="1823"/>
                </a:cubicBezTo>
                <a:cubicBezTo>
                  <a:pt x="1068" y="1822"/>
                  <a:pt x="1069" y="1822"/>
                  <a:pt x="1071" y="1821"/>
                </a:cubicBezTo>
                <a:cubicBezTo>
                  <a:pt x="1072" y="1820"/>
                  <a:pt x="1074" y="1819"/>
                  <a:pt x="1075" y="1818"/>
                </a:cubicBezTo>
                <a:cubicBezTo>
                  <a:pt x="1076" y="1817"/>
                  <a:pt x="1077" y="1816"/>
                  <a:pt x="1079" y="1816"/>
                </a:cubicBezTo>
                <a:cubicBezTo>
                  <a:pt x="1081" y="1815"/>
                  <a:pt x="1082" y="1815"/>
                  <a:pt x="1083" y="1815"/>
                </a:cubicBezTo>
                <a:cubicBezTo>
                  <a:pt x="1086" y="1815"/>
                  <a:pt x="1090" y="1815"/>
                  <a:pt x="1092" y="1815"/>
                </a:cubicBezTo>
                <a:cubicBezTo>
                  <a:pt x="1094" y="1815"/>
                  <a:pt x="1095" y="1814"/>
                  <a:pt x="1096" y="1812"/>
                </a:cubicBezTo>
                <a:cubicBezTo>
                  <a:pt x="1097" y="1811"/>
                  <a:pt x="1098" y="1809"/>
                  <a:pt x="1100" y="1808"/>
                </a:cubicBezTo>
                <a:cubicBezTo>
                  <a:pt x="1102" y="1806"/>
                  <a:pt x="1103" y="1805"/>
                  <a:pt x="1105" y="1804"/>
                </a:cubicBezTo>
                <a:cubicBezTo>
                  <a:pt x="1107" y="1803"/>
                  <a:pt x="1109" y="1802"/>
                  <a:pt x="1111" y="1801"/>
                </a:cubicBezTo>
                <a:cubicBezTo>
                  <a:pt x="1112" y="1800"/>
                  <a:pt x="1115" y="1799"/>
                  <a:pt x="1117" y="1799"/>
                </a:cubicBezTo>
                <a:cubicBezTo>
                  <a:pt x="1119" y="1798"/>
                  <a:pt x="1121" y="1798"/>
                  <a:pt x="1123" y="1797"/>
                </a:cubicBezTo>
                <a:cubicBezTo>
                  <a:pt x="1124" y="1797"/>
                  <a:pt x="1125" y="1796"/>
                  <a:pt x="1126" y="1796"/>
                </a:cubicBezTo>
                <a:cubicBezTo>
                  <a:pt x="1128" y="1796"/>
                  <a:pt x="1130" y="1795"/>
                  <a:pt x="1132" y="1795"/>
                </a:cubicBezTo>
                <a:cubicBezTo>
                  <a:pt x="1134" y="1794"/>
                  <a:pt x="1136" y="1793"/>
                  <a:pt x="1139" y="1792"/>
                </a:cubicBezTo>
                <a:cubicBezTo>
                  <a:pt x="1142" y="1792"/>
                  <a:pt x="1146" y="1791"/>
                  <a:pt x="1149" y="1789"/>
                </a:cubicBezTo>
                <a:cubicBezTo>
                  <a:pt x="1151" y="1788"/>
                  <a:pt x="1152" y="1788"/>
                  <a:pt x="1153" y="1787"/>
                </a:cubicBezTo>
                <a:cubicBezTo>
                  <a:pt x="1155" y="1786"/>
                  <a:pt x="1156" y="1786"/>
                  <a:pt x="1158" y="1786"/>
                </a:cubicBezTo>
                <a:cubicBezTo>
                  <a:pt x="1159" y="1785"/>
                  <a:pt x="1160" y="1784"/>
                  <a:pt x="1162" y="1784"/>
                </a:cubicBezTo>
                <a:cubicBezTo>
                  <a:pt x="1163" y="1783"/>
                  <a:pt x="1164" y="1783"/>
                  <a:pt x="1165" y="1781"/>
                </a:cubicBezTo>
                <a:cubicBezTo>
                  <a:pt x="1166" y="1778"/>
                  <a:pt x="1163" y="1776"/>
                  <a:pt x="1165" y="1773"/>
                </a:cubicBezTo>
                <a:cubicBezTo>
                  <a:pt x="1165" y="1772"/>
                  <a:pt x="1167" y="1771"/>
                  <a:pt x="1168" y="1770"/>
                </a:cubicBezTo>
                <a:cubicBezTo>
                  <a:pt x="1169" y="1769"/>
                  <a:pt x="1169" y="1767"/>
                  <a:pt x="1170" y="1766"/>
                </a:cubicBezTo>
                <a:cubicBezTo>
                  <a:pt x="1171" y="1765"/>
                  <a:pt x="1173" y="1765"/>
                  <a:pt x="1174" y="1765"/>
                </a:cubicBezTo>
                <a:cubicBezTo>
                  <a:pt x="1175" y="1764"/>
                  <a:pt x="1176" y="1764"/>
                  <a:pt x="1178" y="1763"/>
                </a:cubicBezTo>
                <a:cubicBezTo>
                  <a:pt x="1179" y="1763"/>
                  <a:pt x="1181" y="1762"/>
                  <a:pt x="1182" y="1762"/>
                </a:cubicBezTo>
                <a:cubicBezTo>
                  <a:pt x="1185" y="1760"/>
                  <a:pt x="1189" y="1760"/>
                  <a:pt x="1192" y="1758"/>
                </a:cubicBezTo>
                <a:cubicBezTo>
                  <a:pt x="1193" y="1758"/>
                  <a:pt x="1194" y="1757"/>
                  <a:pt x="1196" y="1756"/>
                </a:cubicBezTo>
                <a:cubicBezTo>
                  <a:pt x="1197" y="1756"/>
                  <a:pt x="1199" y="1756"/>
                  <a:pt x="1200" y="1755"/>
                </a:cubicBezTo>
                <a:cubicBezTo>
                  <a:pt x="1201" y="1755"/>
                  <a:pt x="1203" y="1754"/>
                  <a:pt x="1204" y="1754"/>
                </a:cubicBezTo>
                <a:cubicBezTo>
                  <a:pt x="1206" y="1754"/>
                  <a:pt x="1207" y="1753"/>
                  <a:pt x="1208" y="1754"/>
                </a:cubicBezTo>
                <a:cubicBezTo>
                  <a:pt x="1211" y="1754"/>
                  <a:pt x="1214" y="1755"/>
                  <a:pt x="1217" y="1755"/>
                </a:cubicBezTo>
                <a:cubicBezTo>
                  <a:pt x="1218" y="1755"/>
                  <a:pt x="1220" y="1755"/>
                  <a:pt x="1221" y="1754"/>
                </a:cubicBezTo>
                <a:cubicBezTo>
                  <a:pt x="1222" y="1753"/>
                  <a:pt x="1223" y="1752"/>
                  <a:pt x="1223" y="1751"/>
                </a:cubicBezTo>
                <a:cubicBezTo>
                  <a:pt x="1224" y="1749"/>
                  <a:pt x="1224" y="1748"/>
                  <a:pt x="1224" y="1746"/>
                </a:cubicBezTo>
                <a:cubicBezTo>
                  <a:pt x="1224" y="1745"/>
                  <a:pt x="1225" y="1743"/>
                  <a:pt x="1225" y="1742"/>
                </a:cubicBezTo>
                <a:cubicBezTo>
                  <a:pt x="1226" y="1741"/>
                  <a:pt x="1226" y="1739"/>
                  <a:pt x="1228" y="1738"/>
                </a:cubicBezTo>
                <a:cubicBezTo>
                  <a:pt x="1228" y="1738"/>
                  <a:pt x="1229" y="1738"/>
                  <a:pt x="1229" y="1737"/>
                </a:cubicBezTo>
                <a:cubicBezTo>
                  <a:pt x="1230" y="1737"/>
                  <a:pt x="1230" y="1736"/>
                  <a:pt x="1231" y="1736"/>
                </a:cubicBezTo>
                <a:cubicBezTo>
                  <a:pt x="1234" y="1734"/>
                  <a:pt x="1237" y="1737"/>
                  <a:pt x="1240" y="1736"/>
                </a:cubicBezTo>
                <a:cubicBezTo>
                  <a:pt x="1241" y="1736"/>
                  <a:pt x="1242" y="1735"/>
                  <a:pt x="1244" y="1735"/>
                </a:cubicBezTo>
                <a:cubicBezTo>
                  <a:pt x="1245" y="1734"/>
                  <a:pt x="1246" y="1734"/>
                  <a:pt x="1248" y="1733"/>
                </a:cubicBezTo>
                <a:cubicBezTo>
                  <a:pt x="1249" y="1733"/>
                  <a:pt x="1249" y="1732"/>
                  <a:pt x="1250" y="1730"/>
                </a:cubicBezTo>
                <a:cubicBezTo>
                  <a:pt x="1250" y="1729"/>
                  <a:pt x="1250" y="1729"/>
                  <a:pt x="1250" y="1728"/>
                </a:cubicBezTo>
                <a:cubicBezTo>
                  <a:pt x="1251" y="1727"/>
                  <a:pt x="1252" y="1726"/>
                  <a:pt x="1252" y="1725"/>
                </a:cubicBezTo>
                <a:cubicBezTo>
                  <a:pt x="1252" y="1724"/>
                  <a:pt x="1252" y="1724"/>
                  <a:pt x="1253" y="1723"/>
                </a:cubicBezTo>
                <a:cubicBezTo>
                  <a:pt x="1253" y="1721"/>
                  <a:pt x="1254" y="1720"/>
                  <a:pt x="1256" y="1719"/>
                </a:cubicBezTo>
                <a:cubicBezTo>
                  <a:pt x="1256" y="1719"/>
                  <a:pt x="1257" y="1718"/>
                  <a:pt x="1258" y="1718"/>
                </a:cubicBezTo>
                <a:cubicBezTo>
                  <a:pt x="1259" y="1718"/>
                  <a:pt x="1259" y="1718"/>
                  <a:pt x="1260" y="1718"/>
                </a:cubicBezTo>
                <a:cubicBezTo>
                  <a:pt x="1262" y="1718"/>
                  <a:pt x="1263" y="1716"/>
                  <a:pt x="1264" y="1716"/>
                </a:cubicBezTo>
                <a:cubicBezTo>
                  <a:pt x="1267" y="1715"/>
                  <a:pt x="1270" y="1716"/>
                  <a:pt x="1273" y="1714"/>
                </a:cubicBezTo>
                <a:cubicBezTo>
                  <a:pt x="1274" y="1714"/>
                  <a:pt x="1275" y="1713"/>
                  <a:pt x="1275" y="1711"/>
                </a:cubicBezTo>
                <a:cubicBezTo>
                  <a:pt x="1275" y="1709"/>
                  <a:pt x="1273" y="1709"/>
                  <a:pt x="1273" y="1707"/>
                </a:cubicBezTo>
                <a:cubicBezTo>
                  <a:pt x="1273" y="1706"/>
                  <a:pt x="1274" y="1705"/>
                  <a:pt x="1274" y="1704"/>
                </a:cubicBezTo>
                <a:cubicBezTo>
                  <a:pt x="1274" y="1704"/>
                  <a:pt x="1273" y="1703"/>
                  <a:pt x="1273" y="1703"/>
                </a:cubicBezTo>
                <a:cubicBezTo>
                  <a:pt x="1273" y="1701"/>
                  <a:pt x="1273" y="1699"/>
                  <a:pt x="1273" y="1697"/>
                </a:cubicBezTo>
                <a:cubicBezTo>
                  <a:pt x="1273" y="1695"/>
                  <a:pt x="1274" y="1694"/>
                  <a:pt x="1275" y="1693"/>
                </a:cubicBezTo>
                <a:cubicBezTo>
                  <a:pt x="1276" y="1691"/>
                  <a:pt x="1276" y="1690"/>
                  <a:pt x="1276" y="1688"/>
                </a:cubicBezTo>
                <a:cubicBezTo>
                  <a:pt x="1277" y="1687"/>
                  <a:pt x="1278" y="1686"/>
                  <a:pt x="1279" y="1685"/>
                </a:cubicBezTo>
                <a:cubicBezTo>
                  <a:pt x="1279" y="1684"/>
                  <a:pt x="1280" y="1682"/>
                  <a:pt x="1281" y="1681"/>
                </a:cubicBezTo>
                <a:cubicBezTo>
                  <a:pt x="1282" y="1681"/>
                  <a:pt x="1284" y="1681"/>
                  <a:pt x="1283" y="1682"/>
                </a:cubicBezTo>
                <a:cubicBezTo>
                  <a:pt x="1283" y="1683"/>
                  <a:pt x="1282" y="1683"/>
                  <a:pt x="1282" y="1684"/>
                </a:cubicBezTo>
                <a:cubicBezTo>
                  <a:pt x="1283" y="1685"/>
                  <a:pt x="1283" y="1685"/>
                  <a:pt x="1284" y="1685"/>
                </a:cubicBezTo>
                <a:cubicBezTo>
                  <a:pt x="1285" y="1685"/>
                  <a:pt x="1285" y="1684"/>
                  <a:pt x="1286" y="1685"/>
                </a:cubicBezTo>
                <a:cubicBezTo>
                  <a:pt x="1287" y="1685"/>
                  <a:pt x="1287" y="1685"/>
                  <a:pt x="1288" y="1685"/>
                </a:cubicBezTo>
                <a:cubicBezTo>
                  <a:pt x="1290" y="1684"/>
                  <a:pt x="1290" y="1680"/>
                  <a:pt x="1292" y="1679"/>
                </a:cubicBezTo>
                <a:cubicBezTo>
                  <a:pt x="1293" y="1678"/>
                  <a:pt x="1294" y="1677"/>
                  <a:pt x="1294" y="1676"/>
                </a:cubicBezTo>
                <a:cubicBezTo>
                  <a:pt x="1294" y="1675"/>
                  <a:pt x="1294" y="1674"/>
                  <a:pt x="1295" y="1674"/>
                </a:cubicBezTo>
                <a:cubicBezTo>
                  <a:pt x="1295" y="1672"/>
                  <a:pt x="1297" y="1669"/>
                  <a:pt x="1298" y="1668"/>
                </a:cubicBezTo>
                <a:cubicBezTo>
                  <a:pt x="1300" y="1668"/>
                  <a:pt x="1301" y="1667"/>
                  <a:pt x="1302" y="1666"/>
                </a:cubicBezTo>
                <a:cubicBezTo>
                  <a:pt x="1303" y="1665"/>
                  <a:pt x="1304" y="1664"/>
                  <a:pt x="1305" y="1663"/>
                </a:cubicBezTo>
                <a:cubicBezTo>
                  <a:pt x="1306" y="1661"/>
                  <a:pt x="1307" y="1660"/>
                  <a:pt x="1308" y="1658"/>
                </a:cubicBezTo>
                <a:cubicBezTo>
                  <a:pt x="1308" y="1657"/>
                  <a:pt x="1309" y="1656"/>
                  <a:pt x="1310" y="1655"/>
                </a:cubicBezTo>
                <a:cubicBezTo>
                  <a:pt x="1311" y="1654"/>
                  <a:pt x="1311" y="1653"/>
                  <a:pt x="1312" y="1651"/>
                </a:cubicBezTo>
                <a:cubicBezTo>
                  <a:pt x="1312" y="1651"/>
                  <a:pt x="1312" y="1650"/>
                  <a:pt x="1313" y="1650"/>
                </a:cubicBezTo>
                <a:cubicBezTo>
                  <a:pt x="1313" y="1649"/>
                  <a:pt x="1313" y="1648"/>
                  <a:pt x="1313" y="1648"/>
                </a:cubicBezTo>
                <a:cubicBezTo>
                  <a:pt x="1314" y="1646"/>
                  <a:pt x="1315" y="1645"/>
                  <a:pt x="1315" y="1644"/>
                </a:cubicBezTo>
                <a:cubicBezTo>
                  <a:pt x="1315" y="1643"/>
                  <a:pt x="1314" y="1643"/>
                  <a:pt x="1314" y="1642"/>
                </a:cubicBezTo>
                <a:cubicBezTo>
                  <a:pt x="1314" y="1641"/>
                  <a:pt x="1315" y="1641"/>
                  <a:pt x="1314" y="1640"/>
                </a:cubicBezTo>
                <a:cubicBezTo>
                  <a:pt x="1314" y="1640"/>
                  <a:pt x="1313" y="1640"/>
                  <a:pt x="1313" y="1640"/>
                </a:cubicBezTo>
                <a:cubicBezTo>
                  <a:pt x="1312" y="1640"/>
                  <a:pt x="1312" y="1640"/>
                  <a:pt x="1311" y="1640"/>
                </a:cubicBezTo>
                <a:cubicBezTo>
                  <a:pt x="1310" y="1640"/>
                  <a:pt x="1310" y="1640"/>
                  <a:pt x="1309" y="1640"/>
                </a:cubicBezTo>
                <a:cubicBezTo>
                  <a:pt x="1308" y="1639"/>
                  <a:pt x="1307" y="1639"/>
                  <a:pt x="1307" y="1638"/>
                </a:cubicBezTo>
                <a:cubicBezTo>
                  <a:pt x="1306" y="1637"/>
                  <a:pt x="1304" y="1636"/>
                  <a:pt x="1303" y="1635"/>
                </a:cubicBezTo>
                <a:cubicBezTo>
                  <a:pt x="1302" y="1634"/>
                  <a:pt x="1302" y="1632"/>
                  <a:pt x="1301" y="1631"/>
                </a:cubicBezTo>
                <a:cubicBezTo>
                  <a:pt x="1300" y="1630"/>
                  <a:pt x="1299" y="1629"/>
                  <a:pt x="1298" y="1628"/>
                </a:cubicBezTo>
                <a:cubicBezTo>
                  <a:pt x="1297" y="1627"/>
                  <a:pt x="1296" y="1626"/>
                  <a:pt x="1295" y="1625"/>
                </a:cubicBezTo>
                <a:cubicBezTo>
                  <a:pt x="1295" y="1623"/>
                  <a:pt x="1294" y="1622"/>
                  <a:pt x="1293" y="1621"/>
                </a:cubicBezTo>
                <a:cubicBezTo>
                  <a:pt x="1292" y="1620"/>
                  <a:pt x="1291" y="1619"/>
                  <a:pt x="1290" y="1618"/>
                </a:cubicBezTo>
                <a:cubicBezTo>
                  <a:pt x="1288" y="1617"/>
                  <a:pt x="1287" y="1618"/>
                  <a:pt x="1285" y="1618"/>
                </a:cubicBezTo>
                <a:cubicBezTo>
                  <a:pt x="1283" y="1618"/>
                  <a:pt x="1281" y="1616"/>
                  <a:pt x="1278" y="1615"/>
                </a:cubicBezTo>
                <a:cubicBezTo>
                  <a:pt x="1277" y="1615"/>
                  <a:pt x="1275" y="1615"/>
                  <a:pt x="1274" y="1615"/>
                </a:cubicBezTo>
                <a:cubicBezTo>
                  <a:pt x="1273" y="1614"/>
                  <a:pt x="1272" y="1613"/>
                  <a:pt x="1271" y="1613"/>
                </a:cubicBezTo>
                <a:cubicBezTo>
                  <a:pt x="1268" y="1613"/>
                  <a:pt x="1265" y="1612"/>
                  <a:pt x="1262" y="1611"/>
                </a:cubicBezTo>
                <a:cubicBezTo>
                  <a:pt x="1260" y="1610"/>
                  <a:pt x="1258" y="1608"/>
                  <a:pt x="1256" y="1605"/>
                </a:cubicBezTo>
                <a:cubicBezTo>
                  <a:pt x="1255" y="1604"/>
                  <a:pt x="1253" y="1603"/>
                  <a:pt x="1252" y="1601"/>
                </a:cubicBezTo>
                <a:cubicBezTo>
                  <a:pt x="1251" y="1600"/>
                  <a:pt x="1250" y="1598"/>
                  <a:pt x="1249" y="1597"/>
                </a:cubicBezTo>
                <a:cubicBezTo>
                  <a:pt x="1249" y="1595"/>
                  <a:pt x="1248" y="1594"/>
                  <a:pt x="1248" y="1593"/>
                </a:cubicBezTo>
                <a:cubicBezTo>
                  <a:pt x="1248" y="1593"/>
                  <a:pt x="1247" y="1592"/>
                  <a:pt x="1247" y="1591"/>
                </a:cubicBezTo>
                <a:cubicBezTo>
                  <a:pt x="1247" y="1590"/>
                  <a:pt x="1247" y="1590"/>
                  <a:pt x="1247" y="1589"/>
                </a:cubicBezTo>
                <a:cubicBezTo>
                  <a:pt x="1247" y="1587"/>
                  <a:pt x="1247" y="1584"/>
                  <a:pt x="1247" y="1581"/>
                </a:cubicBezTo>
                <a:cubicBezTo>
                  <a:pt x="1246" y="1580"/>
                  <a:pt x="1246" y="1579"/>
                  <a:pt x="1245" y="1578"/>
                </a:cubicBezTo>
                <a:cubicBezTo>
                  <a:pt x="1244" y="1577"/>
                  <a:pt x="1244" y="1576"/>
                  <a:pt x="1245" y="1575"/>
                </a:cubicBezTo>
                <a:cubicBezTo>
                  <a:pt x="1246" y="1574"/>
                  <a:pt x="1246" y="1573"/>
                  <a:pt x="1246" y="1571"/>
                </a:cubicBezTo>
                <a:cubicBezTo>
                  <a:pt x="1247" y="1571"/>
                  <a:pt x="1247" y="1571"/>
                  <a:pt x="1247" y="1570"/>
                </a:cubicBezTo>
                <a:cubicBezTo>
                  <a:pt x="1247" y="1569"/>
                  <a:pt x="1247" y="1569"/>
                  <a:pt x="1248" y="1568"/>
                </a:cubicBezTo>
                <a:cubicBezTo>
                  <a:pt x="1248" y="1567"/>
                  <a:pt x="1249" y="1567"/>
                  <a:pt x="1249" y="1566"/>
                </a:cubicBezTo>
                <a:cubicBezTo>
                  <a:pt x="1249" y="1565"/>
                  <a:pt x="1246" y="1566"/>
                  <a:pt x="1247" y="1564"/>
                </a:cubicBezTo>
                <a:cubicBezTo>
                  <a:pt x="1248" y="1564"/>
                  <a:pt x="1248" y="1564"/>
                  <a:pt x="1248" y="1564"/>
                </a:cubicBezTo>
                <a:cubicBezTo>
                  <a:pt x="1249" y="1564"/>
                  <a:pt x="1249" y="1563"/>
                  <a:pt x="1249" y="1563"/>
                </a:cubicBezTo>
                <a:cubicBezTo>
                  <a:pt x="1249" y="1562"/>
                  <a:pt x="1250" y="1562"/>
                  <a:pt x="1250" y="1561"/>
                </a:cubicBezTo>
                <a:cubicBezTo>
                  <a:pt x="1249" y="1560"/>
                  <a:pt x="1249" y="1561"/>
                  <a:pt x="1248" y="1561"/>
                </a:cubicBezTo>
                <a:cubicBezTo>
                  <a:pt x="1248" y="1562"/>
                  <a:pt x="1247" y="1561"/>
                  <a:pt x="1247" y="1561"/>
                </a:cubicBezTo>
                <a:cubicBezTo>
                  <a:pt x="1245" y="1560"/>
                  <a:pt x="1245" y="1561"/>
                  <a:pt x="1244" y="1562"/>
                </a:cubicBezTo>
                <a:cubicBezTo>
                  <a:pt x="1243" y="1563"/>
                  <a:pt x="1242" y="1564"/>
                  <a:pt x="1241" y="1565"/>
                </a:cubicBezTo>
                <a:cubicBezTo>
                  <a:pt x="1240" y="1566"/>
                  <a:pt x="1240" y="1568"/>
                  <a:pt x="1239" y="1569"/>
                </a:cubicBezTo>
                <a:cubicBezTo>
                  <a:pt x="1237" y="1570"/>
                  <a:pt x="1237" y="1571"/>
                  <a:pt x="1236" y="1573"/>
                </a:cubicBezTo>
                <a:cubicBezTo>
                  <a:pt x="1235" y="1575"/>
                  <a:pt x="1233" y="1576"/>
                  <a:pt x="1231" y="1578"/>
                </a:cubicBezTo>
                <a:cubicBezTo>
                  <a:pt x="1229" y="1579"/>
                  <a:pt x="1228" y="1580"/>
                  <a:pt x="1226" y="1581"/>
                </a:cubicBezTo>
                <a:cubicBezTo>
                  <a:pt x="1225" y="1582"/>
                  <a:pt x="1224" y="1584"/>
                  <a:pt x="1223" y="1585"/>
                </a:cubicBezTo>
                <a:cubicBezTo>
                  <a:pt x="1221" y="1587"/>
                  <a:pt x="1220" y="1588"/>
                  <a:pt x="1218" y="1590"/>
                </a:cubicBezTo>
                <a:cubicBezTo>
                  <a:pt x="1215" y="1592"/>
                  <a:pt x="1212" y="1594"/>
                  <a:pt x="1211" y="1597"/>
                </a:cubicBezTo>
                <a:cubicBezTo>
                  <a:pt x="1210" y="1598"/>
                  <a:pt x="1210" y="1600"/>
                  <a:pt x="1209" y="1601"/>
                </a:cubicBezTo>
                <a:cubicBezTo>
                  <a:pt x="1208" y="1603"/>
                  <a:pt x="1207" y="1606"/>
                  <a:pt x="1204" y="1606"/>
                </a:cubicBezTo>
                <a:cubicBezTo>
                  <a:pt x="1204" y="1605"/>
                  <a:pt x="1204" y="1605"/>
                  <a:pt x="1203" y="1605"/>
                </a:cubicBezTo>
                <a:cubicBezTo>
                  <a:pt x="1203" y="1604"/>
                  <a:pt x="1202" y="1604"/>
                  <a:pt x="1201" y="1605"/>
                </a:cubicBezTo>
                <a:cubicBezTo>
                  <a:pt x="1200" y="1605"/>
                  <a:pt x="1200" y="1605"/>
                  <a:pt x="1200" y="1606"/>
                </a:cubicBezTo>
                <a:cubicBezTo>
                  <a:pt x="1200" y="1606"/>
                  <a:pt x="1201" y="1606"/>
                  <a:pt x="1201" y="1606"/>
                </a:cubicBezTo>
                <a:cubicBezTo>
                  <a:pt x="1202" y="1607"/>
                  <a:pt x="1197" y="1609"/>
                  <a:pt x="1197" y="1608"/>
                </a:cubicBezTo>
                <a:cubicBezTo>
                  <a:pt x="1197" y="1607"/>
                  <a:pt x="1198" y="1607"/>
                  <a:pt x="1199" y="1606"/>
                </a:cubicBezTo>
                <a:cubicBezTo>
                  <a:pt x="1199" y="1605"/>
                  <a:pt x="1198" y="1605"/>
                  <a:pt x="1197" y="1605"/>
                </a:cubicBezTo>
                <a:cubicBezTo>
                  <a:pt x="1195" y="1604"/>
                  <a:pt x="1195" y="1605"/>
                  <a:pt x="1193" y="1606"/>
                </a:cubicBezTo>
                <a:cubicBezTo>
                  <a:pt x="1193" y="1606"/>
                  <a:pt x="1192" y="1606"/>
                  <a:pt x="1192" y="1607"/>
                </a:cubicBezTo>
                <a:cubicBezTo>
                  <a:pt x="1192" y="1608"/>
                  <a:pt x="1193" y="1608"/>
                  <a:pt x="1194" y="1607"/>
                </a:cubicBezTo>
                <a:cubicBezTo>
                  <a:pt x="1194" y="1607"/>
                  <a:pt x="1195" y="1607"/>
                  <a:pt x="1195" y="1608"/>
                </a:cubicBezTo>
                <a:cubicBezTo>
                  <a:pt x="1196" y="1608"/>
                  <a:pt x="1197" y="1608"/>
                  <a:pt x="1196" y="1609"/>
                </a:cubicBezTo>
                <a:cubicBezTo>
                  <a:pt x="1196" y="1609"/>
                  <a:pt x="1195" y="1609"/>
                  <a:pt x="1195" y="1609"/>
                </a:cubicBezTo>
                <a:cubicBezTo>
                  <a:pt x="1194" y="1609"/>
                  <a:pt x="1194" y="1610"/>
                  <a:pt x="1193" y="1610"/>
                </a:cubicBezTo>
                <a:cubicBezTo>
                  <a:pt x="1193" y="1609"/>
                  <a:pt x="1193" y="1608"/>
                  <a:pt x="1192" y="1608"/>
                </a:cubicBezTo>
                <a:cubicBezTo>
                  <a:pt x="1191" y="1608"/>
                  <a:pt x="1191" y="1609"/>
                  <a:pt x="1190" y="1609"/>
                </a:cubicBezTo>
                <a:cubicBezTo>
                  <a:pt x="1189" y="1608"/>
                  <a:pt x="1189" y="1608"/>
                  <a:pt x="1189" y="1608"/>
                </a:cubicBezTo>
                <a:cubicBezTo>
                  <a:pt x="1188" y="1607"/>
                  <a:pt x="1186" y="1607"/>
                  <a:pt x="1184" y="1607"/>
                </a:cubicBezTo>
                <a:cubicBezTo>
                  <a:pt x="1183" y="1607"/>
                  <a:pt x="1181" y="1607"/>
                  <a:pt x="1179" y="1607"/>
                </a:cubicBezTo>
                <a:cubicBezTo>
                  <a:pt x="1176" y="1608"/>
                  <a:pt x="1174" y="1608"/>
                  <a:pt x="1171" y="1609"/>
                </a:cubicBezTo>
                <a:cubicBezTo>
                  <a:pt x="1169" y="1610"/>
                  <a:pt x="1167" y="1610"/>
                  <a:pt x="1165" y="1611"/>
                </a:cubicBezTo>
                <a:cubicBezTo>
                  <a:pt x="1163" y="1612"/>
                  <a:pt x="1160" y="1612"/>
                  <a:pt x="1158" y="1611"/>
                </a:cubicBezTo>
                <a:cubicBezTo>
                  <a:pt x="1157" y="1611"/>
                  <a:pt x="1157" y="1610"/>
                  <a:pt x="1156" y="1609"/>
                </a:cubicBezTo>
                <a:cubicBezTo>
                  <a:pt x="1156" y="1609"/>
                  <a:pt x="1155" y="1609"/>
                  <a:pt x="1155" y="1608"/>
                </a:cubicBezTo>
                <a:cubicBezTo>
                  <a:pt x="1155" y="1607"/>
                  <a:pt x="1155" y="1606"/>
                  <a:pt x="1155" y="1605"/>
                </a:cubicBezTo>
                <a:cubicBezTo>
                  <a:pt x="1155" y="1603"/>
                  <a:pt x="1154" y="1605"/>
                  <a:pt x="1154" y="1606"/>
                </a:cubicBezTo>
                <a:cubicBezTo>
                  <a:pt x="1153" y="1607"/>
                  <a:pt x="1153" y="1605"/>
                  <a:pt x="1153" y="1604"/>
                </a:cubicBezTo>
                <a:cubicBezTo>
                  <a:pt x="1152" y="1604"/>
                  <a:pt x="1153" y="1601"/>
                  <a:pt x="1152" y="1602"/>
                </a:cubicBezTo>
                <a:cubicBezTo>
                  <a:pt x="1151" y="1603"/>
                  <a:pt x="1152" y="1604"/>
                  <a:pt x="1151" y="1605"/>
                </a:cubicBezTo>
                <a:cubicBezTo>
                  <a:pt x="1150" y="1605"/>
                  <a:pt x="1149" y="1605"/>
                  <a:pt x="1149" y="1604"/>
                </a:cubicBezTo>
                <a:cubicBezTo>
                  <a:pt x="1148" y="1604"/>
                  <a:pt x="1146" y="1605"/>
                  <a:pt x="1146" y="1604"/>
                </a:cubicBezTo>
                <a:cubicBezTo>
                  <a:pt x="1146" y="1603"/>
                  <a:pt x="1146" y="1602"/>
                  <a:pt x="1147" y="1602"/>
                </a:cubicBezTo>
                <a:cubicBezTo>
                  <a:pt x="1147" y="1601"/>
                  <a:pt x="1148" y="1600"/>
                  <a:pt x="1149" y="1599"/>
                </a:cubicBezTo>
                <a:cubicBezTo>
                  <a:pt x="1151" y="1598"/>
                  <a:pt x="1148" y="1597"/>
                  <a:pt x="1149" y="1595"/>
                </a:cubicBezTo>
                <a:cubicBezTo>
                  <a:pt x="1150" y="1595"/>
                  <a:pt x="1150" y="1594"/>
                  <a:pt x="1150" y="1594"/>
                </a:cubicBezTo>
                <a:cubicBezTo>
                  <a:pt x="1151" y="1593"/>
                  <a:pt x="1150" y="1592"/>
                  <a:pt x="1151" y="1591"/>
                </a:cubicBezTo>
                <a:cubicBezTo>
                  <a:pt x="1151" y="1591"/>
                  <a:pt x="1151" y="1590"/>
                  <a:pt x="1151" y="1590"/>
                </a:cubicBezTo>
                <a:cubicBezTo>
                  <a:pt x="1152" y="1588"/>
                  <a:pt x="1152" y="1587"/>
                  <a:pt x="1152" y="1586"/>
                </a:cubicBezTo>
                <a:cubicBezTo>
                  <a:pt x="1153" y="1585"/>
                  <a:pt x="1153" y="1585"/>
                  <a:pt x="1153" y="1584"/>
                </a:cubicBezTo>
                <a:cubicBezTo>
                  <a:pt x="1152" y="1583"/>
                  <a:pt x="1152" y="1583"/>
                  <a:pt x="1152" y="1582"/>
                </a:cubicBezTo>
                <a:cubicBezTo>
                  <a:pt x="1151" y="1582"/>
                  <a:pt x="1151" y="1581"/>
                  <a:pt x="1151" y="1581"/>
                </a:cubicBezTo>
                <a:cubicBezTo>
                  <a:pt x="1150" y="1580"/>
                  <a:pt x="1149" y="1578"/>
                  <a:pt x="1150" y="1577"/>
                </a:cubicBezTo>
                <a:cubicBezTo>
                  <a:pt x="1150" y="1576"/>
                  <a:pt x="1151" y="1576"/>
                  <a:pt x="1151" y="1575"/>
                </a:cubicBezTo>
                <a:cubicBezTo>
                  <a:pt x="1151" y="1575"/>
                  <a:pt x="1151" y="1574"/>
                  <a:pt x="1151" y="1573"/>
                </a:cubicBezTo>
                <a:cubicBezTo>
                  <a:pt x="1151" y="1572"/>
                  <a:pt x="1152" y="1570"/>
                  <a:pt x="1150" y="1569"/>
                </a:cubicBezTo>
                <a:cubicBezTo>
                  <a:pt x="1150" y="1569"/>
                  <a:pt x="1149" y="1570"/>
                  <a:pt x="1148" y="1569"/>
                </a:cubicBezTo>
                <a:cubicBezTo>
                  <a:pt x="1148" y="1569"/>
                  <a:pt x="1147" y="1567"/>
                  <a:pt x="1147" y="1566"/>
                </a:cubicBezTo>
                <a:cubicBezTo>
                  <a:pt x="1146" y="1566"/>
                  <a:pt x="1146" y="1566"/>
                  <a:pt x="1145" y="1565"/>
                </a:cubicBezTo>
                <a:cubicBezTo>
                  <a:pt x="1144" y="1565"/>
                  <a:pt x="1143" y="1566"/>
                  <a:pt x="1142" y="1567"/>
                </a:cubicBezTo>
                <a:cubicBezTo>
                  <a:pt x="1140" y="1568"/>
                  <a:pt x="1140" y="1569"/>
                  <a:pt x="1140" y="1571"/>
                </a:cubicBezTo>
                <a:cubicBezTo>
                  <a:pt x="1140" y="1572"/>
                  <a:pt x="1140" y="1573"/>
                  <a:pt x="1138" y="1574"/>
                </a:cubicBezTo>
                <a:cubicBezTo>
                  <a:pt x="1138" y="1575"/>
                  <a:pt x="1138" y="1576"/>
                  <a:pt x="1137" y="1577"/>
                </a:cubicBezTo>
                <a:cubicBezTo>
                  <a:pt x="1137" y="1578"/>
                  <a:pt x="1137" y="1580"/>
                  <a:pt x="1137" y="1581"/>
                </a:cubicBezTo>
                <a:cubicBezTo>
                  <a:pt x="1136" y="1582"/>
                  <a:pt x="1136" y="1582"/>
                  <a:pt x="1136" y="1584"/>
                </a:cubicBezTo>
                <a:cubicBezTo>
                  <a:pt x="1136" y="1585"/>
                  <a:pt x="1135" y="1586"/>
                  <a:pt x="1135" y="1587"/>
                </a:cubicBezTo>
                <a:cubicBezTo>
                  <a:pt x="1137" y="1587"/>
                  <a:pt x="1136" y="1590"/>
                  <a:pt x="1136" y="1591"/>
                </a:cubicBezTo>
                <a:cubicBezTo>
                  <a:pt x="1136" y="1591"/>
                  <a:pt x="1136" y="1592"/>
                  <a:pt x="1136" y="1592"/>
                </a:cubicBezTo>
                <a:cubicBezTo>
                  <a:pt x="1135" y="1593"/>
                  <a:pt x="1135" y="1591"/>
                  <a:pt x="1135" y="1591"/>
                </a:cubicBezTo>
                <a:cubicBezTo>
                  <a:pt x="1134" y="1590"/>
                  <a:pt x="1133" y="1588"/>
                  <a:pt x="1133" y="1587"/>
                </a:cubicBezTo>
                <a:cubicBezTo>
                  <a:pt x="1132" y="1586"/>
                  <a:pt x="1132" y="1585"/>
                  <a:pt x="1131" y="1584"/>
                </a:cubicBezTo>
                <a:cubicBezTo>
                  <a:pt x="1130" y="1581"/>
                  <a:pt x="1128" y="1579"/>
                  <a:pt x="1126" y="1577"/>
                </a:cubicBezTo>
                <a:cubicBezTo>
                  <a:pt x="1124" y="1575"/>
                  <a:pt x="1124" y="1573"/>
                  <a:pt x="1122" y="1571"/>
                </a:cubicBezTo>
                <a:cubicBezTo>
                  <a:pt x="1121" y="1570"/>
                  <a:pt x="1120" y="1569"/>
                  <a:pt x="1120" y="1568"/>
                </a:cubicBezTo>
                <a:cubicBezTo>
                  <a:pt x="1120" y="1567"/>
                  <a:pt x="1120" y="1566"/>
                  <a:pt x="1120" y="1566"/>
                </a:cubicBezTo>
                <a:cubicBezTo>
                  <a:pt x="1121" y="1565"/>
                  <a:pt x="1121" y="1566"/>
                  <a:pt x="1122" y="1566"/>
                </a:cubicBezTo>
                <a:cubicBezTo>
                  <a:pt x="1122" y="1566"/>
                  <a:pt x="1123" y="1566"/>
                  <a:pt x="1123" y="1566"/>
                </a:cubicBezTo>
                <a:cubicBezTo>
                  <a:pt x="1123" y="1567"/>
                  <a:pt x="1123" y="1567"/>
                  <a:pt x="1123" y="1567"/>
                </a:cubicBezTo>
                <a:cubicBezTo>
                  <a:pt x="1124" y="1568"/>
                  <a:pt x="1124" y="1568"/>
                  <a:pt x="1124" y="1567"/>
                </a:cubicBezTo>
                <a:cubicBezTo>
                  <a:pt x="1124" y="1567"/>
                  <a:pt x="1124" y="1566"/>
                  <a:pt x="1124" y="1565"/>
                </a:cubicBezTo>
                <a:cubicBezTo>
                  <a:pt x="1124" y="1564"/>
                  <a:pt x="1125" y="1564"/>
                  <a:pt x="1125" y="1563"/>
                </a:cubicBezTo>
                <a:cubicBezTo>
                  <a:pt x="1125" y="1563"/>
                  <a:pt x="1125" y="1563"/>
                  <a:pt x="1125" y="1562"/>
                </a:cubicBezTo>
                <a:cubicBezTo>
                  <a:pt x="1125" y="1562"/>
                  <a:pt x="1125" y="1562"/>
                  <a:pt x="1126" y="1562"/>
                </a:cubicBezTo>
                <a:cubicBezTo>
                  <a:pt x="1126" y="1561"/>
                  <a:pt x="1125" y="1561"/>
                  <a:pt x="1125" y="1560"/>
                </a:cubicBezTo>
                <a:cubicBezTo>
                  <a:pt x="1124" y="1560"/>
                  <a:pt x="1124" y="1559"/>
                  <a:pt x="1124" y="1559"/>
                </a:cubicBezTo>
                <a:cubicBezTo>
                  <a:pt x="1124" y="1558"/>
                  <a:pt x="1123" y="1558"/>
                  <a:pt x="1122" y="1557"/>
                </a:cubicBezTo>
                <a:cubicBezTo>
                  <a:pt x="1121" y="1557"/>
                  <a:pt x="1120" y="1556"/>
                  <a:pt x="1121" y="1554"/>
                </a:cubicBezTo>
                <a:cubicBezTo>
                  <a:pt x="1121" y="1552"/>
                  <a:pt x="1122" y="1555"/>
                  <a:pt x="1123" y="1555"/>
                </a:cubicBezTo>
                <a:cubicBezTo>
                  <a:pt x="1124" y="1554"/>
                  <a:pt x="1123" y="1554"/>
                  <a:pt x="1123" y="1554"/>
                </a:cubicBezTo>
                <a:cubicBezTo>
                  <a:pt x="1122" y="1553"/>
                  <a:pt x="1122" y="1553"/>
                  <a:pt x="1122" y="1552"/>
                </a:cubicBezTo>
                <a:cubicBezTo>
                  <a:pt x="1122" y="1552"/>
                  <a:pt x="1121" y="1552"/>
                  <a:pt x="1121" y="1551"/>
                </a:cubicBezTo>
                <a:cubicBezTo>
                  <a:pt x="1120" y="1551"/>
                  <a:pt x="1120" y="1550"/>
                  <a:pt x="1119" y="1550"/>
                </a:cubicBezTo>
                <a:cubicBezTo>
                  <a:pt x="1118" y="1550"/>
                  <a:pt x="1117" y="1550"/>
                  <a:pt x="1116" y="1550"/>
                </a:cubicBezTo>
                <a:cubicBezTo>
                  <a:pt x="1115" y="1549"/>
                  <a:pt x="1115" y="1547"/>
                  <a:pt x="1114" y="1546"/>
                </a:cubicBezTo>
                <a:cubicBezTo>
                  <a:pt x="1114" y="1546"/>
                  <a:pt x="1113" y="1545"/>
                  <a:pt x="1113" y="1544"/>
                </a:cubicBezTo>
                <a:cubicBezTo>
                  <a:pt x="1113" y="1544"/>
                  <a:pt x="1112" y="1543"/>
                  <a:pt x="1112" y="1543"/>
                </a:cubicBezTo>
                <a:cubicBezTo>
                  <a:pt x="1111" y="1543"/>
                  <a:pt x="1110" y="1544"/>
                  <a:pt x="1110" y="1544"/>
                </a:cubicBezTo>
                <a:cubicBezTo>
                  <a:pt x="1109" y="1543"/>
                  <a:pt x="1109" y="1543"/>
                  <a:pt x="1108" y="1542"/>
                </a:cubicBezTo>
                <a:cubicBezTo>
                  <a:pt x="1108" y="1541"/>
                  <a:pt x="1107" y="1540"/>
                  <a:pt x="1106" y="1539"/>
                </a:cubicBezTo>
                <a:cubicBezTo>
                  <a:pt x="1105" y="1539"/>
                  <a:pt x="1104" y="1538"/>
                  <a:pt x="1105" y="1537"/>
                </a:cubicBezTo>
                <a:cubicBezTo>
                  <a:pt x="1106" y="1537"/>
                  <a:pt x="1108" y="1538"/>
                  <a:pt x="1107" y="1536"/>
                </a:cubicBezTo>
                <a:cubicBezTo>
                  <a:pt x="1106" y="1536"/>
                  <a:pt x="1105" y="1536"/>
                  <a:pt x="1104" y="1536"/>
                </a:cubicBezTo>
                <a:cubicBezTo>
                  <a:pt x="1103" y="1536"/>
                  <a:pt x="1102" y="1536"/>
                  <a:pt x="1102" y="1536"/>
                </a:cubicBezTo>
                <a:cubicBezTo>
                  <a:pt x="1101" y="1535"/>
                  <a:pt x="1102" y="1535"/>
                  <a:pt x="1101" y="1534"/>
                </a:cubicBezTo>
                <a:cubicBezTo>
                  <a:pt x="1101" y="1534"/>
                  <a:pt x="1100" y="1534"/>
                  <a:pt x="1099" y="1534"/>
                </a:cubicBezTo>
                <a:cubicBezTo>
                  <a:pt x="1098" y="1534"/>
                  <a:pt x="1098" y="1534"/>
                  <a:pt x="1098" y="1533"/>
                </a:cubicBezTo>
                <a:cubicBezTo>
                  <a:pt x="1096" y="1532"/>
                  <a:pt x="1096" y="1531"/>
                  <a:pt x="1096" y="1529"/>
                </a:cubicBezTo>
                <a:cubicBezTo>
                  <a:pt x="1095" y="1527"/>
                  <a:pt x="1095" y="1526"/>
                  <a:pt x="1095" y="1524"/>
                </a:cubicBezTo>
                <a:cubicBezTo>
                  <a:pt x="1094" y="1523"/>
                  <a:pt x="1093" y="1522"/>
                  <a:pt x="1093" y="1521"/>
                </a:cubicBezTo>
                <a:cubicBezTo>
                  <a:pt x="1092" y="1519"/>
                  <a:pt x="1091" y="1518"/>
                  <a:pt x="1091" y="1517"/>
                </a:cubicBezTo>
                <a:cubicBezTo>
                  <a:pt x="1090" y="1515"/>
                  <a:pt x="1089" y="1514"/>
                  <a:pt x="1089" y="1513"/>
                </a:cubicBezTo>
                <a:cubicBezTo>
                  <a:pt x="1089" y="1512"/>
                  <a:pt x="1089" y="1511"/>
                  <a:pt x="1088" y="1511"/>
                </a:cubicBezTo>
                <a:cubicBezTo>
                  <a:pt x="1088" y="1510"/>
                  <a:pt x="1087" y="1510"/>
                  <a:pt x="1087" y="1509"/>
                </a:cubicBezTo>
                <a:cubicBezTo>
                  <a:pt x="1087" y="1508"/>
                  <a:pt x="1086" y="1507"/>
                  <a:pt x="1086" y="1506"/>
                </a:cubicBezTo>
                <a:cubicBezTo>
                  <a:pt x="1085" y="1505"/>
                  <a:pt x="1085" y="1503"/>
                  <a:pt x="1084" y="1502"/>
                </a:cubicBezTo>
                <a:cubicBezTo>
                  <a:pt x="1084" y="1502"/>
                  <a:pt x="1084" y="1501"/>
                  <a:pt x="1083" y="1501"/>
                </a:cubicBezTo>
                <a:cubicBezTo>
                  <a:pt x="1083" y="1500"/>
                  <a:pt x="1083" y="1499"/>
                  <a:pt x="1083" y="1498"/>
                </a:cubicBezTo>
                <a:cubicBezTo>
                  <a:pt x="1082" y="1497"/>
                  <a:pt x="1081" y="1497"/>
                  <a:pt x="1080" y="1496"/>
                </a:cubicBezTo>
                <a:cubicBezTo>
                  <a:pt x="1079" y="1496"/>
                  <a:pt x="1079" y="1496"/>
                  <a:pt x="1078" y="1496"/>
                </a:cubicBezTo>
                <a:cubicBezTo>
                  <a:pt x="1078" y="1496"/>
                  <a:pt x="1076" y="1496"/>
                  <a:pt x="1077" y="1495"/>
                </a:cubicBezTo>
                <a:cubicBezTo>
                  <a:pt x="1077" y="1495"/>
                  <a:pt x="1078" y="1495"/>
                  <a:pt x="1079" y="1494"/>
                </a:cubicBezTo>
                <a:cubicBezTo>
                  <a:pt x="1079" y="1494"/>
                  <a:pt x="1079" y="1493"/>
                  <a:pt x="1079" y="1493"/>
                </a:cubicBezTo>
                <a:cubicBezTo>
                  <a:pt x="1080" y="1492"/>
                  <a:pt x="1081" y="1491"/>
                  <a:pt x="1082" y="1492"/>
                </a:cubicBezTo>
                <a:cubicBezTo>
                  <a:pt x="1083" y="1492"/>
                  <a:pt x="1083" y="1493"/>
                  <a:pt x="1084" y="1493"/>
                </a:cubicBezTo>
                <a:cubicBezTo>
                  <a:pt x="1085" y="1492"/>
                  <a:pt x="1085" y="1491"/>
                  <a:pt x="1086" y="1491"/>
                </a:cubicBezTo>
                <a:cubicBezTo>
                  <a:pt x="1087" y="1491"/>
                  <a:pt x="1089" y="1491"/>
                  <a:pt x="1089" y="1489"/>
                </a:cubicBezTo>
                <a:cubicBezTo>
                  <a:pt x="1089" y="1489"/>
                  <a:pt x="1088" y="1488"/>
                  <a:pt x="1088" y="1488"/>
                </a:cubicBezTo>
                <a:cubicBezTo>
                  <a:pt x="1088" y="1487"/>
                  <a:pt x="1088" y="1486"/>
                  <a:pt x="1087" y="1486"/>
                </a:cubicBezTo>
                <a:cubicBezTo>
                  <a:pt x="1087" y="1485"/>
                  <a:pt x="1087" y="1485"/>
                  <a:pt x="1087" y="1485"/>
                </a:cubicBezTo>
                <a:cubicBezTo>
                  <a:pt x="1086" y="1485"/>
                  <a:pt x="1086" y="1485"/>
                  <a:pt x="1086" y="1485"/>
                </a:cubicBezTo>
                <a:cubicBezTo>
                  <a:pt x="1086" y="1484"/>
                  <a:pt x="1085" y="1484"/>
                  <a:pt x="1085" y="1484"/>
                </a:cubicBezTo>
                <a:cubicBezTo>
                  <a:pt x="1084" y="1484"/>
                  <a:pt x="1084" y="1484"/>
                  <a:pt x="1083" y="1485"/>
                </a:cubicBezTo>
                <a:cubicBezTo>
                  <a:pt x="1083" y="1485"/>
                  <a:pt x="1082" y="1485"/>
                  <a:pt x="1081" y="1485"/>
                </a:cubicBezTo>
                <a:cubicBezTo>
                  <a:pt x="1081" y="1485"/>
                  <a:pt x="1081" y="1484"/>
                  <a:pt x="1080" y="1483"/>
                </a:cubicBezTo>
                <a:cubicBezTo>
                  <a:pt x="1080" y="1483"/>
                  <a:pt x="1080" y="1482"/>
                  <a:pt x="1081" y="1482"/>
                </a:cubicBezTo>
                <a:cubicBezTo>
                  <a:pt x="1081" y="1482"/>
                  <a:pt x="1081" y="1482"/>
                  <a:pt x="1081" y="1483"/>
                </a:cubicBezTo>
                <a:cubicBezTo>
                  <a:pt x="1082" y="1483"/>
                  <a:pt x="1082" y="1483"/>
                  <a:pt x="1082" y="1483"/>
                </a:cubicBezTo>
                <a:cubicBezTo>
                  <a:pt x="1084" y="1483"/>
                  <a:pt x="1085" y="1483"/>
                  <a:pt x="1086" y="1484"/>
                </a:cubicBezTo>
                <a:cubicBezTo>
                  <a:pt x="1087" y="1484"/>
                  <a:pt x="1087" y="1484"/>
                  <a:pt x="1088" y="1484"/>
                </a:cubicBezTo>
                <a:cubicBezTo>
                  <a:pt x="1089" y="1484"/>
                  <a:pt x="1089" y="1484"/>
                  <a:pt x="1090" y="1484"/>
                </a:cubicBezTo>
                <a:cubicBezTo>
                  <a:pt x="1092" y="1485"/>
                  <a:pt x="1092" y="1484"/>
                  <a:pt x="1093" y="1484"/>
                </a:cubicBezTo>
                <a:cubicBezTo>
                  <a:pt x="1095" y="1483"/>
                  <a:pt x="1096" y="1484"/>
                  <a:pt x="1097" y="1483"/>
                </a:cubicBezTo>
                <a:cubicBezTo>
                  <a:pt x="1099" y="1483"/>
                  <a:pt x="1100" y="1483"/>
                  <a:pt x="1100" y="1482"/>
                </a:cubicBezTo>
                <a:cubicBezTo>
                  <a:pt x="1100" y="1480"/>
                  <a:pt x="1100" y="1479"/>
                  <a:pt x="1099" y="1478"/>
                </a:cubicBezTo>
                <a:cubicBezTo>
                  <a:pt x="1099" y="1477"/>
                  <a:pt x="1098" y="1477"/>
                  <a:pt x="1099" y="1476"/>
                </a:cubicBezTo>
                <a:cubicBezTo>
                  <a:pt x="1100" y="1476"/>
                  <a:pt x="1100" y="1476"/>
                  <a:pt x="1101" y="1475"/>
                </a:cubicBezTo>
                <a:cubicBezTo>
                  <a:pt x="1102" y="1475"/>
                  <a:pt x="1101" y="1473"/>
                  <a:pt x="1103" y="1473"/>
                </a:cubicBezTo>
                <a:cubicBezTo>
                  <a:pt x="1103" y="1473"/>
                  <a:pt x="1105" y="1473"/>
                  <a:pt x="1105" y="1473"/>
                </a:cubicBezTo>
                <a:cubicBezTo>
                  <a:pt x="1106" y="1474"/>
                  <a:pt x="1105" y="1474"/>
                  <a:pt x="1105" y="1474"/>
                </a:cubicBezTo>
                <a:cubicBezTo>
                  <a:pt x="1104" y="1475"/>
                  <a:pt x="1101" y="1475"/>
                  <a:pt x="1102" y="1476"/>
                </a:cubicBezTo>
                <a:cubicBezTo>
                  <a:pt x="1102" y="1477"/>
                  <a:pt x="1104" y="1477"/>
                  <a:pt x="1104" y="1477"/>
                </a:cubicBezTo>
                <a:cubicBezTo>
                  <a:pt x="1105" y="1477"/>
                  <a:pt x="1105" y="1478"/>
                  <a:pt x="1106" y="1478"/>
                </a:cubicBezTo>
                <a:cubicBezTo>
                  <a:pt x="1107" y="1478"/>
                  <a:pt x="1108" y="1479"/>
                  <a:pt x="1110" y="1480"/>
                </a:cubicBezTo>
                <a:cubicBezTo>
                  <a:pt x="1110" y="1481"/>
                  <a:pt x="1111" y="1482"/>
                  <a:pt x="1112" y="1483"/>
                </a:cubicBezTo>
                <a:cubicBezTo>
                  <a:pt x="1113" y="1483"/>
                  <a:pt x="1113" y="1483"/>
                  <a:pt x="1114" y="1482"/>
                </a:cubicBezTo>
                <a:cubicBezTo>
                  <a:pt x="1114" y="1482"/>
                  <a:pt x="1115" y="1482"/>
                  <a:pt x="1116" y="1481"/>
                </a:cubicBezTo>
                <a:cubicBezTo>
                  <a:pt x="1116" y="1481"/>
                  <a:pt x="1117" y="1481"/>
                  <a:pt x="1117" y="1481"/>
                </a:cubicBezTo>
                <a:cubicBezTo>
                  <a:pt x="1118" y="1480"/>
                  <a:pt x="1119" y="1481"/>
                  <a:pt x="1119" y="1480"/>
                </a:cubicBezTo>
                <a:cubicBezTo>
                  <a:pt x="1120" y="1480"/>
                  <a:pt x="1121" y="1480"/>
                  <a:pt x="1121" y="1480"/>
                </a:cubicBezTo>
                <a:cubicBezTo>
                  <a:pt x="1122" y="1480"/>
                  <a:pt x="1123" y="1480"/>
                  <a:pt x="1123" y="1481"/>
                </a:cubicBezTo>
                <a:cubicBezTo>
                  <a:pt x="1123" y="1482"/>
                  <a:pt x="1123" y="1482"/>
                  <a:pt x="1124" y="1482"/>
                </a:cubicBezTo>
                <a:cubicBezTo>
                  <a:pt x="1124" y="1483"/>
                  <a:pt x="1125" y="1483"/>
                  <a:pt x="1125" y="1484"/>
                </a:cubicBezTo>
                <a:cubicBezTo>
                  <a:pt x="1125" y="1485"/>
                  <a:pt x="1124" y="1487"/>
                  <a:pt x="1126" y="1488"/>
                </a:cubicBezTo>
                <a:cubicBezTo>
                  <a:pt x="1126" y="1488"/>
                  <a:pt x="1127" y="1488"/>
                  <a:pt x="1128" y="1488"/>
                </a:cubicBezTo>
                <a:cubicBezTo>
                  <a:pt x="1128" y="1489"/>
                  <a:pt x="1128" y="1489"/>
                  <a:pt x="1129" y="1490"/>
                </a:cubicBezTo>
                <a:cubicBezTo>
                  <a:pt x="1129" y="1491"/>
                  <a:pt x="1130" y="1492"/>
                  <a:pt x="1131" y="1493"/>
                </a:cubicBezTo>
                <a:cubicBezTo>
                  <a:pt x="1132" y="1494"/>
                  <a:pt x="1133" y="1495"/>
                  <a:pt x="1134" y="1496"/>
                </a:cubicBezTo>
                <a:cubicBezTo>
                  <a:pt x="1134" y="1497"/>
                  <a:pt x="1134" y="1498"/>
                  <a:pt x="1134" y="1498"/>
                </a:cubicBezTo>
                <a:cubicBezTo>
                  <a:pt x="1134" y="1499"/>
                  <a:pt x="1133" y="1500"/>
                  <a:pt x="1133" y="1501"/>
                </a:cubicBezTo>
                <a:cubicBezTo>
                  <a:pt x="1133" y="1501"/>
                  <a:pt x="1134" y="1501"/>
                  <a:pt x="1135" y="1501"/>
                </a:cubicBezTo>
                <a:cubicBezTo>
                  <a:pt x="1135" y="1501"/>
                  <a:pt x="1135" y="1502"/>
                  <a:pt x="1136" y="1502"/>
                </a:cubicBezTo>
                <a:cubicBezTo>
                  <a:pt x="1137" y="1503"/>
                  <a:pt x="1138" y="1503"/>
                  <a:pt x="1138" y="1504"/>
                </a:cubicBezTo>
                <a:cubicBezTo>
                  <a:pt x="1139" y="1505"/>
                  <a:pt x="1138" y="1507"/>
                  <a:pt x="1139" y="1508"/>
                </a:cubicBezTo>
                <a:cubicBezTo>
                  <a:pt x="1139" y="1509"/>
                  <a:pt x="1139" y="1509"/>
                  <a:pt x="1140" y="1509"/>
                </a:cubicBezTo>
                <a:cubicBezTo>
                  <a:pt x="1140" y="1510"/>
                  <a:pt x="1140" y="1511"/>
                  <a:pt x="1140" y="1511"/>
                </a:cubicBezTo>
                <a:cubicBezTo>
                  <a:pt x="1141" y="1512"/>
                  <a:pt x="1141" y="1513"/>
                  <a:pt x="1141" y="1513"/>
                </a:cubicBezTo>
                <a:cubicBezTo>
                  <a:pt x="1141" y="1514"/>
                  <a:pt x="1142" y="1515"/>
                  <a:pt x="1142" y="1515"/>
                </a:cubicBezTo>
                <a:cubicBezTo>
                  <a:pt x="1143" y="1516"/>
                  <a:pt x="1143" y="1518"/>
                  <a:pt x="1143" y="1519"/>
                </a:cubicBezTo>
                <a:cubicBezTo>
                  <a:pt x="1144" y="1520"/>
                  <a:pt x="1145" y="1521"/>
                  <a:pt x="1146" y="1522"/>
                </a:cubicBezTo>
                <a:cubicBezTo>
                  <a:pt x="1147" y="1525"/>
                  <a:pt x="1148" y="1528"/>
                  <a:pt x="1151" y="1529"/>
                </a:cubicBezTo>
                <a:cubicBezTo>
                  <a:pt x="1154" y="1529"/>
                  <a:pt x="1157" y="1529"/>
                  <a:pt x="1160" y="1530"/>
                </a:cubicBezTo>
                <a:cubicBezTo>
                  <a:pt x="1160" y="1530"/>
                  <a:pt x="1161" y="1530"/>
                  <a:pt x="1162" y="1531"/>
                </a:cubicBezTo>
                <a:cubicBezTo>
                  <a:pt x="1162" y="1531"/>
                  <a:pt x="1163" y="1531"/>
                  <a:pt x="1164" y="1531"/>
                </a:cubicBezTo>
                <a:cubicBezTo>
                  <a:pt x="1164" y="1531"/>
                  <a:pt x="1164" y="1532"/>
                  <a:pt x="1165" y="1532"/>
                </a:cubicBezTo>
                <a:cubicBezTo>
                  <a:pt x="1166" y="1533"/>
                  <a:pt x="1166" y="1533"/>
                  <a:pt x="1167" y="1533"/>
                </a:cubicBezTo>
                <a:cubicBezTo>
                  <a:pt x="1168" y="1533"/>
                  <a:pt x="1169" y="1534"/>
                  <a:pt x="1170" y="1535"/>
                </a:cubicBezTo>
                <a:cubicBezTo>
                  <a:pt x="1171" y="1536"/>
                  <a:pt x="1172" y="1537"/>
                  <a:pt x="1173" y="1538"/>
                </a:cubicBezTo>
                <a:cubicBezTo>
                  <a:pt x="1174" y="1539"/>
                  <a:pt x="1175" y="1540"/>
                  <a:pt x="1176" y="1542"/>
                </a:cubicBezTo>
                <a:cubicBezTo>
                  <a:pt x="1177" y="1543"/>
                  <a:pt x="1178" y="1543"/>
                  <a:pt x="1179" y="1544"/>
                </a:cubicBezTo>
                <a:cubicBezTo>
                  <a:pt x="1180" y="1544"/>
                  <a:pt x="1181" y="1545"/>
                  <a:pt x="1181" y="1545"/>
                </a:cubicBezTo>
                <a:cubicBezTo>
                  <a:pt x="1182" y="1546"/>
                  <a:pt x="1183" y="1546"/>
                  <a:pt x="1184" y="1546"/>
                </a:cubicBezTo>
                <a:cubicBezTo>
                  <a:pt x="1186" y="1547"/>
                  <a:pt x="1187" y="1547"/>
                  <a:pt x="1189" y="1548"/>
                </a:cubicBezTo>
                <a:cubicBezTo>
                  <a:pt x="1189" y="1550"/>
                  <a:pt x="1190" y="1551"/>
                  <a:pt x="1191" y="1552"/>
                </a:cubicBezTo>
                <a:cubicBezTo>
                  <a:pt x="1192" y="1553"/>
                  <a:pt x="1193" y="1554"/>
                  <a:pt x="1195" y="1554"/>
                </a:cubicBezTo>
                <a:cubicBezTo>
                  <a:pt x="1196" y="1554"/>
                  <a:pt x="1198" y="1554"/>
                  <a:pt x="1199" y="1555"/>
                </a:cubicBezTo>
                <a:cubicBezTo>
                  <a:pt x="1202" y="1555"/>
                  <a:pt x="1205" y="1556"/>
                  <a:pt x="1208" y="1556"/>
                </a:cubicBezTo>
                <a:cubicBezTo>
                  <a:pt x="1209" y="1556"/>
                  <a:pt x="1210" y="1556"/>
                  <a:pt x="1211" y="1557"/>
                </a:cubicBezTo>
                <a:cubicBezTo>
                  <a:pt x="1212" y="1558"/>
                  <a:pt x="1214" y="1558"/>
                  <a:pt x="1215" y="1557"/>
                </a:cubicBezTo>
                <a:cubicBezTo>
                  <a:pt x="1216" y="1557"/>
                  <a:pt x="1217" y="1556"/>
                  <a:pt x="1219" y="1556"/>
                </a:cubicBezTo>
                <a:cubicBezTo>
                  <a:pt x="1220" y="1556"/>
                  <a:pt x="1221" y="1555"/>
                  <a:pt x="1222" y="1555"/>
                </a:cubicBezTo>
                <a:cubicBezTo>
                  <a:pt x="1223" y="1554"/>
                  <a:pt x="1224" y="1554"/>
                  <a:pt x="1225" y="1554"/>
                </a:cubicBezTo>
                <a:cubicBezTo>
                  <a:pt x="1226" y="1554"/>
                  <a:pt x="1226" y="1553"/>
                  <a:pt x="1227" y="1553"/>
                </a:cubicBezTo>
                <a:cubicBezTo>
                  <a:pt x="1228" y="1552"/>
                  <a:pt x="1228" y="1552"/>
                  <a:pt x="1228" y="1552"/>
                </a:cubicBezTo>
                <a:cubicBezTo>
                  <a:pt x="1229" y="1552"/>
                  <a:pt x="1229" y="1553"/>
                  <a:pt x="1229" y="1553"/>
                </a:cubicBezTo>
                <a:cubicBezTo>
                  <a:pt x="1228" y="1553"/>
                  <a:pt x="1228" y="1553"/>
                  <a:pt x="1227" y="1554"/>
                </a:cubicBezTo>
                <a:cubicBezTo>
                  <a:pt x="1227" y="1554"/>
                  <a:pt x="1227" y="1554"/>
                  <a:pt x="1226" y="1555"/>
                </a:cubicBezTo>
                <a:cubicBezTo>
                  <a:pt x="1225" y="1556"/>
                  <a:pt x="1225" y="1556"/>
                  <a:pt x="1225" y="1558"/>
                </a:cubicBezTo>
                <a:cubicBezTo>
                  <a:pt x="1227" y="1558"/>
                  <a:pt x="1226" y="1556"/>
                  <a:pt x="1228" y="1556"/>
                </a:cubicBezTo>
                <a:cubicBezTo>
                  <a:pt x="1229" y="1556"/>
                  <a:pt x="1229" y="1556"/>
                  <a:pt x="1230" y="1555"/>
                </a:cubicBezTo>
                <a:cubicBezTo>
                  <a:pt x="1231" y="1555"/>
                  <a:pt x="1231" y="1554"/>
                  <a:pt x="1232" y="1554"/>
                </a:cubicBezTo>
                <a:cubicBezTo>
                  <a:pt x="1233" y="1554"/>
                  <a:pt x="1233" y="1554"/>
                  <a:pt x="1234" y="1554"/>
                </a:cubicBezTo>
                <a:cubicBezTo>
                  <a:pt x="1234" y="1554"/>
                  <a:pt x="1235" y="1553"/>
                  <a:pt x="1235" y="1553"/>
                </a:cubicBezTo>
                <a:cubicBezTo>
                  <a:pt x="1236" y="1553"/>
                  <a:pt x="1236" y="1552"/>
                  <a:pt x="1237" y="1552"/>
                </a:cubicBezTo>
                <a:cubicBezTo>
                  <a:pt x="1238" y="1552"/>
                  <a:pt x="1237" y="1553"/>
                  <a:pt x="1238" y="1554"/>
                </a:cubicBezTo>
                <a:cubicBezTo>
                  <a:pt x="1238" y="1554"/>
                  <a:pt x="1239" y="1554"/>
                  <a:pt x="1240" y="1554"/>
                </a:cubicBezTo>
                <a:cubicBezTo>
                  <a:pt x="1240" y="1553"/>
                  <a:pt x="1240" y="1552"/>
                  <a:pt x="1241" y="1552"/>
                </a:cubicBezTo>
                <a:cubicBezTo>
                  <a:pt x="1241" y="1550"/>
                  <a:pt x="1242" y="1549"/>
                  <a:pt x="1244" y="1549"/>
                </a:cubicBezTo>
                <a:cubicBezTo>
                  <a:pt x="1244" y="1549"/>
                  <a:pt x="1246" y="1549"/>
                  <a:pt x="1245" y="1548"/>
                </a:cubicBezTo>
                <a:cubicBezTo>
                  <a:pt x="1244" y="1548"/>
                  <a:pt x="1243" y="1548"/>
                  <a:pt x="1243" y="1548"/>
                </a:cubicBezTo>
                <a:cubicBezTo>
                  <a:pt x="1242" y="1548"/>
                  <a:pt x="1241" y="1547"/>
                  <a:pt x="1241" y="1547"/>
                </a:cubicBezTo>
                <a:cubicBezTo>
                  <a:pt x="1240" y="1547"/>
                  <a:pt x="1240" y="1548"/>
                  <a:pt x="1239" y="1548"/>
                </a:cubicBezTo>
                <a:cubicBezTo>
                  <a:pt x="1237" y="1549"/>
                  <a:pt x="1236" y="1548"/>
                  <a:pt x="1235" y="1548"/>
                </a:cubicBezTo>
                <a:cubicBezTo>
                  <a:pt x="1233" y="1548"/>
                  <a:pt x="1234" y="1550"/>
                  <a:pt x="1234" y="1551"/>
                </a:cubicBezTo>
                <a:cubicBezTo>
                  <a:pt x="1233" y="1552"/>
                  <a:pt x="1232" y="1552"/>
                  <a:pt x="1231" y="1553"/>
                </a:cubicBezTo>
                <a:cubicBezTo>
                  <a:pt x="1230" y="1553"/>
                  <a:pt x="1229" y="1552"/>
                  <a:pt x="1229" y="1551"/>
                </a:cubicBezTo>
                <a:cubicBezTo>
                  <a:pt x="1229" y="1550"/>
                  <a:pt x="1231" y="1550"/>
                  <a:pt x="1231" y="1549"/>
                </a:cubicBezTo>
                <a:cubicBezTo>
                  <a:pt x="1231" y="1549"/>
                  <a:pt x="1231" y="1548"/>
                  <a:pt x="1231" y="1548"/>
                </a:cubicBezTo>
                <a:cubicBezTo>
                  <a:pt x="1232" y="1547"/>
                  <a:pt x="1233" y="1548"/>
                  <a:pt x="1233" y="1547"/>
                </a:cubicBezTo>
                <a:cubicBezTo>
                  <a:pt x="1234" y="1547"/>
                  <a:pt x="1235" y="1546"/>
                  <a:pt x="1235" y="1546"/>
                </a:cubicBezTo>
                <a:cubicBezTo>
                  <a:pt x="1236" y="1545"/>
                  <a:pt x="1238" y="1545"/>
                  <a:pt x="1239" y="1545"/>
                </a:cubicBezTo>
                <a:cubicBezTo>
                  <a:pt x="1241" y="1545"/>
                  <a:pt x="1242" y="1544"/>
                  <a:pt x="1243" y="1544"/>
                </a:cubicBezTo>
                <a:cubicBezTo>
                  <a:pt x="1245" y="1544"/>
                  <a:pt x="1246" y="1544"/>
                  <a:pt x="1248" y="1544"/>
                </a:cubicBezTo>
                <a:cubicBezTo>
                  <a:pt x="1249" y="1544"/>
                  <a:pt x="1250" y="1544"/>
                  <a:pt x="1252" y="1544"/>
                </a:cubicBezTo>
                <a:cubicBezTo>
                  <a:pt x="1253" y="1545"/>
                  <a:pt x="1254" y="1545"/>
                  <a:pt x="1256" y="1545"/>
                </a:cubicBezTo>
                <a:cubicBezTo>
                  <a:pt x="1259" y="1547"/>
                  <a:pt x="1258" y="1550"/>
                  <a:pt x="1259" y="1552"/>
                </a:cubicBezTo>
                <a:cubicBezTo>
                  <a:pt x="1259" y="1553"/>
                  <a:pt x="1259" y="1554"/>
                  <a:pt x="1260" y="1555"/>
                </a:cubicBezTo>
                <a:cubicBezTo>
                  <a:pt x="1260" y="1556"/>
                  <a:pt x="1260" y="1557"/>
                  <a:pt x="1260" y="1558"/>
                </a:cubicBezTo>
                <a:cubicBezTo>
                  <a:pt x="1260" y="1559"/>
                  <a:pt x="1260" y="1560"/>
                  <a:pt x="1260" y="1561"/>
                </a:cubicBezTo>
                <a:cubicBezTo>
                  <a:pt x="1260" y="1563"/>
                  <a:pt x="1262" y="1564"/>
                  <a:pt x="1262" y="1566"/>
                </a:cubicBezTo>
                <a:cubicBezTo>
                  <a:pt x="1262" y="1568"/>
                  <a:pt x="1263" y="1572"/>
                  <a:pt x="1265" y="1574"/>
                </a:cubicBezTo>
                <a:cubicBezTo>
                  <a:pt x="1266" y="1574"/>
                  <a:pt x="1268" y="1574"/>
                  <a:pt x="1269" y="1574"/>
                </a:cubicBezTo>
                <a:cubicBezTo>
                  <a:pt x="1271" y="1574"/>
                  <a:pt x="1272" y="1575"/>
                  <a:pt x="1274" y="1575"/>
                </a:cubicBezTo>
                <a:cubicBezTo>
                  <a:pt x="1275" y="1575"/>
                  <a:pt x="1277" y="1575"/>
                  <a:pt x="1278" y="1575"/>
                </a:cubicBezTo>
                <a:cubicBezTo>
                  <a:pt x="1280" y="1575"/>
                  <a:pt x="1281" y="1576"/>
                  <a:pt x="1283" y="1576"/>
                </a:cubicBezTo>
                <a:cubicBezTo>
                  <a:pt x="1284" y="1576"/>
                  <a:pt x="1285" y="1577"/>
                  <a:pt x="1287" y="1577"/>
                </a:cubicBezTo>
                <a:cubicBezTo>
                  <a:pt x="1288" y="1577"/>
                  <a:pt x="1290" y="1577"/>
                  <a:pt x="1292" y="1577"/>
                </a:cubicBezTo>
                <a:cubicBezTo>
                  <a:pt x="1293" y="1577"/>
                  <a:pt x="1294" y="1578"/>
                  <a:pt x="1295" y="1579"/>
                </a:cubicBezTo>
                <a:cubicBezTo>
                  <a:pt x="1297" y="1579"/>
                  <a:pt x="1298" y="1580"/>
                  <a:pt x="1299" y="1581"/>
                </a:cubicBezTo>
                <a:cubicBezTo>
                  <a:pt x="1300" y="1581"/>
                  <a:pt x="1302" y="1581"/>
                  <a:pt x="1303" y="1581"/>
                </a:cubicBezTo>
                <a:cubicBezTo>
                  <a:pt x="1304" y="1580"/>
                  <a:pt x="1305" y="1580"/>
                  <a:pt x="1307" y="1580"/>
                </a:cubicBezTo>
                <a:cubicBezTo>
                  <a:pt x="1310" y="1580"/>
                  <a:pt x="1313" y="1580"/>
                  <a:pt x="1316" y="1580"/>
                </a:cubicBezTo>
                <a:cubicBezTo>
                  <a:pt x="1319" y="1580"/>
                  <a:pt x="1322" y="1580"/>
                  <a:pt x="1325" y="1580"/>
                </a:cubicBezTo>
                <a:cubicBezTo>
                  <a:pt x="1326" y="1580"/>
                  <a:pt x="1327" y="1580"/>
                  <a:pt x="1328" y="1581"/>
                </a:cubicBezTo>
                <a:cubicBezTo>
                  <a:pt x="1329" y="1581"/>
                  <a:pt x="1329" y="1582"/>
                  <a:pt x="1329" y="1583"/>
                </a:cubicBezTo>
                <a:cubicBezTo>
                  <a:pt x="1330" y="1584"/>
                  <a:pt x="1331" y="1585"/>
                  <a:pt x="1333" y="1586"/>
                </a:cubicBezTo>
                <a:cubicBezTo>
                  <a:pt x="1335" y="1586"/>
                  <a:pt x="1337" y="1585"/>
                  <a:pt x="1338" y="1586"/>
                </a:cubicBezTo>
                <a:cubicBezTo>
                  <a:pt x="1340" y="1586"/>
                  <a:pt x="1341" y="1587"/>
                  <a:pt x="1343" y="1587"/>
                </a:cubicBezTo>
                <a:cubicBezTo>
                  <a:pt x="1344" y="1587"/>
                  <a:pt x="1346" y="1587"/>
                  <a:pt x="1347" y="1586"/>
                </a:cubicBezTo>
                <a:cubicBezTo>
                  <a:pt x="1348" y="1586"/>
                  <a:pt x="1349" y="1585"/>
                  <a:pt x="1351" y="1585"/>
                </a:cubicBezTo>
                <a:cubicBezTo>
                  <a:pt x="1352" y="1585"/>
                  <a:pt x="1352" y="1586"/>
                  <a:pt x="1353" y="1587"/>
                </a:cubicBezTo>
                <a:cubicBezTo>
                  <a:pt x="1353" y="1588"/>
                  <a:pt x="1353" y="1589"/>
                  <a:pt x="1354" y="1589"/>
                </a:cubicBezTo>
                <a:cubicBezTo>
                  <a:pt x="1354" y="1589"/>
                  <a:pt x="1355" y="1588"/>
                  <a:pt x="1355" y="1588"/>
                </a:cubicBezTo>
                <a:cubicBezTo>
                  <a:pt x="1356" y="1588"/>
                  <a:pt x="1357" y="1588"/>
                  <a:pt x="1357" y="1588"/>
                </a:cubicBezTo>
                <a:cubicBezTo>
                  <a:pt x="1359" y="1587"/>
                  <a:pt x="1360" y="1587"/>
                  <a:pt x="1361" y="1586"/>
                </a:cubicBezTo>
                <a:cubicBezTo>
                  <a:pt x="1361" y="1586"/>
                  <a:pt x="1362" y="1585"/>
                  <a:pt x="1363" y="1586"/>
                </a:cubicBezTo>
                <a:cubicBezTo>
                  <a:pt x="1363" y="1586"/>
                  <a:pt x="1363" y="1587"/>
                  <a:pt x="1363" y="1587"/>
                </a:cubicBezTo>
                <a:cubicBezTo>
                  <a:pt x="1364" y="1588"/>
                  <a:pt x="1365" y="1586"/>
                  <a:pt x="1366" y="1586"/>
                </a:cubicBezTo>
                <a:cubicBezTo>
                  <a:pt x="1367" y="1586"/>
                  <a:pt x="1368" y="1586"/>
                  <a:pt x="1368" y="1585"/>
                </a:cubicBezTo>
                <a:cubicBezTo>
                  <a:pt x="1369" y="1585"/>
                  <a:pt x="1369" y="1584"/>
                  <a:pt x="1370" y="1584"/>
                </a:cubicBezTo>
                <a:cubicBezTo>
                  <a:pt x="1373" y="1583"/>
                  <a:pt x="1376" y="1584"/>
                  <a:pt x="1378" y="1585"/>
                </a:cubicBezTo>
                <a:cubicBezTo>
                  <a:pt x="1380" y="1585"/>
                  <a:pt x="1381" y="1585"/>
                  <a:pt x="1383" y="1585"/>
                </a:cubicBezTo>
                <a:cubicBezTo>
                  <a:pt x="1383" y="1585"/>
                  <a:pt x="1384" y="1585"/>
                  <a:pt x="1385" y="1585"/>
                </a:cubicBezTo>
                <a:cubicBezTo>
                  <a:pt x="1385" y="1585"/>
                  <a:pt x="1386" y="1586"/>
                  <a:pt x="1387" y="1585"/>
                </a:cubicBezTo>
                <a:cubicBezTo>
                  <a:pt x="1387" y="1585"/>
                  <a:pt x="1388" y="1584"/>
                  <a:pt x="1388" y="1584"/>
                </a:cubicBezTo>
                <a:cubicBezTo>
                  <a:pt x="1388" y="1583"/>
                  <a:pt x="1389" y="1583"/>
                  <a:pt x="1390" y="1583"/>
                </a:cubicBezTo>
                <a:cubicBezTo>
                  <a:pt x="1391" y="1583"/>
                  <a:pt x="1391" y="1583"/>
                  <a:pt x="1392" y="1583"/>
                </a:cubicBezTo>
                <a:cubicBezTo>
                  <a:pt x="1393" y="1582"/>
                  <a:pt x="1393" y="1582"/>
                  <a:pt x="1394" y="1582"/>
                </a:cubicBezTo>
                <a:cubicBezTo>
                  <a:pt x="1396" y="1582"/>
                  <a:pt x="1398" y="1582"/>
                  <a:pt x="1400" y="1583"/>
                </a:cubicBezTo>
                <a:cubicBezTo>
                  <a:pt x="1401" y="1584"/>
                  <a:pt x="1402" y="1584"/>
                  <a:pt x="1404" y="1584"/>
                </a:cubicBezTo>
                <a:cubicBezTo>
                  <a:pt x="1405" y="1584"/>
                  <a:pt x="1406" y="1584"/>
                  <a:pt x="1408" y="1585"/>
                </a:cubicBezTo>
                <a:cubicBezTo>
                  <a:pt x="1408" y="1585"/>
                  <a:pt x="1409" y="1586"/>
                  <a:pt x="1409" y="1586"/>
                </a:cubicBezTo>
                <a:cubicBezTo>
                  <a:pt x="1410" y="1586"/>
                  <a:pt x="1410" y="1586"/>
                  <a:pt x="1411" y="1585"/>
                </a:cubicBezTo>
                <a:cubicBezTo>
                  <a:pt x="1412" y="1584"/>
                  <a:pt x="1414" y="1584"/>
                  <a:pt x="1415" y="1584"/>
                </a:cubicBezTo>
                <a:cubicBezTo>
                  <a:pt x="1417" y="1584"/>
                  <a:pt x="1418" y="1582"/>
                  <a:pt x="1419" y="1582"/>
                </a:cubicBezTo>
                <a:cubicBezTo>
                  <a:pt x="1422" y="1582"/>
                  <a:pt x="1425" y="1582"/>
                  <a:pt x="1428" y="1582"/>
                </a:cubicBezTo>
                <a:cubicBezTo>
                  <a:pt x="1430" y="1582"/>
                  <a:pt x="1431" y="1581"/>
                  <a:pt x="1432" y="1581"/>
                </a:cubicBezTo>
                <a:cubicBezTo>
                  <a:pt x="1434" y="1581"/>
                  <a:pt x="1435" y="1581"/>
                  <a:pt x="1436" y="1581"/>
                </a:cubicBezTo>
                <a:cubicBezTo>
                  <a:pt x="1438" y="1582"/>
                  <a:pt x="1439" y="1582"/>
                  <a:pt x="1441" y="1582"/>
                </a:cubicBezTo>
                <a:cubicBezTo>
                  <a:pt x="1442" y="1582"/>
                  <a:pt x="1443" y="1582"/>
                  <a:pt x="1445" y="1582"/>
                </a:cubicBezTo>
                <a:cubicBezTo>
                  <a:pt x="1446" y="1582"/>
                  <a:pt x="1446" y="1581"/>
                  <a:pt x="1446" y="1580"/>
                </a:cubicBezTo>
                <a:cubicBezTo>
                  <a:pt x="1445" y="1579"/>
                  <a:pt x="1443" y="1579"/>
                  <a:pt x="1443" y="1577"/>
                </a:cubicBezTo>
                <a:cubicBezTo>
                  <a:pt x="1444" y="1577"/>
                  <a:pt x="1444" y="1578"/>
                  <a:pt x="1445" y="1578"/>
                </a:cubicBezTo>
                <a:cubicBezTo>
                  <a:pt x="1445" y="1579"/>
                  <a:pt x="1446" y="1579"/>
                  <a:pt x="1447" y="1579"/>
                </a:cubicBezTo>
                <a:cubicBezTo>
                  <a:pt x="1448" y="1580"/>
                  <a:pt x="1446" y="1582"/>
                  <a:pt x="1447" y="1583"/>
                </a:cubicBezTo>
                <a:cubicBezTo>
                  <a:pt x="1448" y="1584"/>
                  <a:pt x="1449" y="1584"/>
                  <a:pt x="1450" y="1585"/>
                </a:cubicBezTo>
                <a:cubicBezTo>
                  <a:pt x="1450" y="1587"/>
                  <a:pt x="1450" y="1588"/>
                  <a:pt x="1449" y="1589"/>
                </a:cubicBezTo>
                <a:cubicBezTo>
                  <a:pt x="1449" y="1590"/>
                  <a:pt x="1449" y="1591"/>
                  <a:pt x="1449" y="1591"/>
                </a:cubicBezTo>
                <a:cubicBezTo>
                  <a:pt x="1449" y="1592"/>
                  <a:pt x="1451" y="1592"/>
                  <a:pt x="1451" y="1592"/>
                </a:cubicBezTo>
                <a:cubicBezTo>
                  <a:pt x="1453" y="1592"/>
                  <a:pt x="1454" y="1593"/>
                  <a:pt x="1456" y="1593"/>
                </a:cubicBezTo>
                <a:cubicBezTo>
                  <a:pt x="1457" y="1593"/>
                  <a:pt x="1458" y="1593"/>
                  <a:pt x="1459" y="1595"/>
                </a:cubicBezTo>
                <a:cubicBezTo>
                  <a:pt x="1459" y="1596"/>
                  <a:pt x="1459" y="1597"/>
                  <a:pt x="1460" y="1599"/>
                </a:cubicBezTo>
                <a:cubicBezTo>
                  <a:pt x="1460" y="1600"/>
                  <a:pt x="1461" y="1601"/>
                  <a:pt x="1461" y="1602"/>
                </a:cubicBezTo>
                <a:cubicBezTo>
                  <a:pt x="1461" y="1603"/>
                  <a:pt x="1461" y="1604"/>
                  <a:pt x="1462" y="1606"/>
                </a:cubicBezTo>
                <a:cubicBezTo>
                  <a:pt x="1462" y="1607"/>
                  <a:pt x="1462" y="1607"/>
                  <a:pt x="1462" y="1608"/>
                </a:cubicBezTo>
                <a:cubicBezTo>
                  <a:pt x="1463" y="1609"/>
                  <a:pt x="1463" y="1609"/>
                  <a:pt x="1464" y="1609"/>
                </a:cubicBezTo>
                <a:cubicBezTo>
                  <a:pt x="1466" y="1609"/>
                  <a:pt x="1465" y="1611"/>
                  <a:pt x="1465" y="1612"/>
                </a:cubicBezTo>
                <a:cubicBezTo>
                  <a:pt x="1465" y="1613"/>
                  <a:pt x="1466" y="1614"/>
                  <a:pt x="1467" y="1614"/>
                </a:cubicBezTo>
                <a:cubicBezTo>
                  <a:pt x="1468" y="1613"/>
                  <a:pt x="1468" y="1613"/>
                  <a:pt x="1468" y="1612"/>
                </a:cubicBezTo>
                <a:cubicBezTo>
                  <a:pt x="1468" y="1611"/>
                  <a:pt x="1468" y="1611"/>
                  <a:pt x="1469" y="1611"/>
                </a:cubicBezTo>
                <a:cubicBezTo>
                  <a:pt x="1469" y="1610"/>
                  <a:pt x="1469" y="1609"/>
                  <a:pt x="1470" y="1609"/>
                </a:cubicBezTo>
                <a:cubicBezTo>
                  <a:pt x="1470" y="1608"/>
                  <a:pt x="1471" y="1609"/>
                  <a:pt x="1471" y="1609"/>
                </a:cubicBezTo>
                <a:cubicBezTo>
                  <a:pt x="1472" y="1609"/>
                  <a:pt x="1473" y="1609"/>
                  <a:pt x="1473" y="1609"/>
                </a:cubicBezTo>
                <a:cubicBezTo>
                  <a:pt x="1474" y="1609"/>
                  <a:pt x="1474" y="1610"/>
                  <a:pt x="1474" y="1611"/>
                </a:cubicBezTo>
                <a:cubicBezTo>
                  <a:pt x="1473" y="1612"/>
                  <a:pt x="1473" y="1610"/>
                  <a:pt x="1473" y="1610"/>
                </a:cubicBezTo>
                <a:cubicBezTo>
                  <a:pt x="1472" y="1610"/>
                  <a:pt x="1471" y="1610"/>
                  <a:pt x="1471" y="1610"/>
                </a:cubicBezTo>
                <a:cubicBezTo>
                  <a:pt x="1470" y="1610"/>
                  <a:pt x="1470" y="1611"/>
                  <a:pt x="1470" y="1611"/>
                </a:cubicBezTo>
                <a:cubicBezTo>
                  <a:pt x="1470" y="1612"/>
                  <a:pt x="1470" y="1613"/>
                  <a:pt x="1469" y="1613"/>
                </a:cubicBezTo>
                <a:cubicBezTo>
                  <a:pt x="1469" y="1614"/>
                  <a:pt x="1470" y="1615"/>
                  <a:pt x="1471" y="1615"/>
                </a:cubicBezTo>
                <a:cubicBezTo>
                  <a:pt x="1472" y="1615"/>
                  <a:pt x="1472" y="1613"/>
                  <a:pt x="1472" y="1613"/>
                </a:cubicBezTo>
                <a:cubicBezTo>
                  <a:pt x="1472" y="1613"/>
                  <a:pt x="1473" y="1613"/>
                  <a:pt x="1473" y="1613"/>
                </a:cubicBezTo>
                <a:cubicBezTo>
                  <a:pt x="1473" y="1613"/>
                  <a:pt x="1473" y="1613"/>
                  <a:pt x="1473" y="1614"/>
                </a:cubicBezTo>
                <a:cubicBezTo>
                  <a:pt x="1473" y="1614"/>
                  <a:pt x="1474" y="1614"/>
                  <a:pt x="1474" y="1614"/>
                </a:cubicBezTo>
                <a:cubicBezTo>
                  <a:pt x="1474" y="1614"/>
                  <a:pt x="1474" y="1614"/>
                  <a:pt x="1475" y="1615"/>
                </a:cubicBezTo>
                <a:cubicBezTo>
                  <a:pt x="1475" y="1615"/>
                  <a:pt x="1475" y="1615"/>
                  <a:pt x="1475" y="1615"/>
                </a:cubicBezTo>
                <a:cubicBezTo>
                  <a:pt x="1476" y="1615"/>
                  <a:pt x="1476" y="1614"/>
                  <a:pt x="1475" y="1613"/>
                </a:cubicBezTo>
                <a:cubicBezTo>
                  <a:pt x="1475" y="1613"/>
                  <a:pt x="1475" y="1611"/>
                  <a:pt x="1476" y="1612"/>
                </a:cubicBezTo>
                <a:cubicBezTo>
                  <a:pt x="1477" y="1613"/>
                  <a:pt x="1476" y="1615"/>
                  <a:pt x="1476" y="1616"/>
                </a:cubicBezTo>
                <a:cubicBezTo>
                  <a:pt x="1477" y="1617"/>
                  <a:pt x="1477" y="1615"/>
                  <a:pt x="1478" y="1615"/>
                </a:cubicBezTo>
                <a:cubicBezTo>
                  <a:pt x="1479" y="1614"/>
                  <a:pt x="1479" y="1615"/>
                  <a:pt x="1479" y="1616"/>
                </a:cubicBezTo>
                <a:cubicBezTo>
                  <a:pt x="1479" y="1617"/>
                  <a:pt x="1478" y="1617"/>
                  <a:pt x="1478" y="1618"/>
                </a:cubicBezTo>
                <a:cubicBezTo>
                  <a:pt x="1479" y="1620"/>
                  <a:pt x="1482" y="1618"/>
                  <a:pt x="1483" y="1618"/>
                </a:cubicBezTo>
                <a:cubicBezTo>
                  <a:pt x="1483" y="1617"/>
                  <a:pt x="1484" y="1617"/>
                  <a:pt x="1484" y="1617"/>
                </a:cubicBezTo>
                <a:cubicBezTo>
                  <a:pt x="1485" y="1617"/>
                  <a:pt x="1485" y="1616"/>
                  <a:pt x="1485" y="1616"/>
                </a:cubicBezTo>
                <a:cubicBezTo>
                  <a:pt x="1486" y="1618"/>
                  <a:pt x="1484" y="1618"/>
                  <a:pt x="1484" y="1619"/>
                </a:cubicBezTo>
                <a:cubicBezTo>
                  <a:pt x="1485" y="1620"/>
                  <a:pt x="1485" y="1621"/>
                  <a:pt x="1485" y="1621"/>
                </a:cubicBezTo>
                <a:cubicBezTo>
                  <a:pt x="1485" y="1623"/>
                  <a:pt x="1485" y="1623"/>
                  <a:pt x="1486" y="1624"/>
                </a:cubicBezTo>
                <a:cubicBezTo>
                  <a:pt x="1487" y="1625"/>
                  <a:pt x="1487" y="1625"/>
                  <a:pt x="1488" y="1626"/>
                </a:cubicBezTo>
                <a:cubicBezTo>
                  <a:pt x="1488" y="1627"/>
                  <a:pt x="1488" y="1627"/>
                  <a:pt x="1488" y="1628"/>
                </a:cubicBezTo>
                <a:cubicBezTo>
                  <a:pt x="1489" y="1628"/>
                  <a:pt x="1490" y="1628"/>
                  <a:pt x="1491" y="1629"/>
                </a:cubicBezTo>
                <a:cubicBezTo>
                  <a:pt x="1491" y="1630"/>
                  <a:pt x="1492" y="1631"/>
                  <a:pt x="1492" y="1631"/>
                </a:cubicBezTo>
                <a:cubicBezTo>
                  <a:pt x="1493" y="1631"/>
                  <a:pt x="1494" y="1632"/>
                  <a:pt x="1494" y="1632"/>
                </a:cubicBezTo>
                <a:cubicBezTo>
                  <a:pt x="1495" y="1632"/>
                  <a:pt x="1496" y="1633"/>
                  <a:pt x="1496" y="1633"/>
                </a:cubicBezTo>
                <a:cubicBezTo>
                  <a:pt x="1498" y="1635"/>
                  <a:pt x="1501" y="1635"/>
                  <a:pt x="1504" y="1636"/>
                </a:cubicBezTo>
                <a:cubicBezTo>
                  <a:pt x="1505" y="1637"/>
                  <a:pt x="1506" y="1637"/>
                  <a:pt x="1508" y="1637"/>
                </a:cubicBezTo>
                <a:cubicBezTo>
                  <a:pt x="1509" y="1637"/>
                  <a:pt x="1510" y="1636"/>
                  <a:pt x="1512" y="1635"/>
                </a:cubicBezTo>
                <a:cubicBezTo>
                  <a:pt x="1512" y="1634"/>
                  <a:pt x="1513" y="1634"/>
                  <a:pt x="1514" y="1634"/>
                </a:cubicBezTo>
                <a:cubicBezTo>
                  <a:pt x="1514" y="1634"/>
                  <a:pt x="1515" y="1634"/>
                  <a:pt x="1516" y="1634"/>
                </a:cubicBezTo>
                <a:cubicBezTo>
                  <a:pt x="1516" y="1633"/>
                  <a:pt x="1517" y="1633"/>
                  <a:pt x="1517" y="1632"/>
                </a:cubicBezTo>
                <a:cubicBezTo>
                  <a:pt x="1518" y="1632"/>
                  <a:pt x="1518" y="1633"/>
                  <a:pt x="1519" y="1633"/>
                </a:cubicBezTo>
                <a:cubicBezTo>
                  <a:pt x="1520" y="1633"/>
                  <a:pt x="1521" y="1633"/>
                  <a:pt x="1521" y="1633"/>
                </a:cubicBezTo>
                <a:cubicBezTo>
                  <a:pt x="1522" y="1634"/>
                  <a:pt x="1522" y="1635"/>
                  <a:pt x="1522" y="1635"/>
                </a:cubicBezTo>
                <a:cubicBezTo>
                  <a:pt x="1521" y="1637"/>
                  <a:pt x="1519" y="1637"/>
                  <a:pt x="1518" y="1639"/>
                </a:cubicBezTo>
                <a:cubicBezTo>
                  <a:pt x="1518" y="1639"/>
                  <a:pt x="1518" y="1640"/>
                  <a:pt x="1518" y="1640"/>
                </a:cubicBezTo>
                <a:cubicBezTo>
                  <a:pt x="1517" y="1641"/>
                  <a:pt x="1516" y="1641"/>
                  <a:pt x="1516" y="1641"/>
                </a:cubicBezTo>
                <a:cubicBezTo>
                  <a:pt x="1515" y="1642"/>
                  <a:pt x="1514" y="1642"/>
                  <a:pt x="1513" y="1642"/>
                </a:cubicBezTo>
                <a:cubicBezTo>
                  <a:pt x="1513" y="1643"/>
                  <a:pt x="1512" y="1643"/>
                  <a:pt x="1511" y="1643"/>
                </a:cubicBezTo>
                <a:cubicBezTo>
                  <a:pt x="1509" y="1643"/>
                  <a:pt x="1506" y="1644"/>
                  <a:pt x="1503" y="1645"/>
                </a:cubicBezTo>
                <a:cubicBezTo>
                  <a:pt x="1502" y="1645"/>
                  <a:pt x="1500" y="1646"/>
                  <a:pt x="1499" y="1646"/>
                </a:cubicBezTo>
                <a:cubicBezTo>
                  <a:pt x="1498" y="1645"/>
                  <a:pt x="1500" y="1644"/>
                  <a:pt x="1499" y="1643"/>
                </a:cubicBezTo>
                <a:cubicBezTo>
                  <a:pt x="1498" y="1643"/>
                  <a:pt x="1497" y="1643"/>
                  <a:pt x="1496" y="1643"/>
                </a:cubicBezTo>
                <a:cubicBezTo>
                  <a:pt x="1494" y="1643"/>
                  <a:pt x="1493" y="1645"/>
                  <a:pt x="1494" y="1646"/>
                </a:cubicBezTo>
                <a:cubicBezTo>
                  <a:pt x="1495" y="1647"/>
                  <a:pt x="1495" y="1647"/>
                  <a:pt x="1496" y="1648"/>
                </a:cubicBezTo>
                <a:cubicBezTo>
                  <a:pt x="1496" y="1648"/>
                  <a:pt x="1496" y="1649"/>
                  <a:pt x="1497" y="1650"/>
                </a:cubicBezTo>
                <a:cubicBezTo>
                  <a:pt x="1497" y="1651"/>
                  <a:pt x="1499" y="1652"/>
                  <a:pt x="1500" y="1653"/>
                </a:cubicBezTo>
                <a:cubicBezTo>
                  <a:pt x="1502" y="1654"/>
                  <a:pt x="1504" y="1657"/>
                  <a:pt x="1506" y="1659"/>
                </a:cubicBezTo>
                <a:cubicBezTo>
                  <a:pt x="1509" y="1662"/>
                  <a:pt x="1513" y="1664"/>
                  <a:pt x="1515" y="1668"/>
                </a:cubicBezTo>
                <a:cubicBezTo>
                  <a:pt x="1516" y="1669"/>
                  <a:pt x="1516" y="1670"/>
                  <a:pt x="1518" y="1671"/>
                </a:cubicBezTo>
                <a:cubicBezTo>
                  <a:pt x="1519" y="1672"/>
                  <a:pt x="1520" y="1673"/>
                  <a:pt x="1521" y="1674"/>
                </a:cubicBezTo>
                <a:cubicBezTo>
                  <a:pt x="1522" y="1675"/>
                  <a:pt x="1523" y="1676"/>
                  <a:pt x="1525" y="1677"/>
                </a:cubicBezTo>
                <a:cubicBezTo>
                  <a:pt x="1526" y="1677"/>
                  <a:pt x="1527" y="1677"/>
                  <a:pt x="1529" y="1677"/>
                </a:cubicBezTo>
                <a:cubicBezTo>
                  <a:pt x="1529" y="1677"/>
                  <a:pt x="1530" y="1678"/>
                  <a:pt x="1531" y="1678"/>
                </a:cubicBezTo>
                <a:cubicBezTo>
                  <a:pt x="1531" y="1678"/>
                  <a:pt x="1532" y="1678"/>
                  <a:pt x="1533" y="1678"/>
                </a:cubicBezTo>
                <a:cubicBezTo>
                  <a:pt x="1535" y="1678"/>
                  <a:pt x="1536" y="1677"/>
                  <a:pt x="1537" y="1677"/>
                </a:cubicBezTo>
                <a:cubicBezTo>
                  <a:pt x="1539" y="1676"/>
                  <a:pt x="1540" y="1676"/>
                  <a:pt x="1541" y="1675"/>
                </a:cubicBezTo>
                <a:cubicBezTo>
                  <a:pt x="1543" y="1675"/>
                  <a:pt x="1544" y="1675"/>
                  <a:pt x="1545" y="1674"/>
                </a:cubicBezTo>
                <a:cubicBezTo>
                  <a:pt x="1547" y="1673"/>
                  <a:pt x="1548" y="1672"/>
                  <a:pt x="1549" y="1672"/>
                </a:cubicBezTo>
                <a:cubicBezTo>
                  <a:pt x="1551" y="1672"/>
                  <a:pt x="1552" y="1671"/>
                  <a:pt x="1553" y="1671"/>
                </a:cubicBezTo>
                <a:cubicBezTo>
                  <a:pt x="1554" y="1670"/>
                  <a:pt x="1556" y="1668"/>
                  <a:pt x="1557" y="1667"/>
                </a:cubicBezTo>
                <a:cubicBezTo>
                  <a:pt x="1557" y="1667"/>
                  <a:pt x="1558" y="1667"/>
                  <a:pt x="1558" y="1666"/>
                </a:cubicBezTo>
                <a:cubicBezTo>
                  <a:pt x="1558" y="1665"/>
                  <a:pt x="1558" y="1665"/>
                  <a:pt x="1559" y="1664"/>
                </a:cubicBezTo>
                <a:cubicBezTo>
                  <a:pt x="1559" y="1663"/>
                  <a:pt x="1559" y="1663"/>
                  <a:pt x="1560" y="1662"/>
                </a:cubicBezTo>
                <a:cubicBezTo>
                  <a:pt x="1560" y="1661"/>
                  <a:pt x="1560" y="1661"/>
                  <a:pt x="1560" y="1660"/>
                </a:cubicBezTo>
                <a:cubicBezTo>
                  <a:pt x="1560" y="1658"/>
                  <a:pt x="1559" y="1658"/>
                  <a:pt x="1558" y="1657"/>
                </a:cubicBezTo>
                <a:cubicBezTo>
                  <a:pt x="1557" y="1657"/>
                  <a:pt x="1554" y="1657"/>
                  <a:pt x="1555" y="1655"/>
                </a:cubicBezTo>
                <a:cubicBezTo>
                  <a:pt x="1555" y="1654"/>
                  <a:pt x="1556" y="1655"/>
                  <a:pt x="1557" y="1654"/>
                </a:cubicBezTo>
                <a:cubicBezTo>
                  <a:pt x="1557" y="1653"/>
                  <a:pt x="1556" y="1653"/>
                  <a:pt x="1556" y="1652"/>
                </a:cubicBezTo>
                <a:cubicBezTo>
                  <a:pt x="1557" y="1651"/>
                  <a:pt x="1559" y="1651"/>
                  <a:pt x="1560" y="1651"/>
                </a:cubicBezTo>
                <a:cubicBezTo>
                  <a:pt x="1560" y="1650"/>
                  <a:pt x="1560" y="1649"/>
                  <a:pt x="1561" y="1649"/>
                </a:cubicBezTo>
                <a:cubicBezTo>
                  <a:pt x="1561" y="1648"/>
                  <a:pt x="1561" y="1648"/>
                  <a:pt x="1560" y="1647"/>
                </a:cubicBezTo>
                <a:cubicBezTo>
                  <a:pt x="1559" y="1647"/>
                  <a:pt x="1559" y="1646"/>
                  <a:pt x="1560" y="1646"/>
                </a:cubicBezTo>
                <a:cubicBezTo>
                  <a:pt x="1561" y="1645"/>
                  <a:pt x="1562" y="1646"/>
                  <a:pt x="1563" y="1646"/>
                </a:cubicBezTo>
                <a:cubicBezTo>
                  <a:pt x="1565" y="1647"/>
                  <a:pt x="1567" y="1646"/>
                  <a:pt x="1569" y="1646"/>
                </a:cubicBezTo>
                <a:cubicBezTo>
                  <a:pt x="1570" y="1646"/>
                  <a:pt x="1570" y="1646"/>
                  <a:pt x="1570" y="1647"/>
                </a:cubicBezTo>
                <a:cubicBezTo>
                  <a:pt x="1570" y="1648"/>
                  <a:pt x="1569" y="1648"/>
                  <a:pt x="1568" y="1648"/>
                </a:cubicBezTo>
                <a:cubicBezTo>
                  <a:pt x="1568" y="1648"/>
                  <a:pt x="1567" y="1648"/>
                  <a:pt x="1566" y="1648"/>
                </a:cubicBezTo>
                <a:cubicBezTo>
                  <a:pt x="1565" y="1648"/>
                  <a:pt x="1565" y="1649"/>
                  <a:pt x="1565" y="1650"/>
                </a:cubicBezTo>
                <a:cubicBezTo>
                  <a:pt x="1565" y="1650"/>
                  <a:pt x="1564" y="1651"/>
                  <a:pt x="1564" y="1651"/>
                </a:cubicBezTo>
                <a:cubicBezTo>
                  <a:pt x="1563" y="1652"/>
                  <a:pt x="1563" y="1653"/>
                  <a:pt x="1563" y="1654"/>
                </a:cubicBezTo>
                <a:cubicBezTo>
                  <a:pt x="1563" y="1655"/>
                  <a:pt x="1563" y="1657"/>
                  <a:pt x="1564" y="1658"/>
                </a:cubicBezTo>
                <a:cubicBezTo>
                  <a:pt x="1564" y="1659"/>
                  <a:pt x="1565" y="1659"/>
                  <a:pt x="1566" y="1659"/>
                </a:cubicBezTo>
                <a:cubicBezTo>
                  <a:pt x="1566" y="1659"/>
                  <a:pt x="1567" y="1659"/>
                  <a:pt x="1567" y="1659"/>
                </a:cubicBezTo>
                <a:cubicBezTo>
                  <a:pt x="1568" y="1659"/>
                  <a:pt x="1569" y="1659"/>
                  <a:pt x="1569" y="1658"/>
                </a:cubicBezTo>
                <a:cubicBezTo>
                  <a:pt x="1570" y="1658"/>
                  <a:pt x="1571" y="1658"/>
                  <a:pt x="1571" y="1658"/>
                </a:cubicBezTo>
                <a:cubicBezTo>
                  <a:pt x="1572" y="1659"/>
                  <a:pt x="1573" y="1659"/>
                  <a:pt x="1572" y="1660"/>
                </a:cubicBezTo>
                <a:cubicBezTo>
                  <a:pt x="1571" y="1660"/>
                  <a:pt x="1570" y="1660"/>
                  <a:pt x="1570" y="1660"/>
                </a:cubicBezTo>
                <a:cubicBezTo>
                  <a:pt x="1569" y="1661"/>
                  <a:pt x="1568" y="1661"/>
                  <a:pt x="1567" y="1662"/>
                </a:cubicBezTo>
                <a:cubicBezTo>
                  <a:pt x="1566" y="1663"/>
                  <a:pt x="1566" y="1665"/>
                  <a:pt x="1566" y="1666"/>
                </a:cubicBezTo>
                <a:cubicBezTo>
                  <a:pt x="1565" y="1668"/>
                  <a:pt x="1565" y="1669"/>
                  <a:pt x="1566" y="1670"/>
                </a:cubicBezTo>
                <a:cubicBezTo>
                  <a:pt x="1567" y="1671"/>
                  <a:pt x="1569" y="1671"/>
                  <a:pt x="1570" y="1672"/>
                </a:cubicBezTo>
                <a:cubicBezTo>
                  <a:pt x="1571" y="1673"/>
                  <a:pt x="1571" y="1674"/>
                  <a:pt x="1572" y="1675"/>
                </a:cubicBezTo>
                <a:cubicBezTo>
                  <a:pt x="1572" y="1677"/>
                  <a:pt x="1571" y="1678"/>
                  <a:pt x="1571" y="1679"/>
                </a:cubicBezTo>
                <a:cubicBezTo>
                  <a:pt x="1571" y="1682"/>
                  <a:pt x="1570" y="1684"/>
                  <a:pt x="1570" y="1687"/>
                </a:cubicBezTo>
                <a:cubicBezTo>
                  <a:pt x="1569" y="1688"/>
                  <a:pt x="1568" y="1689"/>
                  <a:pt x="1568" y="1691"/>
                </a:cubicBezTo>
                <a:cubicBezTo>
                  <a:pt x="1567" y="1694"/>
                  <a:pt x="1567" y="1697"/>
                  <a:pt x="1568" y="1700"/>
                </a:cubicBezTo>
                <a:cubicBezTo>
                  <a:pt x="1568" y="1701"/>
                  <a:pt x="1569" y="1702"/>
                  <a:pt x="1569" y="1703"/>
                </a:cubicBezTo>
                <a:cubicBezTo>
                  <a:pt x="1569" y="1704"/>
                  <a:pt x="1569" y="1705"/>
                  <a:pt x="1569" y="1705"/>
                </a:cubicBezTo>
                <a:cubicBezTo>
                  <a:pt x="1569" y="1706"/>
                  <a:pt x="1569" y="1707"/>
                  <a:pt x="1570" y="1707"/>
                </a:cubicBezTo>
                <a:cubicBezTo>
                  <a:pt x="1570" y="1708"/>
                  <a:pt x="1570" y="1710"/>
                  <a:pt x="1570" y="1711"/>
                </a:cubicBezTo>
                <a:cubicBezTo>
                  <a:pt x="1570" y="1712"/>
                  <a:pt x="1571" y="1712"/>
                  <a:pt x="1571" y="1712"/>
                </a:cubicBezTo>
                <a:cubicBezTo>
                  <a:pt x="1571" y="1713"/>
                  <a:pt x="1572" y="1714"/>
                  <a:pt x="1572" y="1713"/>
                </a:cubicBezTo>
                <a:cubicBezTo>
                  <a:pt x="1573" y="1713"/>
                  <a:pt x="1573" y="1712"/>
                  <a:pt x="1573" y="1712"/>
                </a:cubicBezTo>
                <a:cubicBezTo>
                  <a:pt x="1574" y="1712"/>
                  <a:pt x="1574" y="1713"/>
                  <a:pt x="1574" y="1714"/>
                </a:cubicBezTo>
                <a:cubicBezTo>
                  <a:pt x="1574" y="1714"/>
                  <a:pt x="1573" y="1714"/>
                  <a:pt x="1572" y="1715"/>
                </a:cubicBezTo>
                <a:cubicBezTo>
                  <a:pt x="1572" y="1715"/>
                  <a:pt x="1572" y="1716"/>
                  <a:pt x="1572" y="1717"/>
                </a:cubicBezTo>
                <a:cubicBezTo>
                  <a:pt x="1572" y="1718"/>
                  <a:pt x="1572" y="1717"/>
                  <a:pt x="1571" y="1718"/>
                </a:cubicBezTo>
                <a:cubicBezTo>
                  <a:pt x="1571" y="1718"/>
                  <a:pt x="1571" y="1719"/>
                  <a:pt x="1571" y="1720"/>
                </a:cubicBezTo>
                <a:cubicBezTo>
                  <a:pt x="1571" y="1721"/>
                  <a:pt x="1573" y="1722"/>
                  <a:pt x="1573" y="1723"/>
                </a:cubicBezTo>
                <a:cubicBezTo>
                  <a:pt x="1572" y="1724"/>
                  <a:pt x="1572" y="1724"/>
                  <a:pt x="1572" y="1725"/>
                </a:cubicBezTo>
                <a:cubicBezTo>
                  <a:pt x="1572" y="1725"/>
                  <a:pt x="1573" y="1726"/>
                  <a:pt x="1573" y="1726"/>
                </a:cubicBezTo>
                <a:cubicBezTo>
                  <a:pt x="1573" y="1727"/>
                  <a:pt x="1575" y="1729"/>
                  <a:pt x="1574" y="1729"/>
                </a:cubicBezTo>
                <a:cubicBezTo>
                  <a:pt x="1573" y="1729"/>
                  <a:pt x="1573" y="1728"/>
                  <a:pt x="1572" y="1728"/>
                </a:cubicBezTo>
                <a:cubicBezTo>
                  <a:pt x="1571" y="1728"/>
                  <a:pt x="1572" y="1729"/>
                  <a:pt x="1572" y="1729"/>
                </a:cubicBezTo>
                <a:cubicBezTo>
                  <a:pt x="1573" y="1730"/>
                  <a:pt x="1573" y="1730"/>
                  <a:pt x="1573" y="1731"/>
                </a:cubicBezTo>
                <a:cubicBezTo>
                  <a:pt x="1574" y="1733"/>
                  <a:pt x="1573" y="1735"/>
                  <a:pt x="1574" y="1737"/>
                </a:cubicBezTo>
                <a:cubicBezTo>
                  <a:pt x="1574" y="1738"/>
                  <a:pt x="1575" y="1739"/>
                  <a:pt x="1575" y="1741"/>
                </a:cubicBezTo>
                <a:cubicBezTo>
                  <a:pt x="1576" y="1742"/>
                  <a:pt x="1576" y="1744"/>
                  <a:pt x="1576" y="1745"/>
                </a:cubicBezTo>
                <a:cubicBezTo>
                  <a:pt x="1576" y="1747"/>
                  <a:pt x="1577" y="1748"/>
                  <a:pt x="1577" y="1749"/>
                </a:cubicBezTo>
                <a:cubicBezTo>
                  <a:pt x="1577" y="1751"/>
                  <a:pt x="1578" y="1752"/>
                  <a:pt x="1579" y="1754"/>
                </a:cubicBezTo>
                <a:cubicBezTo>
                  <a:pt x="1579" y="1755"/>
                  <a:pt x="1579" y="1757"/>
                  <a:pt x="1579" y="1758"/>
                </a:cubicBezTo>
                <a:cubicBezTo>
                  <a:pt x="1580" y="1761"/>
                  <a:pt x="1580" y="1763"/>
                  <a:pt x="1581" y="1766"/>
                </a:cubicBezTo>
                <a:cubicBezTo>
                  <a:pt x="1581" y="1768"/>
                  <a:pt x="1581" y="1770"/>
                  <a:pt x="1582" y="1772"/>
                </a:cubicBezTo>
                <a:cubicBezTo>
                  <a:pt x="1584" y="1776"/>
                  <a:pt x="1587" y="1779"/>
                  <a:pt x="1589" y="1783"/>
                </a:cubicBezTo>
                <a:cubicBezTo>
                  <a:pt x="1590" y="1784"/>
                  <a:pt x="1592" y="1785"/>
                  <a:pt x="1592" y="1786"/>
                </a:cubicBezTo>
                <a:cubicBezTo>
                  <a:pt x="1592" y="1788"/>
                  <a:pt x="1589" y="1786"/>
                  <a:pt x="1589" y="1786"/>
                </a:cubicBezTo>
                <a:cubicBezTo>
                  <a:pt x="1589" y="1787"/>
                  <a:pt x="1590" y="1788"/>
                  <a:pt x="1590" y="1788"/>
                </a:cubicBezTo>
                <a:cubicBezTo>
                  <a:pt x="1591" y="1788"/>
                  <a:pt x="1591" y="1789"/>
                  <a:pt x="1591" y="1789"/>
                </a:cubicBezTo>
                <a:cubicBezTo>
                  <a:pt x="1592" y="1790"/>
                  <a:pt x="1592" y="1792"/>
                  <a:pt x="1593" y="1793"/>
                </a:cubicBezTo>
                <a:cubicBezTo>
                  <a:pt x="1593" y="1794"/>
                  <a:pt x="1594" y="1795"/>
                  <a:pt x="1595" y="1796"/>
                </a:cubicBezTo>
                <a:cubicBezTo>
                  <a:pt x="1595" y="1797"/>
                  <a:pt x="1596" y="1797"/>
                  <a:pt x="1596" y="1798"/>
                </a:cubicBezTo>
                <a:cubicBezTo>
                  <a:pt x="1596" y="1798"/>
                  <a:pt x="1595" y="1799"/>
                  <a:pt x="1595" y="1798"/>
                </a:cubicBezTo>
                <a:cubicBezTo>
                  <a:pt x="1595" y="1799"/>
                  <a:pt x="1595" y="1799"/>
                  <a:pt x="1595" y="1799"/>
                </a:cubicBezTo>
                <a:cubicBezTo>
                  <a:pt x="1595" y="1799"/>
                  <a:pt x="1597" y="1800"/>
                  <a:pt x="1597" y="1800"/>
                </a:cubicBezTo>
                <a:cubicBezTo>
                  <a:pt x="1598" y="1801"/>
                  <a:pt x="1599" y="1802"/>
                  <a:pt x="1599" y="1802"/>
                </a:cubicBezTo>
                <a:cubicBezTo>
                  <a:pt x="1600" y="1803"/>
                  <a:pt x="1600" y="1803"/>
                  <a:pt x="1601" y="1804"/>
                </a:cubicBezTo>
                <a:cubicBezTo>
                  <a:pt x="1602" y="1805"/>
                  <a:pt x="1602" y="1807"/>
                  <a:pt x="1602" y="1809"/>
                </a:cubicBezTo>
                <a:cubicBezTo>
                  <a:pt x="1603" y="1810"/>
                  <a:pt x="1602" y="1811"/>
                  <a:pt x="1603" y="1812"/>
                </a:cubicBezTo>
                <a:cubicBezTo>
                  <a:pt x="1603" y="1813"/>
                  <a:pt x="1603" y="1814"/>
                  <a:pt x="1604" y="1814"/>
                </a:cubicBezTo>
                <a:cubicBezTo>
                  <a:pt x="1604" y="1816"/>
                  <a:pt x="1605" y="1817"/>
                  <a:pt x="1605" y="1819"/>
                </a:cubicBezTo>
                <a:cubicBezTo>
                  <a:pt x="1606" y="1821"/>
                  <a:pt x="1607" y="1824"/>
                  <a:pt x="1608" y="1827"/>
                </a:cubicBezTo>
                <a:cubicBezTo>
                  <a:pt x="1609" y="1829"/>
                  <a:pt x="1609" y="1830"/>
                  <a:pt x="1610" y="1831"/>
                </a:cubicBezTo>
                <a:cubicBezTo>
                  <a:pt x="1610" y="1833"/>
                  <a:pt x="1611" y="1834"/>
                  <a:pt x="1611" y="1836"/>
                </a:cubicBezTo>
                <a:cubicBezTo>
                  <a:pt x="1611" y="1837"/>
                  <a:pt x="1610" y="1838"/>
                  <a:pt x="1610" y="1840"/>
                </a:cubicBezTo>
                <a:cubicBezTo>
                  <a:pt x="1611" y="1841"/>
                  <a:pt x="1612" y="1842"/>
                  <a:pt x="1612" y="1843"/>
                </a:cubicBezTo>
                <a:cubicBezTo>
                  <a:pt x="1614" y="1846"/>
                  <a:pt x="1615" y="1848"/>
                  <a:pt x="1616" y="1851"/>
                </a:cubicBezTo>
                <a:cubicBezTo>
                  <a:pt x="1617" y="1852"/>
                  <a:pt x="1618" y="1853"/>
                  <a:pt x="1619" y="1855"/>
                </a:cubicBezTo>
                <a:cubicBezTo>
                  <a:pt x="1620" y="1856"/>
                  <a:pt x="1620" y="1857"/>
                  <a:pt x="1621" y="1859"/>
                </a:cubicBezTo>
                <a:cubicBezTo>
                  <a:pt x="1622" y="1860"/>
                  <a:pt x="1623" y="1860"/>
                  <a:pt x="1624" y="1861"/>
                </a:cubicBezTo>
                <a:cubicBezTo>
                  <a:pt x="1625" y="1863"/>
                  <a:pt x="1626" y="1865"/>
                  <a:pt x="1627" y="1866"/>
                </a:cubicBezTo>
                <a:cubicBezTo>
                  <a:pt x="1627" y="1868"/>
                  <a:pt x="1628" y="1869"/>
                  <a:pt x="1629" y="1871"/>
                </a:cubicBezTo>
                <a:cubicBezTo>
                  <a:pt x="1629" y="1872"/>
                  <a:pt x="1630" y="1873"/>
                  <a:pt x="1630" y="1875"/>
                </a:cubicBezTo>
                <a:cubicBezTo>
                  <a:pt x="1630" y="1876"/>
                  <a:pt x="1631" y="1878"/>
                  <a:pt x="1631" y="1879"/>
                </a:cubicBezTo>
                <a:cubicBezTo>
                  <a:pt x="1632" y="1880"/>
                  <a:pt x="1633" y="1882"/>
                  <a:pt x="1633" y="1883"/>
                </a:cubicBezTo>
                <a:cubicBezTo>
                  <a:pt x="1634" y="1886"/>
                  <a:pt x="1635" y="1888"/>
                  <a:pt x="1636" y="1891"/>
                </a:cubicBezTo>
                <a:cubicBezTo>
                  <a:pt x="1637" y="1892"/>
                  <a:pt x="1638" y="1894"/>
                  <a:pt x="1639" y="1895"/>
                </a:cubicBezTo>
                <a:cubicBezTo>
                  <a:pt x="1640" y="1896"/>
                  <a:pt x="1640" y="1896"/>
                  <a:pt x="1640" y="1897"/>
                </a:cubicBezTo>
                <a:cubicBezTo>
                  <a:pt x="1640" y="1897"/>
                  <a:pt x="1640" y="1898"/>
                  <a:pt x="1641" y="1898"/>
                </a:cubicBezTo>
                <a:cubicBezTo>
                  <a:pt x="1641" y="1899"/>
                  <a:pt x="1641" y="1899"/>
                  <a:pt x="1641" y="1900"/>
                </a:cubicBezTo>
                <a:cubicBezTo>
                  <a:pt x="1641" y="1900"/>
                  <a:pt x="1642" y="1901"/>
                  <a:pt x="1642" y="1901"/>
                </a:cubicBezTo>
                <a:cubicBezTo>
                  <a:pt x="1642" y="1902"/>
                  <a:pt x="1642" y="1905"/>
                  <a:pt x="1641" y="1904"/>
                </a:cubicBezTo>
                <a:cubicBezTo>
                  <a:pt x="1641" y="1904"/>
                  <a:pt x="1641" y="1903"/>
                  <a:pt x="1641" y="1903"/>
                </a:cubicBezTo>
                <a:cubicBezTo>
                  <a:pt x="1641" y="1902"/>
                  <a:pt x="1640" y="1902"/>
                  <a:pt x="1640" y="1901"/>
                </a:cubicBezTo>
                <a:cubicBezTo>
                  <a:pt x="1639" y="1900"/>
                  <a:pt x="1640" y="1899"/>
                  <a:pt x="1639" y="1898"/>
                </a:cubicBezTo>
                <a:cubicBezTo>
                  <a:pt x="1639" y="1898"/>
                  <a:pt x="1639" y="1897"/>
                  <a:pt x="1638" y="1897"/>
                </a:cubicBezTo>
                <a:cubicBezTo>
                  <a:pt x="1637" y="1896"/>
                  <a:pt x="1638" y="1898"/>
                  <a:pt x="1638" y="1899"/>
                </a:cubicBezTo>
                <a:cubicBezTo>
                  <a:pt x="1638" y="1899"/>
                  <a:pt x="1638" y="1900"/>
                  <a:pt x="1638" y="1901"/>
                </a:cubicBezTo>
                <a:cubicBezTo>
                  <a:pt x="1639" y="1902"/>
                  <a:pt x="1639" y="1902"/>
                  <a:pt x="1640" y="1902"/>
                </a:cubicBezTo>
                <a:cubicBezTo>
                  <a:pt x="1640" y="1903"/>
                  <a:pt x="1640" y="1904"/>
                  <a:pt x="1640" y="1905"/>
                </a:cubicBezTo>
                <a:cubicBezTo>
                  <a:pt x="1640" y="1905"/>
                  <a:pt x="1640" y="1906"/>
                  <a:pt x="1640" y="1906"/>
                </a:cubicBezTo>
                <a:cubicBezTo>
                  <a:pt x="1641" y="1907"/>
                  <a:pt x="1640" y="1907"/>
                  <a:pt x="1641" y="1908"/>
                </a:cubicBezTo>
                <a:cubicBezTo>
                  <a:pt x="1641" y="1909"/>
                  <a:pt x="1641" y="1909"/>
                  <a:pt x="1641" y="1909"/>
                </a:cubicBezTo>
                <a:cubicBezTo>
                  <a:pt x="1642" y="1910"/>
                  <a:pt x="1642" y="1911"/>
                  <a:pt x="1643" y="1912"/>
                </a:cubicBezTo>
                <a:cubicBezTo>
                  <a:pt x="1644" y="1913"/>
                  <a:pt x="1645" y="1913"/>
                  <a:pt x="1645" y="1914"/>
                </a:cubicBezTo>
                <a:cubicBezTo>
                  <a:pt x="1645" y="1915"/>
                  <a:pt x="1645" y="1915"/>
                  <a:pt x="1645" y="1916"/>
                </a:cubicBezTo>
                <a:cubicBezTo>
                  <a:pt x="1645" y="1917"/>
                  <a:pt x="1645" y="1917"/>
                  <a:pt x="1645" y="1918"/>
                </a:cubicBezTo>
                <a:cubicBezTo>
                  <a:pt x="1646" y="1918"/>
                  <a:pt x="1646" y="1918"/>
                  <a:pt x="1647" y="1919"/>
                </a:cubicBezTo>
                <a:cubicBezTo>
                  <a:pt x="1647" y="1919"/>
                  <a:pt x="1648" y="1920"/>
                  <a:pt x="1648" y="1921"/>
                </a:cubicBezTo>
                <a:cubicBezTo>
                  <a:pt x="1649" y="1922"/>
                  <a:pt x="1649" y="1923"/>
                  <a:pt x="1650" y="1923"/>
                </a:cubicBezTo>
                <a:cubicBezTo>
                  <a:pt x="1651" y="1924"/>
                  <a:pt x="1652" y="1925"/>
                  <a:pt x="1653" y="1926"/>
                </a:cubicBezTo>
                <a:cubicBezTo>
                  <a:pt x="1654" y="1928"/>
                  <a:pt x="1654" y="1929"/>
                  <a:pt x="1655" y="1929"/>
                </a:cubicBezTo>
                <a:cubicBezTo>
                  <a:pt x="1657" y="1930"/>
                  <a:pt x="1658" y="1930"/>
                  <a:pt x="1659" y="1931"/>
                </a:cubicBezTo>
                <a:cubicBezTo>
                  <a:pt x="1660" y="1931"/>
                  <a:pt x="1661" y="1932"/>
                  <a:pt x="1662" y="1932"/>
                </a:cubicBezTo>
                <a:cubicBezTo>
                  <a:pt x="1664" y="1933"/>
                  <a:pt x="1665" y="1932"/>
                  <a:pt x="1666" y="1931"/>
                </a:cubicBezTo>
                <a:cubicBezTo>
                  <a:pt x="1666" y="1930"/>
                  <a:pt x="1667" y="1930"/>
                  <a:pt x="1669" y="1929"/>
                </a:cubicBezTo>
                <a:cubicBezTo>
                  <a:pt x="1669" y="1929"/>
                  <a:pt x="1670" y="1928"/>
                  <a:pt x="1671" y="1928"/>
                </a:cubicBezTo>
                <a:cubicBezTo>
                  <a:pt x="1671" y="1928"/>
                  <a:pt x="1672" y="1927"/>
                  <a:pt x="1672" y="1927"/>
                </a:cubicBezTo>
                <a:cubicBezTo>
                  <a:pt x="1673" y="1926"/>
                  <a:pt x="1674" y="1925"/>
                  <a:pt x="1675" y="1924"/>
                </a:cubicBezTo>
                <a:cubicBezTo>
                  <a:pt x="1676" y="1923"/>
                  <a:pt x="1676" y="1922"/>
                  <a:pt x="1676" y="1920"/>
                </a:cubicBezTo>
                <a:cubicBezTo>
                  <a:pt x="1676" y="1917"/>
                  <a:pt x="1678" y="1914"/>
                  <a:pt x="1680" y="1913"/>
                </a:cubicBezTo>
                <a:cubicBezTo>
                  <a:pt x="1681" y="1912"/>
                  <a:pt x="1682" y="1912"/>
                  <a:pt x="1683" y="1911"/>
                </a:cubicBezTo>
                <a:cubicBezTo>
                  <a:pt x="1685" y="1911"/>
                  <a:pt x="1686" y="1911"/>
                  <a:pt x="1687" y="1911"/>
                </a:cubicBezTo>
                <a:cubicBezTo>
                  <a:pt x="1688" y="1910"/>
                  <a:pt x="1689" y="1909"/>
                  <a:pt x="1691" y="1909"/>
                </a:cubicBezTo>
                <a:cubicBezTo>
                  <a:pt x="1692" y="1909"/>
                  <a:pt x="1694" y="1910"/>
                  <a:pt x="1694" y="1909"/>
                </a:cubicBezTo>
                <a:cubicBezTo>
                  <a:pt x="1694" y="1909"/>
                  <a:pt x="1693" y="1908"/>
                  <a:pt x="1692" y="1908"/>
                </a:cubicBezTo>
                <a:cubicBezTo>
                  <a:pt x="1692" y="1908"/>
                  <a:pt x="1692" y="1907"/>
                  <a:pt x="1692" y="1907"/>
                </a:cubicBezTo>
                <a:cubicBezTo>
                  <a:pt x="1691" y="1906"/>
                  <a:pt x="1691" y="1906"/>
                  <a:pt x="1691" y="1905"/>
                </a:cubicBezTo>
                <a:cubicBezTo>
                  <a:pt x="1691" y="1904"/>
                  <a:pt x="1691" y="1903"/>
                  <a:pt x="1691" y="1903"/>
                </a:cubicBezTo>
                <a:cubicBezTo>
                  <a:pt x="1692" y="1902"/>
                  <a:pt x="1692" y="1902"/>
                  <a:pt x="1693" y="1902"/>
                </a:cubicBezTo>
                <a:cubicBezTo>
                  <a:pt x="1693" y="1901"/>
                  <a:pt x="1693" y="1900"/>
                  <a:pt x="1693" y="1900"/>
                </a:cubicBezTo>
                <a:cubicBezTo>
                  <a:pt x="1694" y="1899"/>
                  <a:pt x="1695" y="1898"/>
                  <a:pt x="1696" y="1897"/>
                </a:cubicBezTo>
                <a:cubicBezTo>
                  <a:pt x="1696" y="1896"/>
                  <a:pt x="1696" y="1895"/>
                  <a:pt x="1696" y="1895"/>
                </a:cubicBezTo>
                <a:cubicBezTo>
                  <a:pt x="1696" y="1894"/>
                  <a:pt x="1697" y="1893"/>
                  <a:pt x="1697" y="1893"/>
                </a:cubicBezTo>
                <a:cubicBezTo>
                  <a:pt x="1697" y="1892"/>
                  <a:pt x="1697" y="1891"/>
                  <a:pt x="1698" y="1891"/>
                </a:cubicBezTo>
                <a:cubicBezTo>
                  <a:pt x="1698" y="1890"/>
                  <a:pt x="1699" y="1890"/>
                  <a:pt x="1699" y="1890"/>
                </a:cubicBezTo>
                <a:cubicBezTo>
                  <a:pt x="1700" y="1890"/>
                  <a:pt x="1700" y="1889"/>
                  <a:pt x="1701" y="1889"/>
                </a:cubicBezTo>
                <a:cubicBezTo>
                  <a:pt x="1702" y="1888"/>
                  <a:pt x="1704" y="1888"/>
                  <a:pt x="1705" y="1888"/>
                </a:cubicBezTo>
                <a:cubicBezTo>
                  <a:pt x="1706" y="1889"/>
                  <a:pt x="1707" y="1891"/>
                  <a:pt x="1708" y="1890"/>
                </a:cubicBezTo>
                <a:cubicBezTo>
                  <a:pt x="1709" y="1889"/>
                  <a:pt x="1709" y="1887"/>
                  <a:pt x="1709" y="1886"/>
                </a:cubicBezTo>
                <a:cubicBezTo>
                  <a:pt x="1710" y="1883"/>
                  <a:pt x="1710" y="1879"/>
                  <a:pt x="1709" y="1877"/>
                </a:cubicBezTo>
                <a:cubicBezTo>
                  <a:pt x="1709" y="1876"/>
                  <a:pt x="1708" y="1875"/>
                  <a:pt x="1708" y="1874"/>
                </a:cubicBezTo>
                <a:cubicBezTo>
                  <a:pt x="1708" y="1873"/>
                  <a:pt x="1708" y="1872"/>
                  <a:pt x="1707" y="1871"/>
                </a:cubicBezTo>
                <a:cubicBezTo>
                  <a:pt x="1707" y="1870"/>
                  <a:pt x="1706" y="1869"/>
                  <a:pt x="1706" y="1868"/>
                </a:cubicBezTo>
                <a:cubicBezTo>
                  <a:pt x="1707" y="1868"/>
                  <a:pt x="1707" y="1868"/>
                  <a:pt x="1708" y="1867"/>
                </a:cubicBezTo>
                <a:cubicBezTo>
                  <a:pt x="1708" y="1867"/>
                  <a:pt x="1708" y="1866"/>
                  <a:pt x="1708" y="1865"/>
                </a:cubicBezTo>
                <a:cubicBezTo>
                  <a:pt x="1707" y="1864"/>
                  <a:pt x="1707" y="1862"/>
                  <a:pt x="1707" y="1861"/>
                </a:cubicBezTo>
                <a:cubicBezTo>
                  <a:pt x="1707" y="1859"/>
                  <a:pt x="1708" y="1858"/>
                  <a:pt x="1709" y="1857"/>
                </a:cubicBezTo>
                <a:cubicBezTo>
                  <a:pt x="1709" y="1856"/>
                  <a:pt x="1709" y="1854"/>
                  <a:pt x="1710" y="1853"/>
                </a:cubicBezTo>
                <a:cubicBezTo>
                  <a:pt x="1711" y="1852"/>
                  <a:pt x="1712" y="1851"/>
                  <a:pt x="1712" y="1850"/>
                </a:cubicBezTo>
                <a:cubicBezTo>
                  <a:pt x="1713" y="1849"/>
                  <a:pt x="1713" y="1847"/>
                  <a:pt x="1714" y="1846"/>
                </a:cubicBezTo>
                <a:cubicBezTo>
                  <a:pt x="1714" y="1845"/>
                  <a:pt x="1715" y="1844"/>
                  <a:pt x="1716" y="1843"/>
                </a:cubicBezTo>
                <a:cubicBezTo>
                  <a:pt x="1717" y="1841"/>
                  <a:pt x="1717" y="1839"/>
                  <a:pt x="1717" y="1838"/>
                </a:cubicBezTo>
                <a:cubicBezTo>
                  <a:pt x="1717" y="1836"/>
                  <a:pt x="1717" y="1834"/>
                  <a:pt x="1717" y="1832"/>
                </a:cubicBezTo>
                <a:cubicBezTo>
                  <a:pt x="1717" y="1830"/>
                  <a:pt x="1717" y="1829"/>
                  <a:pt x="1717" y="1827"/>
                </a:cubicBezTo>
                <a:cubicBezTo>
                  <a:pt x="1717" y="1826"/>
                  <a:pt x="1717" y="1826"/>
                  <a:pt x="1716" y="1825"/>
                </a:cubicBezTo>
                <a:cubicBezTo>
                  <a:pt x="1716" y="1825"/>
                  <a:pt x="1715" y="1825"/>
                  <a:pt x="1715" y="1824"/>
                </a:cubicBezTo>
                <a:cubicBezTo>
                  <a:pt x="1714" y="1824"/>
                  <a:pt x="1713" y="1822"/>
                  <a:pt x="1714" y="1821"/>
                </a:cubicBezTo>
                <a:cubicBezTo>
                  <a:pt x="1715" y="1820"/>
                  <a:pt x="1714" y="1822"/>
                  <a:pt x="1715" y="1822"/>
                </a:cubicBezTo>
                <a:cubicBezTo>
                  <a:pt x="1715" y="1823"/>
                  <a:pt x="1716" y="1823"/>
                  <a:pt x="1716" y="1823"/>
                </a:cubicBezTo>
                <a:cubicBezTo>
                  <a:pt x="1716" y="1824"/>
                  <a:pt x="1717" y="1825"/>
                  <a:pt x="1717" y="1825"/>
                </a:cubicBezTo>
                <a:cubicBezTo>
                  <a:pt x="1718" y="1825"/>
                  <a:pt x="1717" y="1823"/>
                  <a:pt x="1717" y="1823"/>
                </a:cubicBezTo>
                <a:cubicBezTo>
                  <a:pt x="1717" y="1822"/>
                  <a:pt x="1717" y="1822"/>
                  <a:pt x="1717" y="1821"/>
                </a:cubicBezTo>
                <a:cubicBezTo>
                  <a:pt x="1717" y="1820"/>
                  <a:pt x="1717" y="1820"/>
                  <a:pt x="1717" y="1819"/>
                </a:cubicBezTo>
                <a:cubicBezTo>
                  <a:pt x="1716" y="1819"/>
                  <a:pt x="1716" y="1818"/>
                  <a:pt x="1716" y="1818"/>
                </a:cubicBezTo>
                <a:cubicBezTo>
                  <a:pt x="1715" y="1817"/>
                  <a:pt x="1715" y="1817"/>
                  <a:pt x="1715" y="1816"/>
                </a:cubicBezTo>
                <a:cubicBezTo>
                  <a:pt x="1715" y="1816"/>
                  <a:pt x="1714" y="1816"/>
                  <a:pt x="1714" y="1815"/>
                </a:cubicBezTo>
                <a:cubicBezTo>
                  <a:pt x="1714" y="1815"/>
                  <a:pt x="1714" y="1814"/>
                  <a:pt x="1713" y="1813"/>
                </a:cubicBezTo>
                <a:cubicBezTo>
                  <a:pt x="1713" y="1812"/>
                  <a:pt x="1713" y="1812"/>
                  <a:pt x="1713" y="1811"/>
                </a:cubicBezTo>
                <a:cubicBezTo>
                  <a:pt x="1713" y="1810"/>
                  <a:pt x="1714" y="1810"/>
                  <a:pt x="1714" y="1809"/>
                </a:cubicBezTo>
                <a:cubicBezTo>
                  <a:pt x="1714" y="1808"/>
                  <a:pt x="1713" y="1807"/>
                  <a:pt x="1713" y="1807"/>
                </a:cubicBezTo>
                <a:cubicBezTo>
                  <a:pt x="1713" y="1806"/>
                  <a:pt x="1713" y="1805"/>
                  <a:pt x="1713" y="1804"/>
                </a:cubicBezTo>
                <a:cubicBezTo>
                  <a:pt x="1713" y="1803"/>
                  <a:pt x="1713" y="1801"/>
                  <a:pt x="1712" y="1799"/>
                </a:cubicBezTo>
                <a:cubicBezTo>
                  <a:pt x="1712" y="1798"/>
                  <a:pt x="1712" y="1797"/>
                  <a:pt x="1712" y="1796"/>
                </a:cubicBezTo>
                <a:cubicBezTo>
                  <a:pt x="1713" y="1795"/>
                  <a:pt x="1713" y="1794"/>
                  <a:pt x="1713" y="1793"/>
                </a:cubicBezTo>
                <a:cubicBezTo>
                  <a:pt x="1713" y="1792"/>
                  <a:pt x="1713" y="1790"/>
                  <a:pt x="1714" y="1789"/>
                </a:cubicBezTo>
                <a:cubicBezTo>
                  <a:pt x="1714" y="1788"/>
                  <a:pt x="1715" y="1787"/>
                  <a:pt x="1716" y="1786"/>
                </a:cubicBezTo>
                <a:cubicBezTo>
                  <a:pt x="1716" y="1784"/>
                  <a:pt x="1717" y="1782"/>
                  <a:pt x="1718" y="1781"/>
                </a:cubicBezTo>
                <a:cubicBezTo>
                  <a:pt x="1720" y="1779"/>
                  <a:pt x="1722" y="1777"/>
                  <a:pt x="1725" y="1777"/>
                </a:cubicBezTo>
                <a:cubicBezTo>
                  <a:pt x="1726" y="1777"/>
                  <a:pt x="1727" y="1778"/>
                  <a:pt x="1727" y="1779"/>
                </a:cubicBezTo>
                <a:cubicBezTo>
                  <a:pt x="1729" y="1781"/>
                  <a:pt x="1729" y="1778"/>
                  <a:pt x="1729" y="1777"/>
                </a:cubicBezTo>
                <a:cubicBezTo>
                  <a:pt x="1731" y="1775"/>
                  <a:pt x="1731" y="1778"/>
                  <a:pt x="1732" y="1779"/>
                </a:cubicBezTo>
                <a:cubicBezTo>
                  <a:pt x="1733" y="1779"/>
                  <a:pt x="1732" y="1778"/>
                  <a:pt x="1732" y="1777"/>
                </a:cubicBezTo>
                <a:cubicBezTo>
                  <a:pt x="1732" y="1777"/>
                  <a:pt x="1732" y="1776"/>
                  <a:pt x="1732" y="1776"/>
                </a:cubicBezTo>
                <a:cubicBezTo>
                  <a:pt x="1733" y="1775"/>
                  <a:pt x="1735" y="1775"/>
                  <a:pt x="1735" y="1773"/>
                </a:cubicBezTo>
                <a:cubicBezTo>
                  <a:pt x="1736" y="1772"/>
                  <a:pt x="1736" y="1770"/>
                  <a:pt x="1737" y="1769"/>
                </a:cubicBezTo>
                <a:cubicBezTo>
                  <a:pt x="1739" y="1766"/>
                  <a:pt x="1742" y="1768"/>
                  <a:pt x="1745" y="1768"/>
                </a:cubicBezTo>
                <a:cubicBezTo>
                  <a:pt x="1748" y="1768"/>
                  <a:pt x="1750" y="1766"/>
                  <a:pt x="1752" y="1765"/>
                </a:cubicBezTo>
                <a:cubicBezTo>
                  <a:pt x="1754" y="1765"/>
                  <a:pt x="1755" y="1764"/>
                  <a:pt x="1756" y="1763"/>
                </a:cubicBezTo>
                <a:cubicBezTo>
                  <a:pt x="1756" y="1763"/>
                  <a:pt x="1757" y="1763"/>
                  <a:pt x="1757" y="1762"/>
                </a:cubicBezTo>
                <a:cubicBezTo>
                  <a:pt x="1757" y="1762"/>
                  <a:pt x="1758" y="1761"/>
                  <a:pt x="1758" y="1761"/>
                </a:cubicBezTo>
                <a:cubicBezTo>
                  <a:pt x="1758" y="1759"/>
                  <a:pt x="1759" y="1758"/>
                  <a:pt x="1758" y="1757"/>
                </a:cubicBezTo>
                <a:cubicBezTo>
                  <a:pt x="1757" y="1756"/>
                  <a:pt x="1757" y="1755"/>
                  <a:pt x="1758" y="1753"/>
                </a:cubicBezTo>
                <a:cubicBezTo>
                  <a:pt x="1758" y="1752"/>
                  <a:pt x="1759" y="1751"/>
                  <a:pt x="1761" y="1750"/>
                </a:cubicBezTo>
                <a:cubicBezTo>
                  <a:pt x="1762" y="1749"/>
                  <a:pt x="1764" y="1748"/>
                  <a:pt x="1766" y="1747"/>
                </a:cubicBezTo>
                <a:cubicBezTo>
                  <a:pt x="1767" y="1747"/>
                  <a:pt x="1767" y="1747"/>
                  <a:pt x="1769" y="1746"/>
                </a:cubicBezTo>
                <a:cubicBezTo>
                  <a:pt x="1770" y="1746"/>
                  <a:pt x="1771" y="1745"/>
                  <a:pt x="1772" y="1744"/>
                </a:cubicBezTo>
                <a:cubicBezTo>
                  <a:pt x="1774" y="1743"/>
                  <a:pt x="1775" y="1742"/>
                  <a:pt x="1776" y="1741"/>
                </a:cubicBezTo>
                <a:cubicBezTo>
                  <a:pt x="1777" y="1740"/>
                  <a:pt x="1778" y="1738"/>
                  <a:pt x="1780" y="1737"/>
                </a:cubicBezTo>
                <a:cubicBezTo>
                  <a:pt x="1781" y="1735"/>
                  <a:pt x="1782" y="1734"/>
                  <a:pt x="1784" y="1733"/>
                </a:cubicBezTo>
                <a:cubicBezTo>
                  <a:pt x="1785" y="1731"/>
                  <a:pt x="1787" y="1731"/>
                  <a:pt x="1789" y="1730"/>
                </a:cubicBezTo>
                <a:cubicBezTo>
                  <a:pt x="1790" y="1729"/>
                  <a:pt x="1791" y="1728"/>
                  <a:pt x="1792" y="1728"/>
                </a:cubicBezTo>
                <a:cubicBezTo>
                  <a:pt x="1795" y="1726"/>
                  <a:pt x="1798" y="1724"/>
                  <a:pt x="1799" y="1721"/>
                </a:cubicBezTo>
                <a:cubicBezTo>
                  <a:pt x="1800" y="1719"/>
                  <a:pt x="1801" y="1718"/>
                  <a:pt x="1802" y="1716"/>
                </a:cubicBezTo>
                <a:cubicBezTo>
                  <a:pt x="1805" y="1713"/>
                  <a:pt x="1808" y="1710"/>
                  <a:pt x="1812" y="1707"/>
                </a:cubicBezTo>
                <a:cubicBezTo>
                  <a:pt x="1814" y="1706"/>
                  <a:pt x="1817" y="1704"/>
                  <a:pt x="1819" y="1702"/>
                </a:cubicBezTo>
                <a:cubicBezTo>
                  <a:pt x="1820" y="1700"/>
                  <a:pt x="1821" y="1699"/>
                  <a:pt x="1822" y="1699"/>
                </a:cubicBezTo>
                <a:cubicBezTo>
                  <a:pt x="1825" y="1697"/>
                  <a:pt x="1828" y="1698"/>
                  <a:pt x="1831" y="1696"/>
                </a:cubicBezTo>
                <a:cubicBezTo>
                  <a:pt x="1831" y="1696"/>
                  <a:pt x="1832" y="1696"/>
                  <a:pt x="1833" y="1695"/>
                </a:cubicBezTo>
                <a:cubicBezTo>
                  <a:pt x="1834" y="1695"/>
                  <a:pt x="1835" y="1695"/>
                  <a:pt x="1836" y="1695"/>
                </a:cubicBezTo>
                <a:cubicBezTo>
                  <a:pt x="1836" y="1695"/>
                  <a:pt x="1838" y="1695"/>
                  <a:pt x="1838" y="1694"/>
                </a:cubicBezTo>
                <a:cubicBezTo>
                  <a:pt x="1838" y="1694"/>
                  <a:pt x="1837" y="1694"/>
                  <a:pt x="1836" y="1693"/>
                </a:cubicBezTo>
                <a:cubicBezTo>
                  <a:pt x="1836" y="1692"/>
                  <a:pt x="1837" y="1692"/>
                  <a:pt x="1838" y="1691"/>
                </a:cubicBezTo>
                <a:cubicBezTo>
                  <a:pt x="1840" y="1691"/>
                  <a:pt x="1841" y="1690"/>
                  <a:pt x="1842" y="1689"/>
                </a:cubicBezTo>
                <a:cubicBezTo>
                  <a:pt x="1844" y="1687"/>
                  <a:pt x="1845" y="1684"/>
                  <a:pt x="1848" y="1682"/>
                </a:cubicBezTo>
                <a:cubicBezTo>
                  <a:pt x="1849" y="1682"/>
                  <a:pt x="1850" y="1681"/>
                  <a:pt x="1850" y="1679"/>
                </a:cubicBezTo>
                <a:cubicBezTo>
                  <a:pt x="1850" y="1678"/>
                  <a:pt x="1849" y="1677"/>
                  <a:pt x="1849" y="1676"/>
                </a:cubicBezTo>
                <a:cubicBezTo>
                  <a:pt x="1848" y="1674"/>
                  <a:pt x="1849" y="1673"/>
                  <a:pt x="1848" y="1671"/>
                </a:cubicBezTo>
                <a:cubicBezTo>
                  <a:pt x="1848" y="1670"/>
                  <a:pt x="1847" y="1669"/>
                  <a:pt x="1847" y="1668"/>
                </a:cubicBezTo>
                <a:cubicBezTo>
                  <a:pt x="1847" y="1666"/>
                  <a:pt x="1849" y="1665"/>
                  <a:pt x="1850" y="1664"/>
                </a:cubicBezTo>
                <a:cubicBezTo>
                  <a:pt x="1851" y="1663"/>
                  <a:pt x="1852" y="1662"/>
                  <a:pt x="1854" y="1662"/>
                </a:cubicBezTo>
                <a:cubicBezTo>
                  <a:pt x="1856" y="1661"/>
                  <a:pt x="1857" y="1661"/>
                  <a:pt x="1859" y="1661"/>
                </a:cubicBezTo>
                <a:cubicBezTo>
                  <a:pt x="1860" y="1660"/>
                  <a:pt x="1861" y="1659"/>
                  <a:pt x="1862" y="1659"/>
                </a:cubicBezTo>
                <a:cubicBezTo>
                  <a:pt x="1864" y="1659"/>
                  <a:pt x="1865" y="1658"/>
                  <a:pt x="1866" y="1657"/>
                </a:cubicBezTo>
                <a:cubicBezTo>
                  <a:pt x="1867" y="1657"/>
                  <a:pt x="1868" y="1656"/>
                  <a:pt x="1869" y="1655"/>
                </a:cubicBezTo>
                <a:cubicBezTo>
                  <a:pt x="1870" y="1654"/>
                  <a:pt x="1870" y="1654"/>
                  <a:pt x="1871" y="1654"/>
                </a:cubicBezTo>
                <a:cubicBezTo>
                  <a:pt x="1872" y="1653"/>
                  <a:pt x="1872" y="1649"/>
                  <a:pt x="1873" y="1649"/>
                </a:cubicBezTo>
                <a:cubicBezTo>
                  <a:pt x="1874" y="1650"/>
                  <a:pt x="1874" y="1652"/>
                  <a:pt x="1873" y="1653"/>
                </a:cubicBezTo>
                <a:cubicBezTo>
                  <a:pt x="1873" y="1655"/>
                  <a:pt x="1871" y="1654"/>
                  <a:pt x="1870" y="1656"/>
                </a:cubicBezTo>
                <a:cubicBezTo>
                  <a:pt x="1870" y="1656"/>
                  <a:pt x="1870" y="1657"/>
                  <a:pt x="1870" y="1658"/>
                </a:cubicBezTo>
                <a:cubicBezTo>
                  <a:pt x="1870" y="1658"/>
                  <a:pt x="1869" y="1659"/>
                  <a:pt x="1870" y="1659"/>
                </a:cubicBezTo>
                <a:cubicBezTo>
                  <a:pt x="1870" y="1660"/>
                  <a:pt x="1871" y="1660"/>
                  <a:pt x="1871" y="1659"/>
                </a:cubicBezTo>
                <a:cubicBezTo>
                  <a:pt x="1872" y="1658"/>
                  <a:pt x="1871" y="1658"/>
                  <a:pt x="1871" y="1657"/>
                </a:cubicBezTo>
                <a:cubicBezTo>
                  <a:pt x="1872" y="1656"/>
                  <a:pt x="1872" y="1656"/>
                  <a:pt x="1873" y="1656"/>
                </a:cubicBezTo>
                <a:cubicBezTo>
                  <a:pt x="1873" y="1657"/>
                  <a:pt x="1873" y="1658"/>
                  <a:pt x="1873" y="1658"/>
                </a:cubicBezTo>
                <a:cubicBezTo>
                  <a:pt x="1873" y="1659"/>
                  <a:pt x="1873" y="1659"/>
                  <a:pt x="1873" y="1660"/>
                </a:cubicBezTo>
                <a:cubicBezTo>
                  <a:pt x="1874" y="1660"/>
                  <a:pt x="1873" y="1661"/>
                  <a:pt x="1874" y="1661"/>
                </a:cubicBezTo>
                <a:cubicBezTo>
                  <a:pt x="1875" y="1662"/>
                  <a:pt x="1875" y="1661"/>
                  <a:pt x="1876" y="1661"/>
                </a:cubicBezTo>
                <a:cubicBezTo>
                  <a:pt x="1876" y="1660"/>
                  <a:pt x="1877" y="1660"/>
                  <a:pt x="1877" y="1660"/>
                </a:cubicBezTo>
                <a:cubicBezTo>
                  <a:pt x="1878" y="1660"/>
                  <a:pt x="1878" y="1660"/>
                  <a:pt x="1878" y="1659"/>
                </a:cubicBezTo>
                <a:cubicBezTo>
                  <a:pt x="1878" y="1659"/>
                  <a:pt x="1878" y="1658"/>
                  <a:pt x="1879" y="1658"/>
                </a:cubicBezTo>
                <a:cubicBezTo>
                  <a:pt x="1880" y="1658"/>
                  <a:pt x="1879" y="1660"/>
                  <a:pt x="1879" y="1660"/>
                </a:cubicBezTo>
                <a:cubicBezTo>
                  <a:pt x="1878" y="1662"/>
                  <a:pt x="1880" y="1663"/>
                  <a:pt x="1881" y="1661"/>
                </a:cubicBezTo>
                <a:cubicBezTo>
                  <a:pt x="1881" y="1660"/>
                  <a:pt x="1881" y="1660"/>
                  <a:pt x="1881" y="1659"/>
                </a:cubicBezTo>
                <a:cubicBezTo>
                  <a:pt x="1882" y="1659"/>
                  <a:pt x="1883" y="1659"/>
                  <a:pt x="1883" y="1658"/>
                </a:cubicBezTo>
                <a:cubicBezTo>
                  <a:pt x="1883" y="1656"/>
                  <a:pt x="1880" y="1657"/>
                  <a:pt x="1880" y="1655"/>
                </a:cubicBezTo>
                <a:cubicBezTo>
                  <a:pt x="1881" y="1654"/>
                  <a:pt x="1881" y="1654"/>
                  <a:pt x="1881" y="1653"/>
                </a:cubicBezTo>
                <a:cubicBezTo>
                  <a:pt x="1882" y="1653"/>
                  <a:pt x="1881" y="1652"/>
                  <a:pt x="1881" y="1651"/>
                </a:cubicBezTo>
                <a:cubicBezTo>
                  <a:pt x="1882" y="1651"/>
                  <a:pt x="1882" y="1651"/>
                  <a:pt x="1882" y="1651"/>
                </a:cubicBezTo>
                <a:cubicBezTo>
                  <a:pt x="1882" y="1652"/>
                  <a:pt x="1882" y="1653"/>
                  <a:pt x="1882" y="1654"/>
                </a:cubicBezTo>
                <a:cubicBezTo>
                  <a:pt x="1883" y="1653"/>
                  <a:pt x="1883" y="1652"/>
                  <a:pt x="1884" y="1652"/>
                </a:cubicBezTo>
                <a:cubicBezTo>
                  <a:pt x="1884" y="1652"/>
                  <a:pt x="1884" y="1654"/>
                  <a:pt x="1883" y="1654"/>
                </a:cubicBezTo>
                <a:cubicBezTo>
                  <a:pt x="1883" y="1655"/>
                  <a:pt x="1882" y="1655"/>
                  <a:pt x="1882" y="1656"/>
                </a:cubicBezTo>
                <a:cubicBezTo>
                  <a:pt x="1883" y="1656"/>
                  <a:pt x="1883" y="1656"/>
                  <a:pt x="1883" y="1657"/>
                </a:cubicBezTo>
                <a:cubicBezTo>
                  <a:pt x="1884" y="1657"/>
                  <a:pt x="1884" y="1657"/>
                  <a:pt x="1884" y="1658"/>
                </a:cubicBezTo>
                <a:cubicBezTo>
                  <a:pt x="1884" y="1658"/>
                  <a:pt x="1883" y="1659"/>
                  <a:pt x="1883" y="1660"/>
                </a:cubicBezTo>
                <a:cubicBezTo>
                  <a:pt x="1884" y="1660"/>
                  <a:pt x="1884" y="1660"/>
                  <a:pt x="1884" y="1661"/>
                </a:cubicBezTo>
                <a:cubicBezTo>
                  <a:pt x="1885" y="1661"/>
                  <a:pt x="1884" y="1662"/>
                  <a:pt x="1885" y="1661"/>
                </a:cubicBezTo>
                <a:cubicBezTo>
                  <a:pt x="1885" y="1661"/>
                  <a:pt x="1885" y="1661"/>
                  <a:pt x="1885" y="1660"/>
                </a:cubicBezTo>
                <a:cubicBezTo>
                  <a:pt x="1886" y="1659"/>
                  <a:pt x="1886" y="1660"/>
                  <a:pt x="1887" y="1660"/>
                </a:cubicBezTo>
                <a:cubicBezTo>
                  <a:pt x="1888" y="1661"/>
                  <a:pt x="1888" y="1660"/>
                  <a:pt x="1889" y="1660"/>
                </a:cubicBezTo>
                <a:cubicBezTo>
                  <a:pt x="1890" y="1660"/>
                  <a:pt x="1892" y="1661"/>
                  <a:pt x="1892" y="1659"/>
                </a:cubicBezTo>
                <a:cubicBezTo>
                  <a:pt x="1892" y="1658"/>
                  <a:pt x="1891" y="1658"/>
                  <a:pt x="1891" y="1657"/>
                </a:cubicBezTo>
                <a:cubicBezTo>
                  <a:pt x="1889" y="1656"/>
                  <a:pt x="1891" y="1655"/>
                  <a:pt x="1892" y="1656"/>
                </a:cubicBezTo>
                <a:cubicBezTo>
                  <a:pt x="1892" y="1657"/>
                  <a:pt x="1891" y="1657"/>
                  <a:pt x="1892" y="1658"/>
                </a:cubicBezTo>
                <a:cubicBezTo>
                  <a:pt x="1892" y="1658"/>
                  <a:pt x="1893" y="1658"/>
                  <a:pt x="1893" y="1658"/>
                </a:cubicBezTo>
                <a:cubicBezTo>
                  <a:pt x="1893" y="1658"/>
                  <a:pt x="1893" y="1659"/>
                  <a:pt x="1894" y="1659"/>
                </a:cubicBezTo>
                <a:cubicBezTo>
                  <a:pt x="1895" y="1660"/>
                  <a:pt x="1895" y="1658"/>
                  <a:pt x="1895" y="1657"/>
                </a:cubicBezTo>
                <a:cubicBezTo>
                  <a:pt x="1895" y="1656"/>
                  <a:pt x="1895" y="1656"/>
                  <a:pt x="1895" y="1655"/>
                </a:cubicBezTo>
                <a:cubicBezTo>
                  <a:pt x="1896" y="1656"/>
                  <a:pt x="1896" y="1659"/>
                  <a:pt x="1898" y="1658"/>
                </a:cubicBezTo>
                <a:cubicBezTo>
                  <a:pt x="1898" y="1657"/>
                  <a:pt x="1898" y="1655"/>
                  <a:pt x="1899" y="1655"/>
                </a:cubicBezTo>
                <a:cubicBezTo>
                  <a:pt x="1901" y="1654"/>
                  <a:pt x="1900" y="1658"/>
                  <a:pt x="1902" y="1657"/>
                </a:cubicBezTo>
                <a:cubicBezTo>
                  <a:pt x="1902" y="1656"/>
                  <a:pt x="1901" y="1655"/>
                  <a:pt x="1902" y="1655"/>
                </a:cubicBezTo>
                <a:cubicBezTo>
                  <a:pt x="1903" y="1654"/>
                  <a:pt x="1903" y="1655"/>
                  <a:pt x="1904" y="1655"/>
                </a:cubicBezTo>
                <a:cubicBezTo>
                  <a:pt x="1905" y="1655"/>
                  <a:pt x="1906" y="1655"/>
                  <a:pt x="1907" y="1653"/>
                </a:cubicBezTo>
                <a:cubicBezTo>
                  <a:pt x="1907" y="1652"/>
                  <a:pt x="1906" y="1650"/>
                  <a:pt x="1907" y="1649"/>
                </a:cubicBezTo>
                <a:cubicBezTo>
                  <a:pt x="1907" y="1650"/>
                  <a:pt x="1908" y="1654"/>
                  <a:pt x="1909" y="1652"/>
                </a:cubicBezTo>
                <a:cubicBezTo>
                  <a:pt x="1909" y="1652"/>
                  <a:pt x="1909" y="1650"/>
                  <a:pt x="1910" y="1651"/>
                </a:cubicBezTo>
                <a:cubicBezTo>
                  <a:pt x="1910" y="1651"/>
                  <a:pt x="1910" y="1651"/>
                  <a:pt x="1910" y="1652"/>
                </a:cubicBezTo>
                <a:cubicBezTo>
                  <a:pt x="1910" y="1652"/>
                  <a:pt x="1910" y="1652"/>
                  <a:pt x="1911" y="1652"/>
                </a:cubicBezTo>
                <a:cubicBezTo>
                  <a:pt x="1912" y="1652"/>
                  <a:pt x="1911" y="1654"/>
                  <a:pt x="1912" y="1655"/>
                </a:cubicBezTo>
                <a:cubicBezTo>
                  <a:pt x="1913" y="1656"/>
                  <a:pt x="1914" y="1656"/>
                  <a:pt x="1914" y="1656"/>
                </a:cubicBezTo>
                <a:cubicBezTo>
                  <a:pt x="1915" y="1655"/>
                  <a:pt x="1915" y="1654"/>
                  <a:pt x="1915" y="1654"/>
                </a:cubicBezTo>
                <a:cubicBezTo>
                  <a:pt x="1916" y="1653"/>
                  <a:pt x="1916" y="1652"/>
                  <a:pt x="1916" y="1651"/>
                </a:cubicBezTo>
                <a:cubicBezTo>
                  <a:pt x="1916" y="1650"/>
                  <a:pt x="1916" y="1649"/>
                  <a:pt x="1916" y="1648"/>
                </a:cubicBezTo>
                <a:cubicBezTo>
                  <a:pt x="1917" y="1647"/>
                  <a:pt x="1917" y="1648"/>
                  <a:pt x="1918" y="1649"/>
                </a:cubicBezTo>
                <a:cubicBezTo>
                  <a:pt x="1918" y="1649"/>
                  <a:pt x="1919" y="1649"/>
                  <a:pt x="1920" y="1649"/>
                </a:cubicBezTo>
                <a:cubicBezTo>
                  <a:pt x="1921" y="1648"/>
                  <a:pt x="1920" y="1647"/>
                  <a:pt x="1920" y="1646"/>
                </a:cubicBezTo>
                <a:cubicBezTo>
                  <a:pt x="1920" y="1645"/>
                  <a:pt x="1921" y="1643"/>
                  <a:pt x="1920" y="1642"/>
                </a:cubicBezTo>
                <a:cubicBezTo>
                  <a:pt x="1920" y="1642"/>
                  <a:pt x="1920" y="1641"/>
                  <a:pt x="1920" y="1641"/>
                </a:cubicBezTo>
                <a:cubicBezTo>
                  <a:pt x="1919" y="1640"/>
                  <a:pt x="1918" y="1640"/>
                  <a:pt x="1918" y="1639"/>
                </a:cubicBezTo>
                <a:cubicBezTo>
                  <a:pt x="1918" y="1639"/>
                  <a:pt x="1918" y="1638"/>
                  <a:pt x="1918" y="1637"/>
                </a:cubicBezTo>
                <a:cubicBezTo>
                  <a:pt x="1917" y="1637"/>
                  <a:pt x="1916" y="1637"/>
                  <a:pt x="1917" y="1636"/>
                </a:cubicBezTo>
                <a:cubicBezTo>
                  <a:pt x="1917" y="1636"/>
                  <a:pt x="1918" y="1635"/>
                  <a:pt x="1918" y="1635"/>
                </a:cubicBezTo>
                <a:cubicBezTo>
                  <a:pt x="1919" y="1635"/>
                  <a:pt x="1919" y="1634"/>
                  <a:pt x="1920" y="1634"/>
                </a:cubicBezTo>
                <a:cubicBezTo>
                  <a:pt x="1920" y="1632"/>
                  <a:pt x="1918" y="1632"/>
                  <a:pt x="1918" y="1630"/>
                </a:cubicBezTo>
                <a:cubicBezTo>
                  <a:pt x="1919" y="1630"/>
                  <a:pt x="1919" y="1630"/>
                  <a:pt x="1920" y="1629"/>
                </a:cubicBezTo>
                <a:cubicBezTo>
                  <a:pt x="1920" y="1628"/>
                  <a:pt x="1920" y="1628"/>
                  <a:pt x="1920" y="1627"/>
                </a:cubicBezTo>
                <a:cubicBezTo>
                  <a:pt x="1920" y="1625"/>
                  <a:pt x="1919" y="1625"/>
                  <a:pt x="1918" y="1624"/>
                </a:cubicBezTo>
                <a:cubicBezTo>
                  <a:pt x="1918" y="1624"/>
                  <a:pt x="1915" y="1622"/>
                  <a:pt x="1916" y="1622"/>
                </a:cubicBezTo>
                <a:cubicBezTo>
                  <a:pt x="1917" y="1622"/>
                  <a:pt x="1917" y="1623"/>
                  <a:pt x="1918" y="1623"/>
                </a:cubicBezTo>
                <a:cubicBezTo>
                  <a:pt x="1918" y="1623"/>
                  <a:pt x="1918" y="1622"/>
                  <a:pt x="1918" y="1621"/>
                </a:cubicBezTo>
                <a:cubicBezTo>
                  <a:pt x="1919" y="1621"/>
                  <a:pt x="1919" y="1620"/>
                  <a:pt x="1919" y="1619"/>
                </a:cubicBezTo>
                <a:cubicBezTo>
                  <a:pt x="1920" y="1619"/>
                  <a:pt x="1920" y="1619"/>
                  <a:pt x="1921" y="1619"/>
                </a:cubicBezTo>
                <a:cubicBezTo>
                  <a:pt x="1921" y="1619"/>
                  <a:pt x="1921" y="1620"/>
                  <a:pt x="1921" y="1620"/>
                </a:cubicBezTo>
                <a:cubicBezTo>
                  <a:pt x="1921" y="1621"/>
                  <a:pt x="1921" y="1620"/>
                  <a:pt x="1922" y="1621"/>
                </a:cubicBezTo>
                <a:cubicBezTo>
                  <a:pt x="1922" y="1621"/>
                  <a:pt x="1923" y="1621"/>
                  <a:pt x="1922" y="1621"/>
                </a:cubicBezTo>
                <a:cubicBezTo>
                  <a:pt x="1922" y="1622"/>
                  <a:pt x="1922" y="1621"/>
                  <a:pt x="1921" y="1622"/>
                </a:cubicBezTo>
                <a:cubicBezTo>
                  <a:pt x="1921" y="1622"/>
                  <a:pt x="1921" y="1623"/>
                  <a:pt x="1921" y="1623"/>
                </a:cubicBezTo>
                <a:cubicBezTo>
                  <a:pt x="1920" y="1624"/>
                  <a:pt x="1921" y="1625"/>
                  <a:pt x="1922" y="1626"/>
                </a:cubicBezTo>
                <a:cubicBezTo>
                  <a:pt x="1922" y="1627"/>
                  <a:pt x="1922" y="1629"/>
                  <a:pt x="1921" y="1630"/>
                </a:cubicBezTo>
                <a:cubicBezTo>
                  <a:pt x="1921" y="1631"/>
                  <a:pt x="1921" y="1632"/>
                  <a:pt x="1922" y="1632"/>
                </a:cubicBezTo>
                <a:cubicBezTo>
                  <a:pt x="1922" y="1633"/>
                  <a:pt x="1923" y="1633"/>
                  <a:pt x="1923" y="1633"/>
                </a:cubicBezTo>
                <a:cubicBezTo>
                  <a:pt x="1924" y="1634"/>
                  <a:pt x="1924" y="1634"/>
                  <a:pt x="1925" y="1634"/>
                </a:cubicBezTo>
                <a:cubicBezTo>
                  <a:pt x="1926" y="1634"/>
                  <a:pt x="1927" y="1635"/>
                  <a:pt x="1928" y="1635"/>
                </a:cubicBezTo>
                <a:cubicBezTo>
                  <a:pt x="1929" y="1635"/>
                  <a:pt x="1930" y="1635"/>
                  <a:pt x="1931" y="1635"/>
                </a:cubicBezTo>
                <a:cubicBezTo>
                  <a:pt x="1932" y="1636"/>
                  <a:pt x="1933" y="1637"/>
                  <a:pt x="1933" y="1637"/>
                </a:cubicBezTo>
                <a:cubicBezTo>
                  <a:pt x="1934" y="1638"/>
                  <a:pt x="1934" y="1638"/>
                  <a:pt x="1935" y="1638"/>
                </a:cubicBezTo>
                <a:cubicBezTo>
                  <a:pt x="1935" y="1639"/>
                  <a:pt x="1936" y="1639"/>
                  <a:pt x="1936" y="1639"/>
                </a:cubicBezTo>
                <a:cubicBezTo>
                  <a:pt x="1938" y="1639"/>
                  <a:pt x="1937" y="1636"/>
                  <a:pt x="1937" y="1635"/>
                </a:cubicBezTo>
                <a:cubicBezTo>
                  <a:pt x="1938" y="1634"/>
                  <a:pt x="1938" y="1635"/>
                  <a:pt x="1939" y="1635"/>
                </a:cubicBezTo>
                <a:cubicBezTo>
                  <a:pt x="1939" y="1636"/>
                  <a:pt x="1939" y="1636"/>
                  <a:pt x="1939" y="1637"/>
                </a:cubicBezTo>
                <a:cubicBezTo>
                  <a:pt x="1939" y="1638"/>
                  <a:pt x="1939" y="1638"/>
                  <a:pt x="1940" y="1639"/>
                </a:cubicBezTo>
                <a:cubicBezTo>
                  <a:pt x="1941" y="1640"/>
                  <a:pt x="1941" y="1641"/>
                  <a:pt x="1941" y="1642"/>
                </a:cubicBezTo>
                <a:cubicBezTo>
                  <a:pt x="1942" y="1643"/>
                  <a:pt x="1942" y="1643"/>
                  <a:pt x="1943" y="1644"/>
                </a:cubicBezTo>
                <a:cubicBezTo>
                  <a:pt x="1943" y="1645"/>
                  <a:pt x="1943" y="1646"/>
                  <a:pt x="1944" y="1648"/>
                </a:cubicBezTo>
                <a:cubicBezTo>
                  <a:pt x="1945" y="1649"/>
                  <a:pt x="1946" y="1651"/>
                  <a:pt x="1946" y="1653"/>
                </a:cubicBezTo>
                <a:cubicBezTo>
                  <a:pt x="1945" y="1654"/>
                  <a:pt x="1944" y="1655"/>
                  <a:pt x="1946" y="1655"/>
                </a:cubicBezTo>
                <a:cubicBezTo>
                  <a:pt x="1946" y="1655"/>
                  <a:pt x="1946" y="1655"/>
                  <a:pt x="1947" y="1655"/>
                </a:cubicBezTo>
                <a:cubicBezTo>
                  <a:pt x="1947" y="1656"/>
                  <a:pt x="1947" y="1657"/>
                  <a:pt x="1947" y="1657"/>
                </a:cubicBezTo>
                <a:cubicBezTo>
                  <a:pt x="1946" y="1658"/>
                  <a:pt x="1946" y="1659"/>
                  <a:pt x="1946" y="1659"/>
                </a:cubicBezTo>
                <a:cubicBezTo>
                  <a:pt x="1945" y="1661"/>
                  <a:pt x="1946" y="1662"/>
                  <a:pt x="1947" y="1663"/>
                </a:cubicBezTo>
                <a:cubicBezTo>
                  <a:pt x="1948" y="1663"/>
                  <a:pt x="1948" y="1664"/>
                  <a:pt x="1948" y="1665"/>
                </a:cubicBezTo>
                <a:cubicBezTo>
                  <a:pt x="1948" y="1665"/>
                  <a:pt x="1948" y="1666"/>
                  <a:pt x="1948" y="1667"/>
                </a:cubicBezTo>
                <a:cubicBezTo>
                  <a:pt x="1949" y="1667"/>
                  <a:pt x="1949" y="1667"/>
                  <a:pt x="1950" y="1668"/>
                </a:cubicBezTo>
                <a:cubicBezTo>
                  <a:pt x="1950" y="1670"/>
                  <a:pt x="1950" y="1671"/>
                  <a:pt x="1951" y="1672"/>
                </a:cubicBezTo>
                <a:cubicBezTo>
                  <a:pt x="1952" y="1673"/>
                  <a:pt x="1952" y="1674"/>
                  <a:pt x="1953" y="1676"/>
                </a:cubicBezTo>
                <a:cubicBezTo>
                  <a:pt x="1953" y="1676"/>
                  <a:pt x="1954" y="1678"/>
                  <a:pt x="1955" y="1678"/>
                </a:cubicBezTo>
                <a:cubicBezTo>
                  <a:pt x="1955" y="1678"/>
                  <a:pt x="1955" y="1677"/>
                  <a:pt x="1954" y="1677"/>
                </a:cubicBezTo>
                <a:cubicBezTo>
                  <a:pt x="1954" y="1676"/>
                  <a:pt x="1954" y="1676"/>
                  <a:pt x="1954" y="1675"/>
                </a:cubicBezTo>
                <a:cubicBezTo>
                  <a:pt x="1953" y="1673"/>
                  <a:pt x="1952" y="1672"/>
                  <a:pt x="1952" y="1671"/>
                </a:cubicBezTo>
                <a:cubicBezTo>
                  <a:pt x="1953" y="1671"/>
                  <a:pt x="1953" y="1672"/>
                  <a:pt x="1953" y="1672"/>
                </a:cubicBezTo>
                <a:cubicBezTo>
                  <a:pt x="1954" y="1673"/>
                  <a:pt x="1954" y="1673"/>
                  <a:pt x="1954" y="1674"/>
                </a:cubicBezTo>
                <a:cubicBezTo>
                  <a:pt x="1955" y="1674"/>
                  <a:pt x="1955" y="1675"/>
                  <a:pt x="1955" y="1676"/>
                </a:cubicBezTo>
                <a:cubicBezTo>
                  <a:pt x="1955" y="1676"/>
                  <a:pt x="1956" y="1677"/>
                  <a:pt x="1956" y="1677"/>
                </a:cubicBezTo>
                <a:cubicBezTo>
                  <a:pt x="1957" y="1678"/>
                  <a:pt x="1957" y="1678"/>
                  <a:pt x="1957" y="1679"/>
                </a:cubicBezTo>
                <a:cubicBezTo>
                  <a:pt x="1957" y="1680"/>
                  <a:pt x="1957" y="1680"/>
                  <a:pt x="1958" y="1681"/>
                </a:cubicBezTo>
                <a:cubicBezTo>
                  <a:pt x="1959" y="1682"/>
                  <a:pt x="1960" y="1683"/>
                  <a:pt x="1960" y="1684"/>
                </a:cubicBezTo>
                <a:cubicBezTo>
                  <a:pt x="1961" y="1684"/>
                  <a:pt x="1961" y="1687"/>
                  <a:pt x="1962" y="1687"/>
                </a:cubicBezTo>
                <a:cubicBezTo>
                  <a:pt x="1963" y="1687"/>
                  <a:pt x="1962" y="1684"/>
                  <a:pt x="1962" y="1684"/>
                </a:cubicBezTo>
                <a:cubicBezTo>
                  <a:pt x="1962" y="1683"/>
                  <a:pt x="1961" y="1682"/>
                  <a:pt x="1962" y="1682"/>
                </a:cubicBezTo>
                <a:cubicBezTo>
                  <a:pt x="1963" y="1681"/>
                  <a:pt x="1963" y="1683"/>
                  <a:pt x="1963" y="1683"/>
                </a:cubicBezTo>
                <a:cubicBezTo>
                  <a:pt x="1964" y="1684"/>
                  <a:pt x="1965" y="1684"/>
                  <a:pt x="1965" y="1686"/>
                </a:cubicBezTo>
                <a:cubicBezTo>
                  <a:pt x="1965" y="1687"/>
                  <a:pt x="1964" y="1689"/>
                  <a:pt x="1966" y="1689"/>
                </a:cubicBezTo>
                <a:cubicBezTo>
                  <a:pt x="1966" y="1689"/>
                  <a:pt x="1967" y="1689"/>
                  <a:pt x="1967" y="1688"/>
                </a:cubicBezTo>
                <a:cubicBezTo>
                  <a:pt x="1967" y="1687"/>
                  <a:pt x="1967" y="1687"/>
                  <a:pt x="1968" y="1686"/>
                </a:cubicBezTo>
                <a:cubicBezTo>
                  <a:pt x="1968" y="1686"/>
                  <a:pt x="1968" y="1685"/>
                  <a:pt x="1969" y="1685"/>
                </a:cubicBezTo>
                <a:cubicBezTo>
                  <a:pt x="1969" y="1685"/>
                  <a:pt x="1969" y="1687"/>
                  <a:pt x="1969" y="1687"/>
                </a:cubicBezTo>
                <a:cubicBezTo>
                  <a:pt x="1969" y="1688"/>
                  <a:pt x="1968" y="1688"/>
                  <a:pt x="1968" y="1689"/>
                </a:cubicBezTo>
                <a:cubicBezTo>
                  <a:pt x="1967" y="1690"/>
                  <a:pt x="1968" y="1690"/>
                  <a:pt x="1968" y="1691"/>
                </a:cubicBezTo>
                <a:cubicBezTo>
                  <a:pt x="1968" y="1692"/>
                  <a:pt x="1967" y="1692"/>
                  <a:pt x="1967" y="1692"/>
                </a:cubicBezTo>
                <a:cubicBezTo>
                  <a:pt x="1966" y="1693"/>
                  <a:pt x="1968" y="1694"/>
                  <a:pt x="1968" y="1695"/>
                </a:cubicBezTo>
                <a:cubicBezTo>
                  <a:pt x="1968" y="1695"/>
                  <a:pt x="1968" y="1696"/>
                  <a:pt x="1968" y="1697"/>
                </a:cubicBezTo>
                <a:cubicBezTo>
                  <a:pt x="1969" y="1697"/>
                  <a:pt x="1969" y="1697"/>
                  <a:pt x="1969" y="1696"/>
                </a:cubicBezTo>
                <a:cubicBezTo>
                  <a:pt x="1969" y="1696"/>
                  <a:pt x="1968" y="1693"/>
                  <a:pt x="1969" y="1694"/>
                </a:cubicBezTo>
                <a:cubicBezTo>
                  <a:pt x="1970" y="1694"/>
                  <a:pt x="1969" y="1696"/>
                  <a:pt x="1971" y="1697"/>
                </a:cubicBezTo>
                <a:cubicBezTo>
                  <a:pt x="1971" y="1696"/>
                  <a:pt x="1970" y="1694"/>
                  <a:pt x="1971" y="1693"/>
                </a:cubicBezTo>
                <a:cubicBezTo>
                  <a:pt x="1972" y="1692"/>
                  <a:pt x="1972" y="1692"/>
                  <a:pt x="1973" y="1693"/>
                </a:cubicBezTo>
                <a:cubicBezTo>
                  <a:pt x="1973" y="1693"/>
                  <a:pt x="1974" y="1693"/>
                  <a:pt x="1975" y="1693"/>
                </a:cubicBezTo>
                <a:cubicBezTo>
                  <a:pt x="1976" y="1692"/>
                  <a:pt x="1977" y="1693"/>
                  <a:pt x="1979" y="1694"/>
                </a:cubicBezTo>
                <a:cubicBezTo>
                  <a:pt x="1979" y="1694"/>
                  <a:pt x="1982" y="1694"/>
                  <a:pt x="1981" y="1696"/>
                </a:cubicBezTo>
                <a:cubicBezTo>
                  <a:pt x="1981" y="1696"/>
                  <a:pt x="1980" y="1696"/>
                  <a:pt x="1980" y="1697"/>
                </a:cubicBezTo>
                <a:cubicBezTo>
                  <a:pt x="1980" y="1698"/>
                  <a:pt x="1981" y="1698"/>
                  <a:pt x="1982" y="1698"/>
                </a:cubicBezTo>
                <a:cubicBezTo>
                  <a:pt x="1983" y="1699"/>
                  <a:pt x="1982" y="1701"/>
                  <a:pt x="1983" y="1702"/>
                </a:cubicBezTo>
                <a:cubicBezTo>
                  <a:pt x="1984" y="1703"/>
                  <a:pt x="1985" y="1703"/>
                  <a:pt x="1986" y="1705"/>
                </a:cubicBezTo>
                <a:cubicBezTo>
                  <a:pt x="1987" y="1706"/>
                  <a:pt x="1986" y="1707"/>
                  <a:pt x="1985" y="1708"/>
                </a:cubicBezTo>
                <a:cubicBezTo>
                  <a:pt x="1984" y="1709"/>
                  <a:pt x="1984" y="1708"/>
                  <a:pt x="1983" y="1708"/>
                </a:cubicBezTo>
                <a:cubicBezTo>
                  <a:pt x="1983" y="1707"/>
                  <a:pt x="1982" y="1707"/>
                  <a:pt x="1982" y="1707"/>
                </a:cubicBezTo>
                <a:cubicBezTo>
                  <a:pt x="1981" y="1706"/>
                  <a:pt x="1981" y="1706"/>
                  <a:pt x="1980" y="1705"/>
                </a:cubicBezTo>
                <a:cubicBezTo>
                  <a:pt x="1979" y="1704"/>
                  <a:pt x="1978" y="1704"/>
                  <a:pt x="1978" y="1706"/>
                </a:cubicBezTo>
                <a:cubicBezTo>
                  <a:pt x="1979" y="1706"/>
                  <a:pt x="1979" y="1707"/>
                  <a:pt x="1979" y="1708"/>
                </a:cubicBezTo>
                <a:cubicBezTo>
                  <a:pt x="1979" y="1708"/>
                  <a:pt x="1979" y="1709"/>
                  <a:pt x="1979" y="1710"/>
                </a:cubicBezTo>
                <a:cubicBezTo>
                  <a:pt x="1980" y="1710"/>
                  <a:pt x="1980" y="1710"/>
                  <a:pt x="1981" y="1711"/>
                </a:cubicBezTo>
                <a:cubicBezTo>
                  <a:pt x="1982" y="1711"/>
                  <a:pt x="1982" y="1712"/>
                  <a:pt x="1982" y="1712"/>
                </a:cubicBezTo>
                <a:cubicBezTo>
                  <a:pt x="1983" y="1714"/>
                  <a:pt x="1983" y="1715"/>
                  <a:pt x="1985" y="1716"/>
                </a:cubicBezTo>
                <a:cubicBezTo>
                  <a:pt x="1985" y="1716"/>
                  <a:pt x="1986" y="1717"/>
                  <a:pt x="1986" y="1717"/>
                </a:cubicBezTo>
                <a:cubicBezTo>
                  <a:pt x="1987" y="1716"/>
                  <a:pt x="1987" y="1715"/>
                  <a:pt x="1987" y="1714"/>
                </a:cubicBezTo>
                <a:cubicBezTo>
                  <a:pt x="1987" y="1713"/>
                  <a:pt x="1987" y="1713"/>
                  <a:pt x="1986" y="1712"/>
                </a:cubicBezTo>
                <a:cubicBezTo>
                  <a:pt x="1986" y="1712"/>
                  <a:pt x="1986" y="1711"/>
                  <a:pt x="1986" y="1710"/>
                </a:cubicBezTo>
                <a:cubicBezTo>
                  <a:pt x="1986" y="1709"/>
                  <a:pt x="1987" y="1709"/>
                  <a:pt x="1987" y="1709"/>
                </a:cubicBezTo>
                <a:cubicBezTo>
                  <a:pt x="1988" y="1708"/>
                  <a:pt x="1988" y="1707"/>
                  <a:pt x="1989" y="1708"/>
                </a:cubicBezTo>
                <a:cubicBezTo>
                  <a:pt x="1990" y="1708"/>
                  <a:pt x="1989" y="1711"/>
                  <a:pt x="1988" y="1711"/>
                </a:cubicBezTo>
                <a:cubicBezTo>
                  <a:pt x="1988" y="1713"/>
                  <a:pt x="1989" y="1713"/>
                  <a:pt x="1989" y="1715"/>
                </a:cubicBezTo>
                <a:cubicBezTo>
                  <a:pt x="1989" y="1716"/>
                  <a:pt x="1988" y="1717"/>
                  <a:pt x="1990" y="1718"/>
                </a:cubicBezTo>
                <a:cubicBezTo>
                  <a:pt x="1991" y="1719"/>
                  <a:pt x="1991" y="1719"/>
                  <a:pt x="1992" y="1721"/>
                </a:cubicBezTo>
                <a:cubicBezTo>
                  <a:pt x="1992" y="1722"/>
                  <a:pt x="1993" y="1723"/>
                  <a:pt x="1993" y="1724"/>
                </a:cubicBezTo>
                <a:cubicBezTo>
                  <a:pt x="1993" y="1724"/>
                  <a:pt x="1994" y="1725"/>
                  <a:pt x="1994" y="1726"/>
                </a:cubicBezTo>
                <a:cubicBezTo>
                  <a:pt x="1995" y="1726"/>
                  <a:pt x="1995" y="1727"/>
                  <a:pt x="1995" y="1728"/>
                </a:cubicBezTo>
                <a:cubicBezTo>
                  <a:pt x="1996" y="1730"/>
                  <a:pt x="1996" y="1733"/>
                  <a:pt x="1997" y="1736"/>
                </a:cubicBezTo>
                <a:cubicBezTo>
                  <a:pt x="1998" y="1740"/>
                  <a:pt x="1999" y="1743"/>
                  <a:pt x="1998" y="1747"/>
                </a:cubicBezTo>
                <a:cubicBezTo>
                  <a:pt x="1997" y="1748"/>
                  <a:pt x="1997" y="1750"/>
                  <a:pt x="1996" y="1751"/>
                </a:cubicBezTo>
                <a:cubicBezTo>
                  <a:pt x="1996" y="1754"/>
                  <a:pt x="1996" y="1757"/>
                  <a:pt x="1995" y="1761"/>
                </a:cubicBezTo>
                <a:cubicBezTo>
                  <a:pt x="1995" y="1762"/>
                  <a:pt x="1994" y="1763"/>
                  <a:pt x="1994" y="1765"/>
                </a:cubicBezTo>
                <a:cubicBezTo>
                  <a:pt x="1994" y="1767"/>
                  <a:pt x="1994" y="1768"/>
                  <a:pt x="1994" y="1770"/>
                </a:cubicBezTo>
                <a:cubicBezTo>
                  <a:pt x="1994" y="1771"/>
                  <a:pt x="1993" y="1772"/>
                  <a:pt x="1993" y="1774"/>
                </a:cubicBezTo>
                <a:cubicBezTo>
                  <a:pt x="1993" y="1774"/>
                  <a:pt x="1992" y="1775"/>
                  <a:pt x="1993" y="1775"/>
                </a:cubicBezTo>
                <a:cubicBezTo>
                  <a:pt x="1994" y="1775"/>
                  <a:pt x="1994" y="1774"/>
                  <a:pt x="1994" y="1774"/>
                </a:cubicBezTo>
                <a:cubicBezTo>
                  <a:pt x="1995" y="1773"/>
                  <a:pt x="1996" y="1773"/>
                  <a:pt x="1997" y="1772"/>
                </a:cubicBezTo>
                <a:cubicBezTo>
                  <a:pt x="1998" y="1771"/>
                  <a:pt x="1998" y="1770"/>
                  <a:pt x="2000" y="1769"/>
                </a:cubicBezTo>
                <a:cubicBezTo>
                  <a:pt x="2000" y="1768"/>
                  <a:pt x="2001" y="1769"/>
                  <a:pt x="2001" y="1770"/>
                </a:cubicBezTo>
                <a:cubicBezTo>
                  <a:pt x="2001" y="1771"/>
                  <a:pt x="2000" y="1771"/>
                  <a:pt x="2000" y="1771"/>
                </a:cubicBezTo>
                <a:cubicBezTo>
                  <a:pt x="1999" y="1772"/>
                  <a:pt x="1999" y="1773"/>
                  <a:pt x="1999" y="1773"/>
                </a:cubicBezTo>
                <a:cubicBezTo>
                  <a:pt x="1999" y="1774"/>
                  <a:pt x="1999" y="1775"/>
                  <a:pt x="1999" y="1775"/>
                </a:cubicBezTo>
                <a:cubicBezTo>
                  <a:pt x="1999" y="1776"/>
                  <a:pt x="1999" y="1776"/>
                  <a:pt x="2000" y="1776"/>
                </a:cubicBezTo>
                <a:cubicBezTo>
                  <a:pt x="2000" y="1775"/>
                  <a:pt x="2001" y="1775"/>
                  <a:pt x="2001" y="1774"/>
                </a:cubicBezTo>
                <a:cubicBezTo>
                  <a:pt x="2001" y="1774"/>
                  <a:pt x="2002" y="1773"/>
                  <a:pt x="2002" y="1773"/>
                </a:cubicBezTo>
                <a:cubicBezTo>
                  <a:pt x="2003" y="1773"/>
                  <a:pt x="2002" y="1774"/>
                  <a:pt x="2002" y="1775"/>
                </a:cubicBezTo>
                <a:cubicBezTo>
                  <a:pt x="2002" y="1775"/>
                  <a:pt x="2002" y="1776"/>
                  <a:pt x="2002" y="1777"/>
                </a:cubicBezTo>
                <a:cubicBezTo>
                  <a:pt x="2002" y="1778"/>
                  <a:pt x="2003" y="1778"/>
                  <a:pt x="2003" y="1777"/>
                </a:cubicBezTo>
                <a:cubicBezTo>
                  <a:pt x="2004" y="1776"/>
                  <a:pt x="2003" y="1773"/>
                  <a:pt x="2005" y="1774"/>
                </a:cubicBezTo>
                <a:cubicBezTo>
                  <a:pt x="2006" y="1774"/>
                  <a:pt x="2005" y="1775"/>
                  <a:pt x="2006" y="1776"/>
                </a:cubicBezTo>
                <a:cubicBezTo>
                  <a:pt x="2006" y="1777"/>
                  <a:pt x="2006" y="1777"/>
                  <a:pt x="2006" y="1778"/>
                </a:cubicBezTo>
                <a:cubicBezTo>
                  <a:pt x="2007" y="1778"/>
                  <a:pt x="2007" y="1779"/>
                  <a:pt x="2007" y="1780"/>
                </a:cubicBezTo>
                <a:cubicBezTo>
                  <a:pt x="2008" y="1780"/>
                  <a:pt x="2008" y="1779"/>
                  <a:pt x="2008" y="1778"/>
                </a:cubicBezTo>
                <a:cubicBezTo>
                  <a:pt x="2008" y="1778"/>
                  <a:pt x="2008" y="1777"/>
                  <a:pt x="2008" y="1776"/>
                </a:cubicBezTo>
                <a:cubicBezTo>
                  <a:pt x="2008" y="1776"/>
                  <a:pt x="2009" y="1776"/>
                  <a:pt x="2009" y="1775"/>
                </a:cubicBezTo>
                <a:cubicBezTo>
                  <a:pt x="2009" y="1774"/>
                  <a:pt x="2009" y="1773"/>
                  <a:pt x="2010" y="1773"/>
                </a:cubicBezTo>
                <a:cubicBezTo>
                  <a:pt x="2011" y="1773"/>
                  <a:pt x="2011" y="1775"/>
                  <a:pt x="2010" y="1775"/>
                </a:cubicBezTo>
                <a:cubicBezTo>
                  <a:pt x="2010" y="1776"/>
                  <a:pt x="2008" y="1778"/>
                  <a:pt x="2010" y="1778"/>
                </a:cubicBezTo>
                <a:cubicBezTo>
                  <a:pt x="2010" y="1778"/>
                  <a:pt x="2010" y="1779"/>
                  <a:pt x="2011" y="1779"/>
                </a:cubicBezTo>
                <a:cubicBezTo>
                  <a:pt x="2011" y="1780"/>
                  <a:pt x="2011" y="1779"/>
                  <a:pt x="2012" y="1778"/>
                </a:cubicBezTo>
                <a:cubicBezTo>
                  <a:pt x="2012" y="1778"/>
                  <a:pt x="2012" y="1778"/>
                  <a:pt x="2013" y="1777"/>
                </a:cubicBezTo>
                <a:cubicBezTo>
                  <a:pt x="2013" y="1777"/>
                  <a:pt x="2013" y="1776"/>
                  <a:pt x="2013" y="1776"/>
                </a:cubicBezTo>
                <a:cubicBezTo>
                  <a:pt x="2015" y="1776"/>
                  <a:pt x="2013" y="1779"/>
                  <a:pt x="2013" y="1779"/>
                </a:cubicBezTo>
                <a:cubicBezTo>
                  <a:pt x="2013" y="1780"/>
                  <a:pt x="2014" y="1781"/>
                  <a:pt x="2014" y="1781"/>
                </a:cubicBezTo>
                <a:cubicBezTo>
                  <a:pt x="2015" y="1781"/>
                  <a:pt x="2016" y="1779"/>
                  <a:pt x="2016" y="1779"/>
                </a:cubicBezTo>
                <a:cubicBezTo>
                  <a:pt x="2017" y="1779"/>
                  <a:pt x="2017" y="1779"/>
                  <a:pt x="2018" y="1778"/>
                </a:cubicBezTo>
                <a:cubicBezTo>
                  <a:pt x="2018" y="1778"/>
                  <a:pt x="2019" y="1777"/>
                  <a:pt x="2019" y="1777"/>
                </a:cubicBezTo>
                <a:cubicBezTo>
                  <a:pt x="2019" y="1775"/>
                  <a:pt x="2020" y="1774"/>
                  <a:pt x="2020" y="1773"/>
                </a:cubicBezTo>
                <a:cubicBezTo>
                  <a:pt x="2021" y="1771"/>
                  <a:pt x="2022" y="1770"/>
                  <a:pt x="2023" y="1770"/>
                </a:cubicBezTo>
                <a:cubicBezTo>
                  <a:pt x="2024" y="1770"/>
                  <a:pt x="2025" y="1770"/>
                  <a:pt x="2025" y="1770"/>
                </a:cubicBezTo>
                <a:cubicBezTo>
                  <a:pt x="2026" y="1770"/>
                  <a:pt x="2027" y="1770"/>
                  <a:pt x="2027" y="1769"/>
                </a:cubicBezTo>
                <a:cubicBezTo>
                  <a:pt x="2028" y="1769"/>
                  <a:pt x="2029" y="1768"/>
                  <a:pt x="2029" y="1768"/>
                </a:cubicBezTo>
                <a:cubicBezTo>
                  <a:pt x="2028" y="1767"/>
                  <a:pt x="2027" y="1767"/>
                  <a:pt x="2028" y="1767"/>
                </a:cubicBezTo>
                <a:cubicBezTo>
                  <a:pt x="2028" y="1766"/>
                  <a:pt x="2029" y="1767"/>
                  <a:pt x="2030" y="1767"/>
                </a:cubicBezTo>
                <a:cubicBezTo>
                  <a:pt x="2031" y="1767"/>
                  <a:pt x="2031" y="1767"/>
                  <a:pt x="2032" y="1767"/>
                </a:cubicBezTo>
                <a:cubicBezTo>
                  <a:pt x="2032" y="1766"/>
                  <a:pt x="2033" y="1766"/>
                  <a:pt x="2034" y="1766"/>
                </a:cubicBezTo>
                <a:cubicBezTo>
                  <a:pt x="2034" y="1765"/>
                  <a:pt x="2033" y="1765"/>
                  <a:pt x="2033" y="1765"/>
                </a:cubicBezTo>
                <a:cubicBezTo>
                  <a:pt x="2033" y="1764"/>
                  <a:pt x="2033" y="1764"/>
                  <a:pt x="2032" y="1763"/>
                </a:cubicBezTo>
                <a:cubicBezTo>
                  <a:pt x="2032" y="1762"/>
                  <a:pt x="2032" y="1761"/>
                  <a:pt x="2033" y="1760"/>
                </a:cubicBezTo>
                <a:cubicBezTo>
                  <a:pt x="2033" y="1761"/>
                  <a:pt x="2032" y="1762"/>
                  <a:pt x="2033" y="1763"/>
                </a:cubicBezTo>
                <a:cubicBezTo>
                  <a:pt x="2033" y="1763"/>
                  <a:pt x="2034" y="1764"/>
                  <a:pt x="2034" y="1764"/>
                </a:cubicBezTo>
                <a:cubicBezTo>
                  <a:pt x="2035" y="1765"/>
                  <a:pt x="2036" y="1764"/>
                  <a:pt x="2038" y="1764"/>
                </a:cubicBezTo>
                <a:cubicBezTo>
                  <a:pt x="2039" y="1763"/>
                  <a:pt x="2039" y="1763"/>
                  <a:pt x="2040" y="1761"/>
                </a:cubicBezTo>
                <a:cubicBezTo>
                  <a:pt x="2041" y="1760"/>
                  <a:pt x="2043" y="1760"/>
                  <a:pt x="2043" y="1759"/>
                </a:cubicBezTo>
                <a:cubicBezTo>
                  <a:pt x="2044" y="1757"/>
                  <a:pt x="2043" y="1755"/>
                  <a:pt x="2043" y="1754"/>
                </a:cubicBezTo>
                <a:cubicBezTo>
                  <a:pt x="2044" y="1753"/>
                  <a:pt x="2044" y="1753"/>
                  <a:pt x="2045" y="1752"/>
                </a:cubicBezTo>
                <a:cubicBezTo>
                  <a:pt x="2045" y="1751"/>
                  <a:pt x="2045" y="1751"/>
                  <a:pt x="2045" y="1750"/>
                </a:cubicBezTo>
                <a:cubicBezTo>
                  <a:pt x="2045" y="1749"/>
                  <a:pt x="2044" y="1746"/>
                  <a:pt x="2045" y="1746"/>
                </a:cubicBezTo>
                <a:cubicBezTo>
                  <a:pt x="2046" y="1746"/>
                  <a:pt x="2046" y="1748"/>
                  <a:pt x="2046" y="1748"/>
                </a:cubicBezTo>
                <a:cubicBezTo>
                  <a:pt x="2046" y="1749"/>
                  <a:pt x="2047" y="1749"/>
                  <a:pt x="2047" y="1750"/>
                </a:cubicBezTo>
                <a:cubicBezTo>
                  <a:pt x="2048" y="1750"/>
                  <a:pt x="2049" y="1751"/>
                  <a:pt x="2050" y="1753"/>
                </a:cubicBezTo>
                <a:cubicBezTo>
                  <a:pt x="2050" y="1754"/>
                  <a:pt x="2050" y="1755"/>
                  <a:pt x="2051" y="1756"/>
                </a:cubicBezTo>
                <a:cubicBezTo>
                  <a:pt x="2052" y="1758"/>
                  <a:pt x="2052" y="1759"/>
                  <a:pt x="2052" y="1761"/>
                </a:cubicBezTo>
                <a:cubicBezTo>
                  <a:pt x="2052" y="1762"/>
                  <a:pt x="2053" y="1765"/>
                  <a:pt x="2055" y="1765"/>
                </a:cubicBezTo>
                <a:cubicBezTo>
                  <a:pt x="2055" y="1764"/>
                  <a:pt x="2055" y="1764"/>
                  <a:pt x="2056" y="1764"/>
                </a:cubicBezTo>
                <a:cubicBezTo>
                  <a:pt x="2057" y="1763"/>
                  <a:pt x="2058" y="1764"/>
                  <a:pt x="2058" y="1764"/>
                </a:cubicBezTo>
                <a:cubicBezTo>
                  <a:pt x="2059" y="1764"/>
                  <a:pt x="2060" y="1763"/>
                  <a:pt x="2060" y="1764"/>
                </a:cubicBezTo>
                <a:cubicBezTo>
                  <a:pt x="2060" y="1765"/>
                  <a:pt x="2059" y="1765"/>
                  <a:pt x="2059" y="1766"/>
                </a:cubicBezTo>
                <a:cubicBezTo>
                  <a:pt x="2059" y="1766"/>
                  <a:pt x="2059" y="1767"/>
                  <a:pt x="2059" y="1768"/>
                </a:cubicBezTo>
                <a:cubicBezTo>
                  <a:pt x="2059" y="1769"/>
                  <a:pt x="2058" y="1770"/>
                  <a:pt x="2058" y="1772"/>
                </a:cubicBezTo>
                <a:cubicBezTo>
                  <a:pt x="2058" y="1773"/>
                  <a:pt x="2059" y="1775"/>
                  <a:pt x="2059" y="1777"/>
                </a:cubicBezTo>
                <a:cubicBezTo>
                  <a:pt x="2060" y="1777"/>
                  <a:pt x="2060" y="1778"/>
                  <a:pt x="2061" y="1779"/>
                </a:cubicBezTo>
                <a:cubicBezTo>
                  <a:pt x="2061" y="1780"/>
                  <a:pt x="2061" y="1781"/>
                  <a:pt x="2061" y="1782"/>
                </a:cubicBezTo>
                <a:cubicBezTo>
                  <a:pt x="2061" y="1783"/>
                  <a:pt x="2062" y="1784"/>
                  <a:pt x="2061" y="1785"/>
                </a:cubicBezTo>
                <a:cubicBezTo>
                  <a:pt x="2061" y="1786"/>
                  <a:pt x="2061" y="1788"/>
                  <a:pt x="2062" y="1789"/>
                </a:cubicBezTo>
                <a:cubicBezTo>
                  <a:pt x="2063" y="1792"/>
                  <a:pt x="2061" y="1795"/>
                  <a:pt x="2063" y="1798"/>
                </a:cubicBezTo>
                <a:cubicBezTo>
                  <a:pt x="2064" y="1799"/>
                  <a:pt x="2065" y="1799"/>
                  <a:pt x="2065" y="1800"/>
                </a:cubicBezTo>
                <a:cubicBezTo>
                  <a:pt x="2066" y="1800"/>
                  <a:pt x="2067" y="1802"/>
                  <a:pt x="2067" y="1803"/>
                </a:cubicBezTo>
                <a:cubicBezTo>
                  <a:pt x="2067" y="1806"/>
                  <a:pt x="2066" y="1809"/>
                  <a:pt x="2067" y="1813"/>
                </a:cubicBezTo>
                <a:cubicBezTo>
                  <a:pt x="2068" y="1814"/>
                  <a:pt x="2068" y="1815"/>
                  <a:pt x="2068" y="1817"/>
                </a:cubicBezTo>
                <a:cubicBezTo>
                  <a:pt x="2068" y="1817"/>
                  <a:pt x="2068" y="1818"/>
                  <a:pt x="2068" y="1819"/>
                </a:cubicBezTo>
                <a:cubicBezTo>
                  <a:pt x="2068" y="1819"/>
                  <a:pt x="2069" y="1820"/>
                  <a:pt x="2069" y="1820"/>
                </a:cubicBezTo>
                <a:cubicBezTo>
                  <a:pt x="2069" y="1821"/>
                  <a:pt x="2069" y="1823"/>
                  <a:pt x="2070" y="1824"/>
                </a:cubicBezTo>
                <a:cubicBezTo>
                  <a:pt x="2070" y="1823"/>
                  <a:pt x="2070" y="1821"/>
                  <a:pt x="2070" y="1820"/>
                </a:cubicBezTo>
                <a:cubicBezTo>
                  <a:pt x="2070" y="1818"/>
                  <a:pt x="2070" y="1817"/>
                  <a:pt x="2070" y="1815"/>
                </a:cubicBezTo>
                <a:cubicBezTo>
                  <a:pt x="2070" y="1813"/>
                  <a:pt x="2072" y="1816"/>
                  <a:pt x="2072" y="1817"/>
                </a:cubicBezTo>
                <a:cubicBezTo>
                  <a:pt x="2072" y="1818"/>
                  <a:pt x="2072" y="1818"/>
                  <a:pt x="2072" y="1819"/>
                </a:cubicBezTo>
                <a:cubicBezTo>
                  <a:pt x="2073" y="1820"/>
                  <a:pt x="2073" y="1820"/>
                  <a:pt x="2073" y="1821"/>
                </a:cubicBezTo>
                <a:cubicBezTo>
                  <a:pt x="2074" y="1822"/>
                  <a:pt x="2075" y="1823"/>
                  <a:pt x="2075" y="1825"/>
                </a:cubicBezTo>
                <a:cubicBezTo>
                  <a:pt x="2075" y="1826"/>
                  <a:pt x="2076" y="1828"/>
                  <a:pt x="2076" y="1830"/>
                </a:cubicBezTo>
                <a:cubicBezTo>
                  <a:pt x="2077" y="1831"/>
                  <a:pt x="2078" y="1832"/>
                  <a:pt x="2078" y="1833"/>
                </a:cubicBezTo>
                <a:cubicBezTo>
                  <a:pt x="2079" y="1835"/>
                  <a:pt x="2079" y="1836"/>
                  <a:pt x="2079" y="1837"/>
                </a:cubicBezTo>
                <a:cubicBezTo>
                  <a:pt x="2080" y="1839"/>
                  <a:pt x="2080" y="1841"/>
                  <a:pt x="2079" y="1843"/>
                </a:cubicBezTo>
                <a:cubicBezTo>
                  <a:pt x="2079" y="1844"/>
                  <a:pt x="2078" y="1845"/>
                  <a:pt x="2078" y="1846"/>
                </a:cubicBezTo>
                <a:cubicBezTo>
                  <a:pt x="2078" y="1847"/>
                  <a:pt x="2078" y="1848"/>
                  <a:pt x="2078" y="1849"/>
                </a:cubicBezTo>
                <a:cubicBezTo>
                  <a:pt x="2077" y="1849"/>
                  <a:pt x="2076" y="1850"/>
                  <a:pt x="2078" y="1850"/>
                </a:cubicBezTo>
                <a:cubicBezTo>
                  <a:pt x="2079" y="1850"/>
                  <a:pt x="2081" y="1850"/>
                  <a:pt x="2080" y="1852"/>
                </a:cubicBezTo>
                <a:cubicBezTo>
                  <a:pt x="2078" y="1852"/>
                  <a:pt x="2079" y="1856"/>
                  <a:pt x="2078" y="1855"/>
                </a:cubicBezTo>
                <a:cubicBezTo>
                  <a:pt x="2077" y="1855"/>
                  <a:pt x="2076" y="1852"/>
                  <a:pt x="2075" y="1854"/>
                </a:cubicBezTo>
                <a:cubicBezTo>
                  <a:pt x="2074" y="1856"/>
                  <a:pt x="2076" y="1856"/>
                  <a:pt x="2077" y="1857"/>
                </a:cubicBezTo>
                <a:cubicBezTo>
                  <a:pt x="2079" y="1858"/>
                  <a:pt x="2078" y="1859"/>
                  <a:pt x="2078" y="1860"/>
                </a:cubicBezTo>
                <a:cubicBezTo>
                  <a:pt x="2078" y="1862"/>
                  <a:pt x="2080" y="1861"/>
                  <a:pt x="2081" y="1860"/>
                </a:cubicBezTo>
                <a:cubicBezTo>
                  <a:pt x="2081" y="1860"/>
                  <a:pt x="2081" y="1859"/>
                  <a:pt x="2082" y="1858"/>
                </a:cubicBezTo>
                <a:cubicBezTo>
                  <a:pt x="2082" y="1858"/>
                  <a:pt x="2083" y="1859"/>
                  <a:pt x="2083" y="1860"/>
                </a:cubicBezTo>
                <a:cubicBezTo>
                  <a:pt x="2083" y="1860"/>
                  <a:pt x="2082" y="1860"/>
                  <a:pt x="2082" y="1861"/>
                </a:cubicBezTo>
                <a:cubicBezTo>
                  <a:pt x="2081" y="1861"/>
                  <a:pt x="2081" y="1862"/>
                  <a:pt x="2080" y="1862"/>
                </a:cubicBezTo>
                <a:cubicBezTo>
                  <a:pt x="2080" y="1863"/>
                  <a:pt x="2081" y="1865"/>
                  <a:pt x="2081" y="1867"/>
                </a:cubicBezTo>
                <a:cubicBezTo>
                  <a:pt x="2081" y="1868"/>
                  <a:pt x="2081" y="1870"/>
                  <a:pt x="2081" y="1871"/>
                </a:cubicBezTo>
                <a:cubicBezTo>
                  <a:pt x="2081" y="1873"/>
                  <a:pt x="2080" y="1874"/>
                  <a:pt x="2080" y="1875"/>
                </a:cubicBezTo>
                <a:cubicBezTo>
                  <a:pt x="2080" y="1877"/>
                  <a:pt x="2079" y="1878"/>
                  <a:pt x="2077" y="1878"/>
                </a:cubicBezTo>
                <a:cubicBezTo>
                  <a:pt x="2076" y="1879"/>
                  <a:pt x="2075" y="1880"/>
                  <a:pt x="2075" y="1881"/>
                </a:cubicBezTo>
                <a:cubicBezTo>
                  <a:pt x="2075" y="1883"/>
                  <a:pt x="2076" y="1884"/>
                  <a:pt x="2077" y="1885"/>
                </a:cubicBezTo>
                <a:cubicBezTo>
                  <a:pt x="2077" y="1887"/>
                  <a:pt x="2077" y="1889"/>
                  <a:pt x="2077" y="1890"/>
                </a:cubicBezTo>
                <a:cubicBezTo>
                  <a:pt x="2076" y="1891"/>
                  <a:pt x="2076" y="1893"/>
                  <a:pt x="2076" y="1894"/>
                </a:cubicBezTo>
                <a:cubicBezTo>
                  <a:pt x="2077" y="1896"/>
                  <a:pt x="2078" y="1893"/>
                  <a:pt x="2078" y="1893"/>
                </a:cubicBezTo>
                <a:cubicBezTo>
                  <a:pt x="2080" y="1893"/>
                  <a:pt x="2078" y="1896"/>
                  <a:pt x="2078" y="1896"/>
                </a:cubicBezTo>
                <a:cubicBezTo>
                  <a:pt x="2077" y="1898"/>
                  <a:pt x="2077" y="1899"/>
                  <a:pt x="2077" y="1901"/>
                </a:cubicBezTo>
                <a:cubicBezTo>
                  <a:pt x="2076" y="1902"/>
                  <a:pt x="2075" y="1903"/>
                  <a:pt x="2074" y="1905"/>
                </a:cubicBezTo>
                <a:cubicBezTo>
                  <a:pt x="2074" y="1906"/>
                  <a:pt x="2074" y="1907"/>
                  <a:pt x="2073" y="1909"/>
                </a:cubicBezTo>
                <a:cubicBezTo>
                  <a:pt x="2073" y="1909"/>
                  <a:pt x="2072" y="1911"/>
                  <a:pt x="2072" y="1912"/>
                </a:cubicBezTo>
                <a:cubicBezTo>
                  <a:pt x="2072" y="1912"/>
                  <a:pt x="2072" y="1912"/>
                  <a:pt x="2073" y="1913"/>
                </a:cubicBezTo>
                <a:cubicBezTo>
                  <a:pt x="2073" y="1913"/>
                  <a:pt x="2073" y="1914"/>
                  <a:pt x="2073" y="1915"/>
                </a:cubicBezTo>
                <a:cubicBezTo>
                  <a:pt x="2073" y="1915"/>
                  <a:pt x="2072" y="1915"/>
                  <a:pt x="2072" y="1916"/>
                </a:cubicBezTo>
                <a:cubicBezTo>
                  <a:pt x="2072" y="1917"/>
                  <a:pt x="2072" y="1917"/>
                  <a:pt x="2072" y="1918"/>
                </a:cubicBezTo>
                <a:cubicBezTo>
                  <a:pt x="2071" y="1918"/>
                  <a:pt x="2071" y="1918"/>
                  <a:pt x="2071" y="1919"/>
                </a:cubicBezTo>
                <a:cubicBezTo>
                  <a:pt x="2071" y="1920"/>
                  <a:pt x="2071" y="1922"/>
                  <a:pt x="2071" y="1924"/>
                </a:cubicBezTo>
                <a:cubicBezTo>
                  <a:pt x="2070" y="1925"/>
                  <a:pt x="2070" y="1926"/>
                  <a:pt x="2071" y="1927"/>
                </a:cubicBezTo>
                <a:cubicBezTo>
                  <a:pt x="2071" y="1927"/>
                  <a:pt x="2071" y="1927"/>
                  <a:pt x="2072" y="1928"/>
                </a:cubicBezTo>
                <a:cubicBezTo>
                  <a:pt x="2072" y="1928"/>
                  <a:pt x="2072" y="1929"/>
                  <a:pt x="2072" y="1930"/>
                </a:cubicBezTo>
                <a:cubicBezTo>
                  <a:pt x="2072" y="1931"/>
                  <a:pt x="2072" y="1930"/>
                  <a:pt x="2073" y="1930"/>
                </a:cubicBezTo>
                <a:cubicBezTo>
                  <a:pt x="2073" y="1931"/>
                  <a:pt x="2074" y="1931"/>
                  <a:pt x="2073" y="1932"/>
                </a:cubicBezTo>
                <a:cubicBezTo>
                  <a:pt x="2073" y="1932"/>
                  <a:pt x="2072" y="1932"/>
                  <a:pt x="2072" y="1933"/>
                </a:cubicBezTo>
                <a:cubicBezTo>
                  <a:pt x="2072" y="1934"/>
                  <a:pt x="2072" y="1934"/>
                  <a:pt x="2072" y="1935"/>
                </a:cubicBezTo>
                <a:cubicBezTo>
                  <a:pt x="2071" y="1936"/>
                  <a:pt x="2071" y="1938"/>
                  <a:pt x="2071" y="1939"/>
                </a:cubicBezTo>
                <a:cubicBezTo>
                  <a:pt x="2073" y="1941"/>
                  <a:pt x="2074" y="1938"/>
                  <a:pt x="2074" y="1937"/>
                </a:cubicBezTo>
                <a:cubicBezTo>
                  <a:pt x="2075" y="1937"/>
                  <a:pt x="2076" y="1937"/>
                  <a:pt x="2075" y="1936"/>
                </a:cubicBezTo>
                <a:cubicBezTo>
                  <a:pt x="2075" y="1935"/>
                  <a:pt x="2075" y="1935"/>
                  <a:pt x="2075" y="1934"/>
                </a:cubicBezTo>
                <a:cubicBezTo>
                  <a:pt x="2075" y="1934"/>
                  <a:pt x="2074" y="1934"/>
                  <a:pt x="2074" y="1933"/>
                </a:cubicBezTo>
                <a:cubicBezTo>
                  <a:pt x="2074" y="1933"/>
                  <a:pt x="2073" y="1932"/>
                  <a:pt x="2074" y="1932"/>
                </a:cubicBezTo>
                <a:cubicBezTo>
                  <a:pt x="2074" y="1931"/>
                  <a:pt x="2075" y="1931"/>
                  <a:pt x="2075" y="1931"/>
                </a:cubicBezTo>
                <a:cubicBezTo>
                  <a:pt x="2075" y="1931"/>
                  <a:pt x="2076" y="1930"/>
                  <a:pt x="2076" y="1930"/>
                </a:cubicBezTo>
                <a:cubicBezTo>
                  <a:pt x="2076" y="1929"/>
                  <a:pt x="2075" y="1930"/>
                  <a:pt x="2075" y="1929"/>
                </a:cubicBezTo>
                <a:cubicBezTo>
                  <a:pt x="2075" y="1928"/>
                  <a:pt x="2076" y="1929"/>
                  <a:pt x="2076" y="1928"/>
                </a:cubicBezTo>
                <a:cubicBezTo>
                  <a:pt x="2077" y="1928"/>
                  <a:pt x="2077" y="1928"/>
                  <a:pt x="2078" y="1927"/>
                </a:cubicBezTo>
                <a:cubicBezTo>
                  <a:pt x="2079" y="1927"/>
                  <a:pt x="2080" y="1929"/>
                  <a:pt x="2081" y="1929"/>
                </a:cubicBezTo>
                <a:cubicBezTo>
                  <a:pt x="2083" y="1930"/>
                  <a:pt x="2082" y="1931"/>
                  <a:pt x="2083" y="1933"/>
                </a:cubicBezTo>
                <a:cubicBezTo>
                  <a:pt x="2083" y="1934"/>
                  <a:pt x="2085" y="1934"/>
                  <a:pt x="2086" y="1935"/>
                </a:cubicBezTo>
                <a:cubicBezTo>
                  <a:pt x="2087" y="1936"/>
                  <a:pt x="2088" y="1936"/>
                  <a:pt x="2087" y="1938"/>
                </a:cubicBezTo>
                <a:cubicBezTo>
                  <a:pt x="2087" y="1938"/>
                  <a:pt x="2087" y="1939"/>
                  <a:pt x="2087" y="1940"/>
                </a:cubicBezTo>
                <a:cubicBezTo>
                  <a:pt x="2087" y="1940"/>
                  <a:pt x="2087" y="1941"/>
                  <a:pt x="2087" y="1942"/>
                </a:cubicBezTo>
                <a:cubicBezTo>
                  <a:pt x="2087" y="1942"/>
                  <a:pt x="2087" y="1943"/>
                  <a:pt x="2087" y="1944"/>
                </a:cubicBezTo>
                <a:cubicBezTo>
                  <a:pt x="2087" y="1944"/>
                  <a:pt x="2088" y="1945"/>
                  <a:pt x="2088" y="1945"/>
                </a:cubicBezTo>
                <a:cubicBezTo>
                  <a:pt x="2089" y="1945"/>
                  <a:pt x="2088" y="1944"/>
                  <a:pt x="2088" y="1944"/>
                </a:cubicBezTo>
                <a:cubicBezTo>
                  <a:pt x="2088" y="1943"/>
                  <a:pt x="2088" y="1942"/>
                  <a:pt x="2088" y="1942"/>
                </a:cubicBezTo>
                <a:cubicBezTo>
                  <a:pt x="2088" y="1941"/>
                  <a:pt x="2087" y="1941"/>
                  <a:pt x="2087" y="1941"/>
                </a:cubicBezTo>
                <a:cubicBezTo>
                  <a:pt x="2087" y="1940"/>
                  <a:pt x="2088" y="1940"/>
                  <a:pt x="2088" y="1940"/>
                </a:cubicBezTo>
                <a:cubicBezTo>
                  <a:pt x="2088" y="1940"/>
                  <a:pt x="2088" y="1941"/>
                  <a:pt x="2089" y="1941"/>
                </a:cubicBezTo>
                <a:cubicBezTo>
                  <a:pt x="2089" y="1941"/>
                  <a:pt x="2089" y="1941"/>
                  <a:pt x="2090" y="1941"/>
                </a:cubicBezTo>
                <a:cubicBezTo>
                  <a:pt x="2090" y="1941"/>
                  <a:pt x="2090" y="1941"/>
                  <a:pt x="2091" y="1942"/>
                </a:cubicBezTo>
                <a:cubicBezTo>
                  <a:pt x="2092" y="1943"/>
                  <a:pt x="2092" y="1944"/>
                  <a:pt x="2092" y="1945"/>
                </a:cubicBezTo>
                <a:cubicBezTo>
                  <a:pt x="2092" y="1947"/>
                  <a:pt x="2093" y="1948"/>
                  <a:pt x="2095" y="1948"/>
                </a:cubicBezTo>
                <a:cubicBezTo>
                  <a:pt x="2095" y="1947"/>
                  <a:pt x="2096" y="1946"/>
                  <a:pt x="2097" y="1947"/>
                </a:cubicBezTo>
                <a:cubicBezTo>
                  <a:pt x="2097" y="1947"/>
                  <a:pt x="2097" y="1948"/>
                  <a:pt x="2097" y="1948"/>
                </a:cubicBezTo>
                <a:cubicBezTo>
                  <a:pt x="2096" y="1949"/>
                  <a:pt x="2096" y="1949"/>
                  <a:pt x="2097" y="1950"/>
                </a:cubicBezTo>
                <a:cubicBezTo>
                  <a:pt x="2097" y="1950"/>
                  <a:pt x="2098" y="1951"/>
                  <a:pt x="2098" y="1951"/>
                </a:cubicBezTo>
                <a:cubicBezTo>
                  <a:pt x="2099" y="1952"/>
                  <a:pt x="2100" y="1951"/>
                  <a:pt x="2100" y="1952"/>
                </a:cubicBezTo>
                <a:cubicBezTo>
                  <a:pt x="2101" y="1953"/>
                  <a:pt x="2100" y="1953"/>
                  <a:pt x="2100" y="1953"/>
                </a:cubicBezTo>
                <a:cubicBezTo>
                  <a:pt x="2099" y="1954"/>
                  <a:pt x="2099" y="1955"/>
                  <a:pt x="2100" y="1955"/>
                </a:cubicBezTo>
                <a:cubicBezTo>
                  <a:pt x="2100" y="1956"/>
                  <a:pt x="2100" y="1958"/>
                  <a:pt x="2101" y="1958"/>
                </a:cubicBezTo>
                <a:cubicBezTo>
                  <a:pt x="2102" y="1959"/>
                  <a:pt x="2102" y="1960"/>
                  <a:pt x="2103" y="1961"/>
                </a:cubicBezTo>
                <a:cubicBezTo>
                  <a:pt x="2103" y="1962"/>
                  <a:pt x="2105" y="1962"/>
                  <a:pt x="2105" y="1963"/>
                </a:cubicBezTo>
                <a:cubicBezTo>
                  <a:pt x="2106" y="1963"/>
                  <a:pt x="2106" y="1964"/>
                  <a:pt x="2107" y="1964"/>
                </a:cubicBezTo>
                <a:cubicBezTo>
                  <a:pt x="2107" y="1965"/>
                  <a:pt x="2108" y="1965"/>
                  <a:pt x="2108" y="1966"/>
                </a:cubicBezTo>
                <a:cubicBezTo>
                  <a:pt x="2109" y="1967"/>
                  <a:pt x="2109" y="1969"/>
                  <a:pt x="2110" y="1970"/>
                </a:cubicBezTo>
                <a:cubicBezTo>
                  <a:pt x="2110" y="1971"/>
                  <a:pt x="2111" y="1971"/>
                  <a:pt x="2112" y="1972"/>
                </a:cubicBezTo>
                <a:cubicBezTo>
                  <a:pt x="2112" y="1974"/>
                  <a:pt x="2113" y="1975"/>
                  <a:pt x="2113" y="1976"/>
                </a:cubicBezTo>
                <a:cubicBezTo>
                  <a:pt x="2113" y="1978"/>
                  <a:pt x="2113" y="1979"/>
                  <a:pt x="2113" y="1981"/>
                </a:cubicBezTo>
                <a:cubicBezTo>
                  <a:pt x="2113" y="1982"/>
                  <a:pt x="2113" y="1984"/>
                  <a:pt x="2112" y="1985"/>
                </a:cubicBezTo>
                <a:cubicBezTo>
                  <a:pt x="2112" y="1985"/>
                  <a:pt x="2112" y="1985"/>
                  <a:pt x="2111" y="1985"/>
                </a:cubicBezTo>
                <a:cubicBezTo>
                  <a:pt x="2111" y="1985"/>
                  <a:pt x="2111" y="1985"/>
                  <a:pt x="2111" y="1986"/>
                </a:cubicBezTo>
                <a:cubicBezTo>
                  <a:pt x="2111" y="1986"/>
                  <a:pt x="2109" y="1986"/>
                  <a:pt x="2110" y="1987"/>
                </a:cubicBezTo>
                <a:cubicBezTo>
                  <a:pt x="2110" y="1988"/>
                  <a:pt x="2112" y="1987"/>
                  <a:pt x="2113" y="1987"/>
                </a:cubicBezTo>
                <a:cubicBezTo>
                  <a:pt x="2114" y="1987"/>
                  <a:pt x="2113" y="1989"/>
                  <a:pt x="2113" y="1990"/>
                </a:cubicBezTo>
                <a:cubicBezTo>
                  <a:pt x="2113" y="1991"/>
                  <a:pt x="2114" y="1992"/>
                  <a:pt x="2114" y="1993"/>
                </a:cubicBezTo>
                <a:cubicBezTo>
                  <a:pt x="2115" y="1994"/>
                  <a:pt x="2115" y="1996"/>
                  <a:pt x="2116" y="1998"/>
                </a:cubicBezTo>
                <a:cubicBezTo>
                  <a:pt x="2117" y="1999"/>
                  <a:pt x="2117" y="2000"/>
                  <a:pt x="2118" y="2002"/>
                </a:cubicBezTo>
                <a:cubicBezTo>
                  <a:pt x="2118" y="2003"/>
                  <a:pt x="2118" y="2004"/>
                  <a:pt x="2117" y="2006"/>
                </a:cubicBezTo>
                <a:cubicBezTo>
                  <a:pt x="2117" y="2007"/>
                  <a:pt x="2117" y="2007"/>
                  <a:pt x="2117" y="2008"/>
                </a:cubicBezTo>
                <a:cubicBezTo>
                  <a:pt x="2118" y="2009"/>
                  <a:pt x="2118" y="2009"/>
                  <a:pt x="2119" y="2009"/>
                </a:cubicBezTo>
                <a:cubicBezTo>
                  <a:pt x="2119" y="2009"/>
                  <a:pt x="2119" y="2010"/>
                  <a:pt x="2120" y="2010"/>
                </a:cubicBezTo>
                <a:cubicBezTo>
                  <a:pt x="2120" y="2011"/>
                  <a:pt x="2121" y="2012"/>
                  <a:pt x="2121" y="2012"/>
                </a:cubicBezTo>
                <a:cubicBezTo>
                  <a:pt x="2122" y="2014"/>
                  <a:pt x="2119" y="2013"/>
                  <a:pt x="2120" y="2015"/>
                </a:cubicBezTo>
                <a:cubicBezTo>
                  <a:pt x="2120" y="2016"/>
                  <a:pt x="2122" y="2016"/>
                  <a:pt x="2123" y="2017"/>
                </a:cubicBezTo>
                <a:cubicBezTo>
                  <a:pt x="2124" y="2018"/>
                  <a:pt x="2124" y="2020"/>
                  <a:pt x="2125" y="2021"/>
                </a:cubicBezTo>
                <a:cubicBezTo>
                  <a:pt x="2125" y="2022"/>
                  <a:pt x="2126" y="2022"/>
                  <a:pt x="2127" y="2023"/>
                </a:cubicBezTo>
                <a:cubicBezTo>
                  <a:pt x="2128" y="2024"/>
                  <a:pt x="2128" y="2024"/>
                  <a:pt x="2129" y="2025"/>
                </a:cubicBezTo>
                <a:cubicBezTo>
                  <a:pt x="2129" y="2026"/>
                  <a:pt x="2129" y="2027"/>
                  <a:pt x="2130" y="2028"/>
                </a:cubicBezTo>
                <a:cubicBezTo>
                  <a:pt x="2131" y="2029"/>
                  <a:pt x="2131" y="2030"/>
                  <a:pt x="2131" y="2032"/>
                </a:cubicBezTo>
                <a:cubicBezTo>
                  <a:pt x="2131" y="2034"/>
                  <a:pt x="2131" y="2035"/>
                  <a:pt x="2133" y="2037"/>
                </a:cubicBezTo>
                <a:cubicBezTo>
                  <a:pt x="2134" y="2038"/>
                  <a:pt x="2135" y="2038"/>
                  <a:pt x="2136" y="2039"/>
                </a:cubicBezTo>
                <a:cubicBezTo>
                  <a:pt x="2138" y="2040"/>
                  <a:pt x="2139" y="2042"/>
                  <a:pt x="2140" y="2043"/>
                </a:cubicBezTo>
                <a:cubicBezTo>
                  <a:pt x="2143" y="2044"/>
                  <a:pt x="2146" y="2045"/>
                  <a:pt x="2149" y="2047"/>
                </a:cubicBezTo>
                <a:cubicBezTo>
                  <a:pt x="2150" y="2048"/>
                  <a:pt x="2151" y="2049"/>
                  <a:pt x="2153" y="2050"/>
                </a:cubicBezTo>
                <a:cubicBezTo>
                  <a:pt x="2154" y="2051"/>
                  <a:pt x="2156" y="2052"/>
                  <a:pt x="2157" y="2052"/>
                </a:cubicBezTo>
                <a:cubicBezTo>
                  <a:pt x="2160" y="2054"/>
                  <a:pt x="2162" y="2056"/>
                  <a:pt x="2164" y="2058"/>
                </a:cubicBezTo>
                <a:cubicBezTo>
                  <a:pt x="2166" y="2059"/>
                  <a:pt x="2167" y="2059"/>
                  <a:pt x="2169" y="2061"/>
                </a:cubicBezTo>
                <a:cubicBezTo>
                  <a:pt x="2170" y="2062"/>
                  <a:pt x="2171" y="2063"/>
                  <a:pt x="2172" y="2065"/>
                </a:cubicBezTo>
                <a:cubicBezTo>
                  <a:pt x="2173" y="2065"/>
                  <a:pt x="2173" y="2065"/>
                  <a:pt x="2174" y="2066"/>
                </a:cubicBezTo>
                <a:cubicBezTo>
                  <a:pt x="2175" y="2066"/>
                  <a:pt x="2176" y="2068"/>
                  <a:pt x="2177" y="2067"/>
                </a:cubicBezTo>
                <a:cubicBezTo>
                  <a:pt x="2177" y="2067"/>
                  <a:pt x="2177" y="2066"/>
                  <a:pt x="2177" y="2065"/>
                </a:cubicBezTo>
                <a:cubicBezTo>
                  <a:pt x="2178" y="2065"/>
                  <a:pt x="2179" y="2065"/>
                  <a:pt x="2179" y="2064"/>
                </a:cubicBezTo>
                <a:cubicBezTo>
                  <a:pt x="2180" y="2064"/>
                  <a:pt x="2181" y="2064"/>
                  <a:pt x="2182" y="2064"/>
                </a:cubicBezTo>
                <a:cubicBezTo>
                  <a:pt x="2183" y="2064"/>
                  <a:pt x="2184" y="2065"/>
                  <a:pt x="2185" y="2064"/>
                </a:cubicBezTo>
                <a:cubicBezTo>
                  <a:pt x="2185" y="2064"/>
                  <a:pt x="2185" y="2063"/>
                  <a:pt x="2185" y="2063"/>
                </a:cubicBezTo>
                <a:cubicBezTo>
                  <a:pt x="2185" y="2063"/>
                  <a:pt x="2186" y="2062"/>
                  <a:pt x="2186" y="2062"/>
                </a:cubicBezTo>
                <a:cubicBezTo>
                  <a:pt x="2186" y="2063"/>
                  <a:pt x="2186" y="2063"/>
                  <a:pt x="2186" y="2064"/>
                </a:cubicBezTo>
                <a:cubicBezTo>
                  <a:pt x="2186" y="2064"/>
                  <a:pt x="2186" y="2064"/>
                  <a:pt x="2186" y="2065"/>
                </a:cubicBezTo>
                <a:cubicBezTo>
                  <a:pt x="2187" y="2065"/>
                  <a:pt x="2187" y="2066"/>
                  <a:pt x="2187" y="2066"/>
                </a:cubicBezTo>
                <a:cubicBezTo>
                  <a:pt x="2187" y="2066"/>
                  <a:pt x="2187" y="2066"/>
                  <a:pt x="2187" y="2066"/>
                </a:cubicBezTo>
                <a:cubicBezTo>
                  <a:pt x="2187" y="2067"/>
                  <a:pt x="2188" y="2066"/>
                  <a:pt x="2188" y="2066"/>
                </a:cubicBezTo>
                <a:cubicBezTo>
                  <a:pt x="2188" y="2066"/>
                  <a:pt x="2188" y="2065"/>
                  <a:pt x="2189" y="2065"/>
                </a:cubicBezTo>
                <a:cubicBezTo>
                  <a:pt x="2190" y="2065"/>
                  <a:pt x="2190" y="2065"/>
                  <a:pt x="2190" y="2064"/>
                </a:cubicBezTo>
                <a:cubicBezTo>
                  <a:pt x="2191" y="2062"/>
                  <a:pt x="2190" y="2060"/>
                  <a:pt x="2190" y="2059"/>
                </a:cubicBezTo>
                <a:cubicBezTo>
                  <a:pt x="2189" y="2058"/>
                  <a:pt x="2189" y="2058"/>
                  <a:pt x="2188" y="2057"/>
                </a:cubicBezTo>
                <a:cubicBezTo>
                  <a:pt x="2188" y="2056"/>
                  <a:pt x="2187" y="2055"/>
                  <a:pt x="2186" y="2053"/>
                </a:cubicBezTo>
                <a:cubicBezTo>
                  <a:pt x="2186" y="2053"/>
                  <a:pt x="2186" y="2052"/>
                  <a:pt x="2186" y="2051"/>
                </a:cubicBezTo>
                <a:cubicBezTo>
                  <a:pt x="2185" y="2050"/>
                  <a:pt x="2184" y="2049"/>
                  <a:pt x="2184" y="2048"/>
                </a:cubicBezTo>
                <a:cubicBezTo>
                  <a:pt x="2183" y="2047"/>
                  <a:pt x="2182" y="2045"/>
                  <a:pt x="2181" y="2044"/>
                </a:cubicBezTo>
                <a:cubicBezTo>
                  <a:pt x="2180" y="2043"/>
                  <a:pt x="2179" y="2042"/>
                  <a:pt x="2178" y="2041"/>
                </a:cubicBezTo>
                <a:cubicBezTo>
                  <a:pt x="2178" y="2040"/>
                  <a:pt x="2177" y="2039"/>
                  <a:pt x="2176" y="2038"/>
                </a:cubicBezTo>
                <a:cubicBezTo>
                  <a:pt x="2175" y="2036"/>
                  <a:pt x="2174" y="2036"/>
                  <a:pt x="2174" y="2034"/>
                </a:cubicBezTo>
                <a:cubicBezTo>
                  <a:pt x="2173" y="2033"/>
                  <a:pt x="2174" y="2031"/>
                  <a:pt x="2174" y="2030"/>
                </a:cubicBezTo>
                <a:cubicBezTo>
                  <a:pt x="2174" y="2028"/>
                  <a:pt x="2174" y="2027"/>
                  <a:pt x="2173" y="2025"/>
                </a:cubicBezTo>
                <a:cubicBezTo>
                  <a:pt x="2173" y="2022"/>
                  <a:pt x="2172" y="2019"/>
                  <a:pt x="2173" y="2016"/>
                </a:cubicBezTo>
                <a:cubicBezTo>
                  <a:pt x="2174" y="2013"/>
                  <a:pt x="2174" y="2010"/>
                  <a:pt x="2174" y="2007"/>
                </a:cubicBezTo>
                <a:cubicBezTo>
                  <a:pt x="2174" y="2006"/>
                  <a:pt x="2174" y="2005"/>
                  <a:pt x="2174" y="2004"/>
                </a:cubicBezTo>
                <a:cubicBezTo>
                  <a:pt x="2174" y="2002"/>
                  <a:pt x="2174" y="2001"/>
                  <a:pt x="2174" y="2000"/>
                </a:cubicBezTo>
                <a:cubicBezTo>
                  <a:pt x="2174" y="1999"/>
                  <a:pt x="2173" y="1999"/>
                  <a:pt x="2173" y="1998"/>
                </a:cubicBezTo>
                <a:cubicBezTo>
                  <a:pt x="2173" y="1996"/>
                  <a:pt x="2172" y="1995"/>
                  <a:pt x="2172" y="1993"/>
                </a:cubicBezTo>
                <a:cubicBezTo>
                  <a:pt x="2171" y="1992"/>
                  <a:pt x="2170" y="1991"/>
                  <a:pt x="2170" y="1989"/>
                </a:cubicBezTo>
                <a:cubicBezTo>
                  <a:pt x="2169" y="1988"/>
                  <a:pt x="2168" y="1987"/>
                  <a:pt x="2167" y="1985"/>
                </a:cubicBezTo>
                <a:cubicBezTo>
                  <a:pt x="2166" y="1984"/>
                  <a:pt x="2164" y="1983"/>
                  <a:pt x="2163" y="1982"/>
                </a:cubicBezTo>
                <a:cubicBezTo>
                  <a:pt x="2161" y="1981"/>
                  <a:pt x="2160" y="1980"/>
                  <a:pt x="2158" y="1979"/>
                </a:cubicBezTo>
                <a:cubicBezTo>
                  <a:pt x="2157" y="1978"/>
                  <a:pt x="2156" y="1977"/>
                  <a:pt x="2155" y="1976"/>
                </a:cubicBezTo>
                <a:cubicBezTo>
                  <a:pt x="2154" y="1975"/>
                  <a:pt x="2154" y="1973"/>
                  <a:pt x="2153" y="1972"/>
                </a:cubicBezTo>
                <a:cubicBezTo>
                  <a:pt x="2152" y="1971"/>
                  <a:pt x="2151" y="1970"/>
                  <a:pt x="2149" y="1970"/>
                </a:cubicBezTo>
                <a:cubicBezTo>
                  <a:pt x="2148" y="1969"/>
                  <a:pt x="2147" y="1968"/>
                  <a:pt x="2146" y="1968"/>
                </a:cubicBezTo>
                <a:cubicBezTo>
                  <a:pt x="2145" y="1967"/>
                  <a:pt x="2144" y="1966"/>
                  <a:pt x="2143" y="1965"/>
                </a:cubicBezTo>
                <a:cubicBezTo>
                  <a:pt x="2142" y="1964"/>
                  <a:pt x="2142" y="1964"/>
                  <a:pt x="2141" y="1963"/>
                </a:cubicBezTo>
                <a:cubicBezTo>
                  <a:pt x="2141" y="1963"/>
                  <a:pt x="2140" y="1962"/>
                  <a:pt x="2139" y="1962"/>
                </a:cubicBezTo>
                <a:cubicBezTo>
                  <a:pt x="2139" y="1961"/>
                  <a:pt x="2139" y="1960"/>
                  <a:pt x="2138" y="1960"/>
                </a:cubicBezTo>
                <a:cubicBezTo>
                  <a:pt x="2138" y="1959"/>
                  <a:pt x="2137" y="1958"/>
                  <a:pt x="2137" y="1958"/>
                </a:cubicBezTo>
                <a:cubicBezTo>
                  <a:pt x="2136" y="1957"/>
                  <a:pt x="2135" y="1956"/>
                  <a:pt x="2134" y="1956"/>
                </a:cubicBezTo>
                <a:cubicBezTo>
                  <a:pt x="2134" y="1955"/>
                  <a:pt x="2133" y="1955"/>
                  <a:pt x="2132" y="1955"/>
                </a:cubicBezTo>
                <a:cubicBezTo>
                  <a:pt x="2131" y="1955"/>
                  <a:pt x="2131" y="1956"/>
                  <a:pt x="2130" y="1956"/>
                </a:cubicBezTo>
                <a:cubicBezTo>
                  <a:pt x="2129" y="1958"/>
                  <a:pt x="2126" y="1957"/>
                  <a:pt x="2125" y="1956"/>
                </a:cubicBezTo>
                <a:cubicBezTo>
                  <a:pt x="2124" y="1955"/>
                  <a:pt x="2123" y="1954"/>
                  <a:pt x="2122" y="1953"/>
                </a:cubicBezTo>
                <a:cubicBezTo>
                  <a:pt x="2121" y="1952"/>
                  <a:pt x="2120" y="1951"/>
                  <a:pt x="2119" y="1950"/>
                </a:cubicBezTo>
                <a:cubicBezTo>
                  <a:pt x="2118" y="1950"/>
                  <a:pt x="2117" y="1950"/>
                  <a:pt x="2116" y="1948"/>
                </a:cubicBezTo>
                <a:cubicBezTo>
                  <a:pt x="2115" y="1947"/>
                  <a:pt x="2115" y="1946"/>
                  <a:pt x="2115" y="1944"/>
                </a:cubicBezTo>
                <a:cubicBezTo>
                  <a:pt x="2115" y="1943"/>
                  <a:pt x="2114" y="1942"/>
                  <a:pt x="2114" y="1941"/>
                </a:cubicBezTo>
                <a:cubicBezTo>
                  <a:pt x="2113" y="1939"/>
                  <a:pt x="2114" y="1938"/>
                  <a:pt x="2113" y="1937"/>
                </a:cubicBezTo>
                <a:cubicBezTo>
                  <a:pt x="2113" y="1936"/>
                  <a:pt x="2113" y="1935"/>
                  <a:pt x="2112" y="1935"/>
                </a:cubicBezTo>
                <a:cubicBezTo>
                  <a:pt x="2112" y="1934"/>
                  <a:pt x="2112" y="1933"/>
                  <a:pt x="2111" y="1932"/>
                </a:cubicBezTo>
                <a:cubicBezTo>
                  <a:pt x="2111" y="1931"/>
                  <a:pt x="2110" y="1929"/>
                  <a:pt x="2110" y="1928"/>
                </a:cubicBezTo>
                <a:cubicBezTo>
                  <a:pt x="2110" y="1927"/>
                  <a:pt x="2110" y="1927"/>
                  <a:pt x="2109" y="1926"/>
                </a:cubicBezTo>
                <a:cubicBezTo>
                  <a:pt x="2109" y="1925"/>
                  <a:pt x="2108" y="1925"/>
                  <a:pt x="2108" y="1924"/>
                </a:cubicBezTo>
                <a:cubicBezTo>
                  <a:pt x="2107" y="1923"/>
                  <a:pt x="2107" y="1921"/>
                  <a:pt x="2107" y="1920"/>
                </a:cubicBezTo>
                <a:cubicBezTo>
                  <a:pt x="2105" y="1918"/>
                  <a:pt x="2104" y="1915"/>
                  <a:pt x="2103" y="1913"/>
                </a:cubicBezTo>
                <a:cubicBezTo>
                  <a:pt x="2103" y="1912"/>
                  <a:pt x="2103" y="1911"/>
                  <a:pt x="2103" y="1911"/>
                </a:cubicBezTo>
                <a:cubicBezTo>
                  <a:pt x="2102" y="1910"/>
                  <a:pt x="2102" y="1909"/>
                  <a:pt x="2101" y="1909"/>
                </a:cubicBezTo>
                <a:cubicBezTo>
                  <a:pt x="2100" y="1908"/>
                  <a:pt x="2100" y="1907"/>
                  <a:pt x="2098" y="1908"/>
                </a:cubicBezTo>
                <a:cubicBezTo>
                  <a:pt x="2098" y="1908"/>
                  <a:pt x="2098" y="1909"/>
                  <a:pt x="2097" y="1909"/>
                </a:cubicBezTo>
                <a:cubicBezTo>
                  <a:pt x="2096" y="1909"/>
                  <a:pt x="2096" y="1909"/>
                  <a:pt x="2095" y="1909"/>
                </a:cubicBezTo>
                <a:cubicBezTo>
                  <a:pt x="2094" y="1910"/>
                  <a:pt x="2094" y="1909"/>
                  <a:pt x="2093" y="1909"/>
                </a:cubicBezTo>
                <a:cubicBezTo>
                  <a:pt x="2092" y="1909"/>
                  <a:pt x="2092" y="1910"/>
                  <a:pt x="2091" y="1909"/>
                </a:cubicBezTo>
                <a:cubicBezTo>
                  <a:pt x="2090" y="1909"/>
                  <a:pt x="2090" y="1908"/>
                  <a:pt x="2091" y="1908"/>
                </a:cubicBezTo>
                <a:cubicBezTo>
                  <a:pt x="2091" y="1907"/>
                  <a:pt x="2092" y="1908"/>
                  <a:pt x="2092" y="1907"/>
                </a:cubicBezTo>
                <a:cubicBezTo>
                  <a:pt x="2093" y="1906"/>
                  <a:pt x="2091" y="1905"/>
                  <a:pt x="2091" y="1904"/>
                </a:cubicBezTo>
                <a:cubicBezTo>
                  <a:pt x="2090" y="1903"/>
                  <a:pt x="2090" y="1902"/>
                  <a:pt x="2090" y="1902"/>
                </a:cubicBezTo>
                <a:cubicBezTo>
                  <a:pt x="2090" y="1901"/>
                  <a:pt x="2090" y="1901"/>
                  <a:pt x="2089" y="1900"/>
                </a:cubicBezTo>
                <a:cubicBezTo>
                  <a:pt x="2089" y="1898"/>
                  <a:pt x="2090" y="1897"/>
                  <a:pt x="2090" y="1895"/>
                </a:cubicBezTo>
                <a:cubicBezTo>
                  <a:pt x="2090" y="1893"/>
                  <a:pt x="2090" y="1891"/>
                  <a:pt x="2090" y="1889"/>
                </a:cubicBezTo>
                <a:cubicBezTo>
                  <a:pt x="2090" y="1889"/>
                  <a:pt x="2090" y="1888"/>
                  <a:pt x="2090" y="1887"/>
                </a:cubicBezTo>
                <a:cubicBezTo>
                  <a:pt x="2090" y="1887"/>
                  <a:pt x="2091" y="1886"/>
                  <a:pt x="2091" y="1885"/>
                </a:cubicBezTo>
                <a:cubicBezTo>
                  <a:pt x="2092" y="1884"/>
                  <a:pt x="2092" y="1883"/>
                  <a:pt x="2092" y="1881"/>
                </a:cubicBezTo>
                <a:cubicBezTo>
                  <a:pt x="2093" y="1880"/>
                  <a:pt x="2094" y="1880"/>
                  <a:pt x="2094" y="1879"/>
                </a:cubicBezTo>
                <a:cubicBezTo>
                  <a:pt x="2095" y="1878"/>
                  <a:pt x="2095" y="1877"/>
                  <a:pt x="2095" y="1876"/>
                </a:cubicBezTo>
                <a:cubicBezTo>
                  <a:pt x="2096" y="1875"/>
                  <a:pt x="2096" y="1874"/>
                  <a:pt x="2096" y="1873"/>
                </a:cubicBezTo>
                <a:cubicBezTo>
                  <a:pt x="2097" y="1872"/>
                  <a:pt x="2098" y="1871"/>
                  <a:pt x="2098" y="1870"/>
                </a:cubicBezTo>
                <a:cubicBezTo>
                  <a:pt x="2099" y="1869"/>
                  <a:pt x="2099" y="1868"/>
                  <a:pt x="2100" y="1866"/>
                </a:cubicBezTo>
                <a:cubicBezTo>
                  <a:pt x="2100" y="1865"/>
                  <a:pt x="2101" y="1864"/>
                  <a:pt x="2102" y="1862"/>
                </a:cubicBezTo>
                <a:cubicBezTo>
                  <a:pt x="2102" y="1861"/>
                  <a:pt x="2103" y="1860"/>
                  <a:pt x="2103" y="1858"/>
                </a:cubicBezTo>
                <a:cubicBezTo>
                  <a:pt x="2104" y="1857"/>
                  <a:pt x="2104" y="1856"/>
                  <a:pt x="2105" y="1854"/>
                </a:cubicBezTo>
                <a:cubicBezTo>
                  <a:pt x="2105" y="1853"/>
                  <a:pt x="2106" y="1852"/>
                  <a:pt x="2106" y="1851"/>
                </a:cubicBezTo>
                <a:cubicBezTo>
                  <a:pt x="2107" y="1850"/>
                  <a:pt x="2106" y="1849"/>
                  <a:pt x="2106" y="1847"/>
                </a:cubicBezTo>
                <a:cubicBezTo>
                  <a:pt x="2106" y="1847"/>
                  <a:pt x="2106" y="1846"/>
                  <a:pt x="2106" y="1845"/>
                </a:cubicBezTo>
                <a:cubicBezTo>
                  <a:pt x="2105" y="1845"/>
                  <a:pt x="2105" y="1844"/>
                  <a:pt x="2105" y="1844"/>
                </a:cubicBezTo>
                <a:cubicBezTo>
                  <a:pt x="2104" y="1842"/>
                  <a:pt x="2105" y="1841"/>
                  <a:pt x="2106" y="1839"/>
                </a:cubicBezTo>
                <a:cubicBezTo>
                  <a:pt x="2106" y="1839"/>
                  <a:pt x="2106" y="1838"/>
                  <a:pt x="2107" y="1837"/>
                </a:cubicBezTo>
                <a:cubicBezTo>
                  <a:pt x="2107" y="1836"/>
                  <a:pt x="2107" y="1836"/>
                  <a:pt x="2108" y="1836"/>
                </a:cubicBezTo>
                <a:cubicBezTo>
                  <a:pt x="2108" y="1835"/>
                  <a:pt x="2108" y="1833"/>
                  <a:pt x="2108" y="1832"/>
                </a:cubicBezTo>
                <a:cubicBezTo>
                  <a:pt x="2107" y="1832"/>
                  <a:pt x="2106" y="1831"/>
                  <a:pt x="2106" y="1830"/>
                </a:cubicBezTo>
                <a:cubicBezTo>
                  <a:pt x="2106" y="1830"/>
                  <a:pt x="2106" y="1829"/>
                  <a:pt x="2106" y="1828"/>
                </a:cubicBezTo>
                <a:cubicBezTo>
                  <a:pt x="2106" y="1827"/>
                  <a:pt x="2107" y="1828"/>
                  <a:pt x="2108" y="1827"/>
                </a:cubicBezTo>
                <a:cubicBezTo>
                  <a:pt x="2108" y="1827"/>
                  <a:pt x="2109" y="1827"/>
                  <a:pt x="2109" y="1826"/>
                </a:cubicBezTo>
                <a:cubicBezTo>
                  <a:pt x="2110" y="1825"/>
                  <a:pt x="2112" y="1826"/>
                  <a:pt x="2113" y="1826"/>
                </a:cubicBezTo>
                <a:cubicBezTo>
                  <a:pt x="2114" y="1825"/>
                  <a:pt x="2115" y="1824"/>
                  <a:pt x="2116" y="1824"/>
                </a:cubicBezTo>
                <a:cubicBezTo>
                  <a:pt x="2117" y="1823"/>
                  <a:pt x="2118" y="1823"/>
                  <a:pt x="2118" y="1823"/>
                </a:cubicBezTo>
                <a:cubicBezTo>
                  <a:pt x="2119" y="1823"/>
                  <a:pt x="2119" y="1824"/>
                  <a:pt x="2119" y="1824"/>
                </a:cubicBezTo>
                <a:cubicBezTo>
                  <a:pt x="2120" y="1825"/>
                  <a:pt x="2121" y="1825"/>
                  <a:pt x="2121" y="1825"/>
                </a:cubicBezTo>
                <a:cubicBezTo>
                  <a:pt x="2122" y="1825"/>
                  <a:pt x="2122" y="1825"/>
                  <a:pt x="2123" y="1826"/>
                </a:cubicBezTo>
                <a:cubicBezTo>
                  <a:pt x="2124" y="1826"/>
                  <a:pt x="2125" y="1826"/>
                  <a:pt x="2125" y="1826"/>
                </a:cubicBezTo>
                <a:cubicBezTo>
                  <a:pt x="2125" y="1827"/>
                  <a:pt x="2125" y="1828"/>
                  <a:pt x="2125" y="1828"/>
                </a:cubicBezTo>
                <a:cubicBezTo>
                  <a:pt x="2125" y="1830"/>
                  <a:pt x="2124" y="1831"/>
                  <a:pt x="2123" y="1832"/>
                </a:cubicBezTo>
                <a:cubicBezTo>
                  <a:pt x="2123" y="1834"/>
                  <a:pt x="2123" y="1835"/>
                  <a:pt x="2123" y="1837"/>
                </a:cubicBezTo>
                <a:cubicBezTo>
                  <a:pt x="2123" y="1838"/>
                  <a:pt x="2122" y="1839"/>
                  <a:pt x="2122" y="1841"/>
                </a:cubicBezTo>
                <a:cubicBezTo>
                  <a:pt x="2122" y="1843"/>
                  <a:pt x="2124" y="1842"/>
                  <a:pt x="2125" y="1842"/>
                </a:cubicBezTo>
                <a:cubicBezTo>
                  <a:pt x="2128" y="1841"/>
                  <a:pt x="2131" y="1842"/>
                  <a:pt x="2134" y="1842"/>
                </a:cubicBezTo>
                <a:cubicBezTo>
                  <a:pt x="2136" y="1842"/>
                  <a:pt x="2137" y="1842"/>
                  <a:pt x="2138" y="1841"/>
                </a:cubicBezTo>
                <a:cubicBezTo>
                  <a:pt x="2139" y="1841"/>
                  <a:pt x="2141" y="1840"/>
                  <a:pt x="2142" y="1842"/>
                </a:cubicBezTo>
                <a:cubicBezTo>
                  <a:pt x="2143" y="1843"/>
                  <a:pt x="2143" y="1844"/>
                  <a:pt x="2144" y="1844"/>
                </a:cubicBezTo>
                <a:cubicBezTo>
                  <a:pt x="2145" y="1845"/>
                  <a:pt x="2146" y="1846"/>
                  <a:pt x="2147" y="1847"/>
                </a:cubicBezTo>
                <a:cubicBezTo>
                  <a:pt x="2148" y="1847"/>
                  <a:pt x="2148" y="1847"/>
                  <a:pt x="2149" y="1848"/>
                </a:cubicBezTo>
                <a:cubicBezTo>
                  <a:pt x="2149" y="1848"/>
                  <a:pt x="2150" y="1848"/>
                  <a:pt x="2151" y="1848"/>
                </a:cubicBezTo>
                <a:cubicBezTo>
                  <a:pt x="2152" y="1849"/>
                  <a:pt x="2149" y="1851"/>
                  <a:pt x="2151" y="1851"/>
                </a:cubicBezTo>
                <a:cubicBezTo>
                  <a:pt x="2152" y="1852"/>
                  <a:pt x="2153" y="1851"/>
                  <a:pt x="2154" y="1852"/>
                </a:cubicBezTo>
                <a:cubicBezTo>
                  <a:pt x="2154" y="1853"/>
                  <a:pt x="2155" y="1853"/>
                  <a:pt x="2156" y="1854"/>
                </a:cubicBezTo>
                <a:cubicBezTo>
                  <a:pt x="2157" y="1855"/>
                  <a:pt x="2159" y="1854"/>
                  <a:pt x="2160" y="1854"/>
                </a:cubicBezTo>
                <a:cubicBezTo>
                  <a:pt x="2161" y="1855"/>
                  <a:pt x="2161" y="1856"/>
                  <a:pt x="2161" y="1857"/>
                </a:cubicBezTo>
                <a:cubicBezTo>
                  <a:pt x="2161" y="1858"/>
                  <a:pt x="2162" y="1859"/>
                  <a:pt x="2162" y="1859"/>
                </a:cubicBezTo>
                <a:cubicBezTo>
                  <a:pt x="2162" y="1860"/>
                  <a:pt x="2162" y="1861"/>
                  <a:pt x="2163" y="1862"/>
                </a:cubicBezTo>
                <a:cubicBezTo>
                  <a:pt x="2163" y="1862"/>
                  <a:pt x="2164" y="1862"/>
                  <a:pt x="2165" y="1863"/>
                </a:cubicBezTo>
                <a:cubicBezTo>
                  <a:pt x="2165" y="1864"/>
                  <a:pt x="2168" y="1866"/>
                  <a:pt x="2167" y="1868"/>
                </a:cubicBezTo>
                <a:cubicBezTo>
                  <a:pt x="2166" y="1868"/>
                  <a:pt x="2165" y="1868"/>
                  <a:pt x="2165" y="1868"/>
                </a:cubicBezTo>
                <a:cubicBezTo>
                  <a:pt x="2163" y="1868"/>
                  <a:pt x="2165" y="1869"/>
                  <a:pt x="2165" y="1869"/>
                </a:cubicBezTo>
                <a:cubicBezTo>
                  <a:pt x="2166" y="1870"/>
                  <a:pt x="2165" y="1872"/>
                  <a:pt x="2166" y="1873"/>
                </a:cubicBezTo>
                <a:cubicBezTo>
                  <a:pt x="2166" y="1874"/>
                  <a:pt x="2166" y="1874"/>
                  <a:pt x="2167" y="1874"/>
                </a:cubicBezTo>
                <a:cubicBezTo>
                  <a:pt x="2167" y="1875"/>
                  <a:pt x="2167" y="1876"/>
                  <a:pt x="2167" y="1876"/>
                </a:cubicBezTo>
                <a:cubicBezTo>
                  <a:pt x="2168" y="1877"/>
                  <a:pt x="2169" y="1877"/>
                  <a:pt x="2169" y="1877"/>
                </a:cubicBezTo>
                <a:cubicBezTo>
                  <a:pt x="2172" y="1879"/>
                  <a:pt x="2174" y="1876"/>
                  <a:pt x="2175" y="1874"/>
                </a:cubicBezTo>
                <a:cubicBezTo>
                  <a:pt x="2175" y="1873"/>
                  <a:pt x="2176" y="1873"/>
                  <a:pt x="2176" y="1872"/>
                </a:cubicBezTo>
                <a:cubicBezTo>
                  <a:pt x="2178" y="1873"/>
                  <a:pt x="2176" y="1875"/>
                  <a:pt x="2176" y="1876"/>
                </a:cubicBezTo>
                <a:cubicBezTo>
                  <a:pt x="2176" y="1877"/>
                  <a:pt x="2178" y="1878"/>
                  <a:pt x="2178" y="1879"/>
                </a:cubicBezTo>
                <a:cubicBezTo>
                  <a:pt x="2178" y="1880"/>
                  <a:pt x="2177" y="1880"/>
                  <a:pt x="2177" y="1880"/>
                </a:cubicBezTo>
                <a:cubicBezTo>
                  <a:pt x="2176" y="1881"/>
                  <a:pt x="2176" y="1882"/>
                  <a:pt x="2176" y="1882"/>
                </a:cubicBezTo>
                <a:cubicBezTo>
                  <a:pt x="2176" y="1884"/>
                  <a:pt x="2179" y="1883"/>
                  <a:pt x="2180" y="1883"/>
                </a:cubicBezTo>
                <a:cubicBezTo>
                  <a:pt x="2182" y="1883"/>
                  <a:pt x="2185" y="1882"/>
                  <a:pt x="2187" y="1883"/>
                </a:cubicBezTo>
                <a:cubicBezTo>
                  <a:pt x="2188" y="1884"/>
                  <a:pt x="2189" y="1884"/>
                  <a:pt x="2191" y="1884"/>
                </a:cubicBezTo>
                <a:cubicBezTo>
                  <a:pt x="2191" y="1885"/>
                  <a:pt x="2192" y="1885"/>
                  <a:pt x="2192" y="1886"/>
                </a:cubicBezTo>
                <a:cubicBezTo>
                  <a:pt x="2192" y="1886"/>
                  <a:pt x="2193" y="1887"/>
                  <a:pt x="2193" y="1887"/>
                </a:cubicBezTo>
                <a:cubicBezTo>
                  <a:pt x="2194" y="1888"/>
                  <a:pt x="2194" y="1889"/>
                  <a:pt x="2195" y="1890"/>
                </a:cubicBezTo>
                <a:cubicBezTo>
                  <a:pt x="2196" y="1891"/>
                  <a:pt x="2197" y="1892"/>
                  <a:pt x="2198" y="1893"/>
                </a:cubicBezTo>
                <a:cubicBezTo>
                  <a:pt x="2199" y="1893"/>
                  <a:pt x="2206" y="1893"/>
                  <a:pt x="2205" y="1896"/>
                </a:cubicBezTo>
                <a:cubicBezTo>
                  <a:pt x="2205" y="1897"/>
                  <a:pt x="2204" y="1897"/>
                  <a:pt x="2203" y="1897"/>
                </a:cubicBezTo>
                <a:cubicBezTo>
                  <a:pt x="2203" y="1897"/>
                  <a:pt x="2202" y="1898"/>
                  <a:pt x="2202" y="1899"/>
                </a:cubicBezTo>
                <a:cubicBezTo>
                  <a:pt x="2202" y="1900"/>
                  <a:pt x="2201" y="1900"/>
                  <a:pt x="2201" y="1901"/>
                </a:cubicBezTo>
                <a:cubicBezTo>
                  <a:pt x="2200" y="1904"/>
                  <a:pt x="2201" y="1908"/>
                  <a:pt x="2201" y="1912"/>
                </a:cubicBezTo>
                <a:cubicBezTo>
                  <a:pt x="2201" y="1913"/>
                  <a:pt x="2200" y="1914"/>
                  <a:pt x="2200" y="1916"/>
                </a:cubicBezTo>
                <a:cubicBezTo>
                  <a:pt x="2200" y="1917"/>
                  <a:pt x="2200" y="1917"/>
                  <a:pt x="2200" y="1918"/>
                </a:cubicBezTo>
                <a:cubicBezTo>
                  <a:pt x="2201" y="1919"/>
                  <a:pt x="2201" y="1919"/>
                  <a:pt x="2201" y="1920"/>
                </a:cubicBezTo>
                <a:cubicBezTo>
                  <a:pt x="2202" y="1922"/>
                  <a:pt x="2199" y="1921"/>
                  <a:pt x="2199" y="1922"/>
                </a:cubicBezTo>
                <a:cubicBezTo>
                  <a:pt x="2199" y="1924"/>
                  <a:pt x="2202" y="1922"/>
                  <a:pt x="2203" y="1922"/>
                </a:cubicBezTo>
                <a:cubicBezTo>
                  <a:pt x="2204" y="1922"/>
                  <a:pt x="2206" y="1922"/>
                  <a:pt x="2207" y="1921"/>
                </a:cubicBezTo>
                <a:cubicBezTo>
                  <a:pt x="2209" y="1921"/>
                  <a:pt x="2210" y="1920"/>
                  <a:pt x="2211" y="1918"/>
                </a:cubicBezTo>
                <a:cubicBezTo>
                  <a:pt x="2212" y="1917"/>
                  <a:pt x="2213" y="1915"/>
                  <a:pt x="2214" y="1914"/>
                </a:cubicBezTo>
                <a:cubicBezTo>
                  <a:pt x="2214" y="1913"/>
                  <a:pt x="2215" y="1912"/>
                  <a:pt x="2216" y="1912"/>
                </a:cubicBezTo>
                <a:cubicBezTo>
                  <a:pt x="2218" y="1910"/>
                  <a:pt x="2221" y="1911"/>
                  <a:pt x="2223" y="1909"/>
                </a:cubicBezTo>
                <a:cubicBezTo>
                  <a:pt x="2223" y="1909"/>
                  <a:pt x="2224" y="1908"/>
                  <a:pt x="2224" y="1908"/>
                </a:cubicBezTo>
                <a:cubicBezTo>
                  <a:pt x="2225" y="1908"/>
                  <a:pt x="2225" y="1908"/>
                  <a:pt x="2226" y="1907"/>
                </a:cubicBezTo>
                <a:cubicBezTo>
                  <a:pt x="2227" y="1907"/>
                  <a:pt x="2227" y="1906"/>
                  <a:pt x="2227" y="1906"/>
                </a:cubicBezTo>
                <a:cubicBezTo>
                  <a:pt x="2227" y="1905"/>
                  <a:pt x="2227" y="1905"/>
                  <a:pt x="2226" y="1904"/>
                </a:cubicBezTo>
                <a:cubicBezTo>
                  <a:pt x="2225" y="1903"/>
                  <a:pt x="2226" y="1901"/>
                  <a:pt x="2225" y="1900"/>
                </a:cubicBezTo>
                <a:cubicBezTo>
                  <a:pt x="2224" y="1900"/>
                  <a:pt x="2222" y="1898"/>
                  <a:pt x="2224" y="1897"/>
                </a:cubicBezTo>
                <a:cubicBezTo>
                  <a:pt x="2224" y="1897"/>
                  <a:pt x="2225" y="1899"/>
                  <a:pt x="2226" y="1900"/>
                </a:cubicBezTo>
                <a:cubicBezTo>
                  <a:pt x="2227" y="1900"/>
                  <a:pt x="2227" y="1900"/>
                  <a:pt x="2228" y="1901"/>
                </a:cubicBezTo>
                <a:cubicBezTo>
                  <a:pt x="2228" y="1901"/>
                  <a:pt x="2229" y="1902"/>
                  <a:pt x="2229" y="1902"/>
                </a:cubicBezTo>
                <a:cubicBezTo>
                  <a:pt x="2230" y="1903"/>
                  <a:pt x="2231" y="1904"/>
                  <a:pt x="2232" y="1903"/>
                </a:cubicBezTo>
                <a:cubicBezTo>
                  <a:pt x="2233" y="1903"/>
                  <a:pt x="2235" y="1903"/>
                  <a:pt x="2235" y="1903"/>
                </a:cubicBezTo>
                <a:cubicBezTo>
                  <a:pt x="2236" y="1902"/>
                  <a:pt x="2236" y="1901"/>
                  <a:pt x="2236" y="1900"/>
                </a:cubicBezTo>
                <a:cubicBezTo>
                  <a:pt x="2235" y="1899"/>
                  <a:pt x="2233" y="1898"/>
                  <a:pt x="2234" y="1897"/>
                </a:cubicBezTo>
                <a:cubicBezTo>
                  <a:pt x="2235" y="1897"/>
                  <a:pt x="2235" y="1899"/>
                  <a:pt x="2236" y="1899"/>
                </a:cubicBezTo>
                <a:cubicBezTo>
                  <a:pt x="2236" y="1899"/>
                  <a:pt x="2237" y="1898"/>
                  <a:pt x="2237" y="1898"/>
                </a:cubicBezTo>
                <a:cubicBezTo>
                  <a:pt x="2237" y="1898"/>
                  <a:pt x="2237" y="1898"/>
                  <a:pt x="2238" y="1898"/>
                </a:cubicBezTo>
                <a:cubicBezTo>
                  <a:pt x="2238" y="1898"/>
                  <a:pt x="2238" y="1898"/>
                  <a:pt x="2238" y="1897"/>
                </a:cubicBezTo>
                <a:cubicBezTo>
                  <a:pt x="2237" y="1896"/>
                  <a:pt x="2237" y="1895"/>
                  <a:pt x="2237" y="1893"/>
                </a:cubicBezTo>
                <a:cubicBezTo>
                  <a:pt x="2237" y="1893"/>
                  <a:pt x="2237" y="1892"/>
                  <a:pt x="2238" y="1892"/>
                </a:cubicBezTo>
                <a:cubicBezTo>
                  <a:pt x="2238" y="1891"/>
                  <a:pt x="2239" y="1891"/>
                  <a:pt x="2239" y="1890"/>
                </a:cubicBezTo>
                <a:cubicBezTo>
                  <a:pt x="2239" y="1890"/>
                  <a:pt x="2238" y="1890"/>
                  <a:pt x="2237" y="1890"/>
                </a:cubicBezTo>
                <a:cubicBezTo>
                  <a:pt x="2236" y="1890"/>
                  <a:pt x="2237" y="1889"/>
                  <a:pt x="2237" y="1889"/>
                </a:cubicBezTo>
                <a:cubicBezTo>
                  <a:pt x="2238" y="1889"/>
                  <a:pt x="2241" y="1890"/>
                  <a:pt x="2240" y="1888"/>
                </a:cubicBezTo>
                <a:cubicBezTo>
                  <a:pt x="2239" y="1888"/>
                  <a:pt x="2239" y="1887"/>
                  <a:pt x="2239" y="1887"/>
                </a:cubicBezTo>
                <a:cubicBezTo>
                  <a:pt x="2238" y="1886"/>
                  <a:pt x="2238" y="1887"/>
                  <a:pt x="2238" y="1886"/>
                </a:cubicBezTo>
                <a:cubicBezTo>
                  <a:pt x="2237" y="1885"/>
                  <a:pt x="2239" y="1884"/>
                  <a:pt x="2240" y="1884"/>
                </a:cubicBezTo>
                <a:cubicBezTo>
                  <a:pt x="2240" y="1885"/>
                  <a:pt x="2240" y="1888"/>
                  <a:pt x="2241" y="1887"/>
                </a:cubicBezTo>
                <a:cubicBezTo>
                  <a:pt x="2242" y="1886"/>
                  <a:pt x="2241" y="1883"/>
                  <a:pt x="2242" y="1883"/>
                </a:cubicBezTo>
                <a:cubicBezTo>
                  <a:pt x="2243" y="1883"/>
                  <a:pt x="2243" y="1884"/>
                  <a:pt x="2243" y="1885"/>
                </a:cubicBezTo>
                <a:cubicBezTo>
                  <a:pt x="2244" y="1885"/>
                  <a:pt x="2244" y="1885"/>
                  <a:pt x="2245" y="1886"/>
                </a:cubicBezTo>
                <a:cubicBezTo>
                  <a:pt x="2246" y="1887"/>
                  <a:pt x="2245" y="1888"/>
                  <a:pt x="2247" y="1888"/>
                </a:cubicBezTo>
                <a:cubicBezTo>
                  <a:pt x="2248" y="1888"/>
                  <a:pt x="2249" y="1887"/>
                  <a:pt x="2251" y="1886"/>
                </a:cubicBezTo>
                <a:cubicBezTo>
                  <a:pt x="2252" y="1886"/>
                  <a:pt x="2254" y="1885"/>
                  <a:pt x="2255" y="1884"/>
                </a:cubicBezTo>
                <a:cubicBezTo>
                  <a:pt x="2256" y="1883"/>
                  <a:pt x="2257" y="1882"/>
                  <a:pt x="2259" y="1881"/>
                </a:cubicBezTo>
                <a:cubicBezTo>
                  <a:pt x="2260" y="1881"/>
                  <a:pt x="2262" y="1880"/>
                  <a:pt x="2263" y="1880"/>
                </a:cubicBezTo>
                <a:cubicBezTo>
                  <a:pt x="2265" y="1879"/>
                  <a:pt x="2266" y="1877"/>
                  <a:pt x="2268" y="1876"/>
                </a:cubicBezTo>
                <a:cubicBezTo>
                  <a:pt x="2270" y="1875"/>
                  <a:pt x="2271" y="1875"/>
                  <a:pt x="2273" y="1874"/>
                </a:cubicBezTo>
                <a:cubicBezTo>
                  <a:pt x="2274" y="1873"/>
                  <a:pt x="2275" y="1872"/>
                  <a:pt x="2276" y="1872"/>
                </a:cubicBezTo>
                <a:cubicBezTo>
                  <a:pt x="2277" y="1871"/>
                  <a:pt x="2278" y="1871"/>
                  <a:pt x="2279" y="1871"/>
                </a:cubicBezTo>
                <a:cubicBezTo>
                  <a:pt x="2280" y="1870"/>
                  <a:pt x="2281" y="1869"/>
                  <a:pt x="2282" y="1868"/>
                </a:cubicBezTo>
                <a:cubicBezTo>
                  <a:pt x="2283" y="1867"/>
                  <a:pt x="2283" y="1865"/>
                  <a:pt x="2284" y="1864"/>
                </a:cubicBezTo>
                <a:cubicBezTo>
                  <a:pt x="2285" y="1863"/>
                  <a:pt x="2287" y="1863"/>
                  <a:pt x="2287" y="1861"/>
                </a:cubicBezTo>
                <a:cubicBezTo>
                  <a:pt x="2288" y="1860"/>
                  <a:pt x="2287" y="1859"/>
                  <a:pt x="2286" y="1858"/>
                </a:cubicBezTo>
                <a:cubicBezTo>
                  <a:pt x="2286" y="1857"/>
                  <a:pt x="2285" y="1855"/>
                  <a:pt x="2286" y="1854"/>
                </a:cubicBezTo>
                <a:cubicBezTo>
                  <a:pt x="2287" y="1853"/>
                  <a:pt x="2287" y="1855"/>
                  <a:pt x="2287" y="1855"/>
                </a:cubicBezTo>
                <a:cubicBezTo>
                  <a:pt x="2288" y="1855"/>
                  <a:pt x="2288" y="1856"/>
                  <a:pt x="2288" y="1856"/>
                </a:cubicBezTo>
                <a:cubicBezTo>
                  <a:pt x="2288" y="1856"/>
                  <a:pt x="2288" y="1856"/>
                  <a:pt x="2288" y="1856"/>
                </a:cubicBezTo>
                <a:cubicBezTo>
                  <a:pt x="2288" y="1856"/>
                  <a:pt x="2288" y="1857"/>
                  <a:pt x="2288" y="1857"/>
                </a:cubicBezTo>
                <a:cubicBezTo>
                  <a:pt x="2289" y="1858"/>
                  <a:pt x="2289" y="1857"/>
                  <a:pt x="2289" y="1856"/>
                </a:cubicBezTo>
                <a:cubicBezTo>
                  <a:pt x="2289" y="1855"/>
                  <a:pt x="2288" y="1854"/>
                  <a:pt x="2288" y="1852"/>
                </a:cubicBezTo>
                <a:cubicBezTo>
                  <a:pt x="2288" y="1851"/>
                  <a:pt x="2289" y="1850"/>
                  <a:pt x="2288" y="1848"/>
                </a:cubicBezTo>
                <a:cubicBezTo>
                  <a:pt x="2287" y="1848"/>
                  <a:pt x="2287" y="1847"/>
                  <a:pt x="2287" y="1846"/>
                </a:cubicBezTo>
                <a:cubicBezTo>
                  <a:pt x="2288" y="1846"/>
                  <a:pt x="2288" y="1847"/>
                  <a:pt x="2289" y="1847"/>
                </a:cubicBezTo>
                <a:cubicBezTo>
                  <a:pt x="2290" y="1847"/>
                  <a:pt x="2290" y="1847"/>
                  <a:pt x="2290" y="1846"/>
                </a:cubicBezTo>
                <a:cubicBezTo>
                  <a:pt x="2289" y="1846"/>
                  <a:pt x="2289" y="1846"/>
                  <a:pt x="2289" y="1845"/>
                </a:cubicBezTo>
                <a:cubicBezTo>
                  <a:pt x="2289" y="1845"/>
                  <a:pt x="2289" y="1845"/>
                  <a:pt x="2289" y="1844"/>
                </a:cubicBezTo>
                <a:cubicBezTo>
                  <a:pt x="2288" y="1843"/>
                  <a:pt x="2287" y="1842"/>
                  <a:pt x="2288" y="1841"/>
                </a:cubicBezTo>
                <a:cubicBezTo>
                  <a:pt x="2289" y="1840"/>
                  <a:pt x="2289" y="1840"/>
                  <a:pt x="2290" y="1840"/>
                </a:cubicBezTo>
                <a:cubicBezTo>
                  <a:pt x="2290" y="1840"/>
                  <a:pt x="2290" y="1841"/>
                  <a:pt x="2291" y="1841"/>
                </a:cubicBezTo>
                <a:cubicBezTo>
                  <a:pt x="2291" y="1842"/>
                  <a:pt x="2291" y="1842"/>
                  <a:pt x="2291" y="1843"/>
                </a:cubicBezTo>
                <a:cubicBezTo>
                  <a:pt x="2292" y="1844"/>
                  <a:pt x="2292" y="1844"/>
                  <a:pt x="2292" y="1843"/>
                </a:cubicBezTo>
                <a:cubicBezTo>
                  <a:pt x="2293" y="1842"/>
                  <a:pt x="2291" y="1840"/>
                  <a:pt x="2291" y="1839"/>
                </a:cubicBezTo>
                <a:cubicBezTo>
                  <a:pt x="2291" y="1837"/>
                  <a:pt x="2293" y="1838"/>
                  <a:pt x="2293" y="1836"/>
                </a:cubicBezTo>
                <a:cubicBezTo>
                  <a:pt x="2292" y="1835"/>
                  <a:pt x="2292" y="1835"/>
                  <a:pt x="2292" y="1834"/>
                </a:cubicBezTo>
                <a:cubicBezTo>
                  <a:pt x="2292" y="1834"/>
                  <a:pt x="2291" y="1833"/>
                  <a:pt x="2291" y="1832"/>
                </a:cubicBezTo>
                <a:cubicBezTo>
                  <a:pt x="2291" y="1831"/>
                  <a:pt x="2290" y="1830"/>
                  <a:pt x="2290" y="1829"/>
                </a:cubicBezTo>
                <a:cubicBezTo>
                  <a:pt x="2290" y="1828"/>
                  <a:pt x="2290" y="1827"/>
                  <a:pt x="2289" y="1826"/>
                </a:cubicBezTo>
                <a:cubicBezTo>
                  <a:pt x="2288" y="1824"/>
                  <a:pt x="2288" y="1823"/>
                  <a:pt x="2288" y="1822"/>
                </a:cubicBezTo>
                <a:cubicBezTo>
                  <a:pt x="2288" y="1820"/>
                  <a:pt x="2289" y="1819"/>
                  <a:pt x="2289" y="1818"/>
                </a:cubicBezTo>
                <a:cubicBezTo>
                  <a:pt x="2289" y="1816"/>
                  <a:pt x="2289" y="1815"/>
                  <a:pt x="2289" y="1813"/>
                </a:cubicBezTo>
                <a:cubicBezTo>
                  <a:pt x="2288" y="1813"/>
                  <a:pt x="2288" y="1812"/>
                  <a:pt x="2288" y="1811"/>
                </a:cubicBezTo>
                <a:cubicBezTo>
                  <a:pt x="2288" y="1810"/>
                  <a:pt x="2288" y="1809"/>
                  <a:pt x="2287" y="1808"/>
                </a:cubicBezTo>
                <a:cubicBezTo>
                  <a:pt x="2287" y="1807"/>
                  <a:pt x="2287" y="1805"/>
                  <a:pt x="2286" y="1804"/>
                </a:cubicBezTo>
                <a:cubicBezTo>
                  <a:pt x="2285" y="1803"/>
                  <a:pt x="2285" y="1801"/>
                  <a:pt x="2284" y="1800"/>
                </a:cubicBezTo>
                <a:cubicBezTo>
                  <a:pt x="2284" y="1799"/>
                  <a:pt x="2284" y="1799"/>
                  <a:pt x="2283" y="1798"/>
                </a:cubicBezTo>
                <a:cubicBezTo>
                  <a:pt x="2283" y="1797"/>
                  <a:pt x="2283" y="1797"/>
                  <a:pt x="2283" y="1796"/>
                </a:cubicBezTo>
                <a:cubicBezTo>
                  <a:pt x="2282" y="1795"/>
                  <a:pt x="2282" y="1794"/>
                  <a:pt x="2282" y="1793"/>
                </a:cubicBezTo>
                <a:cubicBezTo>
                  <a:pt x="2282" y="1791"/>
                  <a:pt x="2282" y="1790"/>
                  <a:pt x="2282" y="1789"/>
                </a:cubicBezTo>
                <a:cubicBezTo>
                  <a:pt x="2281" y="1788"/>
                  <a:pt x="2280" y="1787"/>
                  <a:pt x="2279" y="1787"/>
                </a:cubicBezTo>
                <a:cubicBezTo>
                  <a:pt x="2279" y="1786"/>
                  <a:pt x="2278" y="1786"/>
                  <a:pt x="2278" y="1785"/>
                </a:cubicBezTo>
                <a:cubicBezTo>
                  <a:pt x="2278" y="1785"/>
                  <a:pt x="2277" y="1785"/>
                  <a:pt x="2277" y="1784"/>
                </a:cubicBezTo>
                <a:cubicBezTo>
                  <a:pt x="2276" y="1783"/>
                  <a:pt x="2275" y="1783"/>
                  <a:pt x="2274" y="1782"/>
                </a:cubicBezTo>
                <a:cubicBezTo>
                  <a:pt x="2274" y="1781"/>
                  <a:pt x="2273" y="1780"/>
                  <a:pt x="2273" y="1780"/>
                </a:cubicBezTo>
                <a:cubicBezTo>
                  <a:pt x="2273" y="1779"/>
                  <a:pt x="2272" y="1778"/>
                  <a:pt x="2272" y="1778"/>
                </a:cubicBezTo>
                <a:cubicBezTo>
                  <a:pt x="2272" y="1777"/>
                  <a:pt x="2271" y="1777"/>
                  <a:pt x="2270" y="1776"/>
                </a:cubicBezTo>
                <a:cubicBezTo>
                  <a:pt x="2270" y="1775"/>
                  <a:pt x="2270" y="1773"/>
                  <a:pt x="2270" y="1772"/>
                </a:cubicBezTo>
                <a:cubicBezTo>
                  <a:pt x="2270" y="1772"/>
                  <a:pt x="2271" y="1771"/>
                  <a:pt x="2270" y="1770"/>
                </a:cubicBezTo>
                <a:cubicBezTo>
                  <a:pt x="2269" y="1770"/>
                  <a:pt x="2269" y="1771"/>
                  <a:pt x="2268" y="1771"/>
                </a:cubicBezTo>
                <a:cubicBezTo>
                  <a:pt x="2268" y="1772"/>
                  <a:pt x="2267" y="1773"/>
                  <a:pt x="2267" y="1772"/>
                </a:cubicBezTo>
                <a:cubicBezTo>
                  <a:pt x="2267" y="1771"/>
                  <a:pt x="2268" y="1771"/>
                  <a:pt x="2268" y="1770"/>
                </a:cubicBezTo>
                <a:cubicBezTo>
                  <a:pt x="2268" y="1770"/>
                  <a:pt x="2267" y="1769"/>
                  <a:pt x="2266" y="1769"/>
                </a:cubicBezTo>
                <a:cubicBezTo>
                  <a:pt x="2265" y="1769"/>
                  <a:pt x="2265" y="1768"/>
                  <a:pt x="2264" y="1768"/>
                </a:cubicBezTo>
                <a:cubicBezTo>
                  <a:pt x="2263" y="1767"/>
                  <a:pt x="2262" y="1767"/>
                  <a:pt x="2261" y="1767"/>
                </a:cubicBezTo>
                <a:cubicBezTo>
                  <a:pt x="2259" y="1766"/>
                  <a:pt x="2259" y="1765"/>
                  <a:pt x="2258" y="1764"/>
                </a:cubicBezTo>
                <a:cubicBezTo>
                  <a:pt x="2255" y="1762"/>
                  <a:pt x="2253" y="1759"/>
                  <a:pt x="2250" y="1758"/>
                </a:cubicBezTo>
                <a:cubicBezTo>
                  <a:pt x="2249" y="1757"/>
                  <a:pt x="2247" y="1756"/>
                  <a:pt x="2246" y="1755"/>
                </a:cubicBezTo>
                <a:cubicBezTo>
                  <a:pt x="2245" y="1754"/>
                  <a:pt x="2245" y="1752"/>
                  <a:pt x="2245" y="1751"/>
                </a:cubicBezTo>
                <a:cubicBezTo>
                  <a:pt x="2243" y="1749"/>
                  <a:pt x="2240" y="1748"/>
                  <a:pt x="2238" y="1746"/>
                </a:cubicBezTo>
                <a:cubicBezTo>
                  <a:pt x="2237" y="1745"/>
                  <a:pt x="2237" y="1744"/>
                  <a:pt x="2236" y="1743"/>
                </a:cubicBezTo>
                <a:cubicBezTo>
                  <a:pt x="2234" y="1742"/>
                  <a:pt x="2233" y="1742"/>
                  <a:pt x="2232" y="1741"/>
                </a:cubicBezTo>
                <a:cubicBezTo>
                  <a:pt x="2232" y="1741"/>
                  <a:pt x="2231" y="1740"/>
                  <a:pt x="2231" y="1740"/>
                </a:cubicBezTo>
                <a:cubicBezTo>
                  <a:pt x="2230" y="1739"/>
                  <a:pt x="2231" y="1739"/>
                  <a:pt x="2232" y="1739"/>
                </a:cubicBezTo>
                <a:cubicBezTo>
                  <a:pt x="2232" y="1740"/>
                  <a:pt x="2233" y="1740"/>
                  <a:pt x="2233" y="1740"/>
                </a:cubicBezTo>
                <a:cubicBezTo>
                  <a:pt x="2234" y="1740"/>
                  <a:pt x="2234" y="1739"/>
                  <a:pt x="2234" y="1738"/>
                </a:cubicBezTo>
                <a:cubicBezTo>
                  <a:pt x="2233" y="1737"/>
                  <a:pt x="2233" y="1737"/>
                  <a:pt x="2233" y="1736"/>
                </a:cubicBezTo>
                <a:cubicBezTo>
                  <a:pt x="2233" y="1735"/>
                  <a:pt x="2233" y="1735"/>
                  <a:pt x="2233" y="1734"/>
                </a:cubicBezTo>
                <a:cubicBezTo>
                  <a:pt x="2232" y="1733"/>
                  <a:pt x="2232" y="1733"/>
                  <a:pt x="2231" y="1732"/>
                </a:cubicBezTo>
                <a:cubicBezTo>
                  <a:pt x="2231" y="1732"/>
                  <a:pt x="2230" y="1731"/>
                  <a:pt x="2230" y="1730"/>
                </a:cubicBezTo>
                <a:cubicBezTo>
                  <a:pt x="2228" y="1728"/>
                  <a:pt x="2225" y="1726"/>
                  <a:pt x="2223" y="1724"/>
                </a:cubicBezTo>
                <a:cubicBezTo>
                  <a:pt x="2223" y="1723"/>
                  <a:pt x="2222" y="1722"/>
                  <a:pt x="2222" y="1722"/>
                </a:cubicBezTo>
                <a:cubicBezTo>
                  <a:pt x="2221" y="1721"/>
                  <a:pt x="2220" y="1721"/>
                  <a:pt x="2219" y="1720"/>
                </a:cubicBezTo>
                <a:cubicBezTo>
                  <a:pt x="2219" y="1719"/>
                  <a:pt x="2218" y="1718"/>
                  <a:pt x="2218" y="1717"/>
                </a:cubicBezTo>
                <a:cubicBezTo>
                  <a:pt x="2218" y="1716"/>
                  <a:pt x="2217" y="1715"/>
                  <a:pt x="2217" y="1715"/>
                </a:cubicBezTo>
                <a:cubicBezTo>
                  <a:pt x="2217" y="1714"/>
                  <a:pt x="2217" y="1713"/>
                  <a:pt x="2217" y="1713"/>
                </a:cubicBezTo>
                <a:cubicBezTo>
                  <a:pt x="2217" y="1711"/>
                  <a:pt x="2219" y="1710"/>
                  <a:pt x="2220" y="1708"/>
                </a:cubicBezTo>
                <a:cubicBezTo>
                  <a:pt x="2220" y="1708"/>
                  <a:pt x="2221" y="1707"/>
                  <a:pt x="2221" y="1706"/>
                </a:cubicBezTo>
                <a:cubicBezTo>
                  <a:pt x="2221" y="1705"/>
                  <a:pt x="2220" y="1704"/>
                  <a:pt x="2220" y="1702"/>
                </a:cubicBezTo>
                <a:cubicBezTo>
                  <a:pt x="2220" y="1701"/>
                  <a:pt x="2222" y="1700"/>
                  <a:pt x="2222" y="1698"/>
                </a:cubicBezTo>
                <a:cubicBezTo>
                  <a:pt x="2223" y="1698"/>
                  <a:pt x="2223" y="1697"/>
                  <a:pt x="2223" y="1696"/>
                </a:cubicBezTo>
                <a:cubicBezTo>
                  <a:pt x="2223" y="1695"/>
                  <a:pt x="2224" y="1695"/>
                  <a:pt x="2225" y="1694"/>
                </a:cubicBezTo>
                <a:cubicBezTo>
                  <a:pt x="2226" y="1692"/>
                  <a:pt x="2229" y="1691"/>
                  <a:pt x="2231" y="1689"/>
                </a:cubicBezTo>
                <a:cubicBezTo>
                  <a:pt x="2232" y="1688"/>
                  <a:pt x="2233" y="1688"/>
                  <a:pt x="2234" y="1688"/>
                </a:cubicBezTo>
                <a:cubicBezTo>
                  <a:pt x="2236" y="1687"/>
                  <a:pt x="2235" y="1684"/>
                  <a:pt x="2236" y="1682"/>
                </a:cubicBezTo>
                <a:cubicBezTo>
                  <a:pt x="2236" y="1681"/>
                  <a:pt x="2236" y="1680"/>
                  <a:pt x="2237" y="1680"/>
                </a:cubicBezTo>
                <a:cubicBezTo>
                  <a:pt x="2237" y="1680"/>
                  <a:pt x="2241" y="1680"/>
                  <a:pt x="2240" y="1678"/>
                </a:cubicBezTo>
                <a:cubicBezTo>
                  <a:pt x="2240" y="1678"/>
                  <a:pt x="2239" y="1679"/>
                  <a:pt x="2239" y="1677"/>
                </a:cubicBezTo>
                <a:cubicBezTo>
                  <a:pt x="2239" y="1677"/>
                  <a:pt x="2239" y="1676"/>
                  <a:pt x="2239" y="1675"/>
                </a:cubicBezTo>
                <a:cubicBezTo>
                  <a:pt x="2239" y="1674"/>
                  <a:pt x="2240" y="1675"/>
                  <a:pt x="2240" y="1675"/>
                </a:cubicBezTo>
                <a:cubicBezTo>
                  <a:pt x="2242" y="1675"/>
                  <a:pt x="2243" y="1674"/>
                  <a:pt x="2244" y="1674"/>
                </a:cubicBezTo>
                <a:cubicBezTo>
                  <a:pt x="2245" y="1674"/>
                  <a:pt x="2246" y="1674"/>
                  <a:pt x="2248" y="1674"/>
                </a:cubicBezTo>
                <a:cubicBezTo>
                  <a:pt x="2249" y="1674"/>
                  <a:pt x="2250" y="1673"/>
                  <a:pt x="2251" y="1673"/>
                </a:cubicBezTo>
                <a:cubicBezTo>
                  <a:pt x="2251" y="1672"/>
                  <a:pt x="2252" y="1671"/>
                  <a:pt x="2253" y="1670"/>
                </a:cubicBezTo>
                <a:cubicBezTo>
                  <a:pt x="2254" y="1670"/>
                  <a:pt x="2255" y="1670"/>
                  <a:pt x="2256" y="1669"/>
                </a:cubicBezTo>
                <a:cubicBezTo>
                  <a:pt x="2257" y="1668"/>
                  <a:pt x="2254" y="1668"/>
                  <a:pt x="2254" y="1667"/>
                </a:cubicBezTo>
                <a:cubicBezTo>
                  <a:pt x="2254" y="1667"/>
                  <a:pt x="2256" y="1666"/>
                  <a:pt x="2256" y="1666"/>
                </a:cubicBezTo>
                <a:cubicBezTo>
                  <a:pt x="2257" y="1666"/>
                  <a:pt x="2258" y="1666"/>
                  <a:pt x="2259" y="1665"/>
                </a:cubicBezTo>
                <a:cubicBezTo>
                  <a:pt x="2259" y="1664"/>
                  <a:pt x="2260" y="1664"/>
                  <a:pt x="2260" y="1663"/>
                </a:cubicBezTo>
                <a:cubicBezTo>
                  <a:pt x="2261" y="1663"/>
                  <a:pt x="2263" y="1662"/>
                  <a:pt x="2264" y="1661"/>
                </a:cubicBezTo>
                <a:cubicBezTo>
                  <a:pt x="2264" y="1661"/>
                  <a:pt x="2265" y="1661"/>
                  <a:pt x="2265" y="1661"/>
                </a:cubicBezTo>
                <a:cubicBezTo>
                  <a:pt x="2266" y="1660"/>
                  <a:pt x="2266" y="1660"/>
                  <a:pt x="2267" y="1660"/>
                </a:cubicBezTo>
                <a:cubicBezTo>
                  <a:pt x="2267" y="1660"/>
                  <a:pt x="2268" y="1660"/>
                  <a:pt x="2268" y="1661"/>
                </a:cubicBezTo>
                <a:cubicBezTo>
                  <a:pt x="2268" y="1662"/>
                  <a:pt x="2267" y="1661"/>
                  <a:pt x="2267" y="1662"/>
                </a:cubicBezTo>
                <a:cubicBezTo>
                  <a:pt x="2269" y="1663"/>
                  <a:pt x="2270" y="1660"/>
                  <a:pt x="2270" y="1659"/>
                </a:cubicBezTo>
                <a:cubicBezTo>
                  <a:pt x="2270" y="1659"/>
                  <a:pt x="2270" y="1658"/>
                  <a:pt x="2271" y="1658"/>
                </a:cubicBezTo>
                <a:cubicBezTo>
                  <a:pt x="2272" y="1659"/>
                  <a:pt x="2271" y="1659"/>
                  <a:pt x="2272" y="1659"/>
                </a:cubicBezTo>
                <a:cubicBezTo>
                  <a:pt x="2272" y="1660"/>
                  <a:pt x="2272" y="1660"/>
                  <a:pt x="2273" y="1660"/>
                </a:cubicBezTo>
                <a:cubicBezTo>
                  <a:pt x="2273" y="1660"/>
                  <a:pt x="2273" y="1660"/>
                  <a:pt x="2273" y="1660"/>
                </a:cubicBezTo>
                <a:cubicBezTo>
                  <a:pt x="2274" y="1660"/>
                  <a:pt x="2274" y="1661"/>
                  <a:pt x="2274" y="1660"/>
                </a:cubicBezTo>
                <a:cubicBezTo>
                  <a:pt x="2275" y="1660"/>
                  <a:pt x="2274" y="1660"/>
                  <a:pt x="2274" y="1660"/>
                </a:cubicBezTo>
                <a:cubicBezTo>
                  <a:pt x="2275" y="1659"/>
                  <a:pt x="2275" y="1659"/>
                  <a:pt x="2275" y="1659"/>
                </a:cubicBezTo>
                <a:cubicBezTo>
                  <a:pt x="2276" y="1657"/>
                  <a:pt x="2274" y="1658"/>
                  <a:pt x="2273" y="1657"/>
                </a:cubicBezTo>
                <a:cubicBezTo>
                  <a:pt x="2273" y="1657"/>
                  <a:pt x="2273" y="1656"/>
                  <a:pt x="2273" y="1655"/>
                </a:cubicBezTo>
                <a:cubicBezTo>
                  <a:pt x="2273" y="1654"/>
                  <a:pt x="2273" y="1654"/>
                  <a:pt x="2274" y="1653"/>
                </a:cubicBezTo>
                <a:cubicBezTo>
                  <a:pt x="2275" y="1653"/>
                  <a:pt x="2275" y="1654"/>
                  <a:pt x="2275" y="1655"/>
                </a:cubicBezTo>
                <a:cubicBezTo>
                  <a:pt x="2275" y="1655"/>
                  <a:pt x="2274" y="1656"/>
                  <a:pt x="2275" y="1657"/>
                </a:cubicBezTo>
                <a:cubicBezTo>
                  <a:pt x="2275" y="1657"/>
                  <a:pt x="2276" y="1656"/>
                  <a:pt x="2276" y="1656"/>
                </a:cubicBezTo>
                <a:cubicBezTo>
                  <a:pt x="2276" y="1656"/>
                  <a:pt x="2276" y="1657"/>
                  <a:pt x="2277" y="1657"/>
                </a:cubicBezTo>
                <a:cubicBezTo>
                  <a:pt x="2277" y="1657"/>
                  <a:pt x="2277" y="1658"/>
                  <a:pt x="2277" y="1658"/>
                </a:cubicBezTo>
                <a:cubicBezTo>
                  <a:pt x="2277" y="1658"/>
                  <a:pt x="2278" y="1658"/>
                  <a:pt x="2278" y="1658"/>
                </a:cubicBezTo>
                <a:cubicBezTo>
                  <a:pt x="2279" y="1658"/>
                  <a:pt x="2279" y="1662"/>
                  <a:pt x="2281" y="1660"/>
                </a:cubicBezTo>
                <a:cubicBezTo>
                  <a:pt x="2281" y="1659"/>
                  <a:pt x="2281" y="1658"/>
                  <a:pt x="2282" y="1659"/>
                </a:cubicBezTo>
                <a:cubicBezTo>
                  <a:pt x="2282" y="1660"/>
                  <a:pt x="2281" y="1660"/>
                  <a:pt x="2282" y="1660"/>
                </a:cubicBezTo>
                <a:cubicBezTo>
                  <a:pt x="2284" y="1661"/>
                  <a:pt x="2285" y="1660"/>
                  <a:pt x="2285" y="1661"/>
                </a:cubicBezTo>
                <a:cubicBezTo>
                  <a:pt x="2285" y="1662"/>
                  <a:pt x="2285" y="1662"/>
                  <a:pt x="2285" y="1662"/>
                </a:cubicBezTo>
                <a:cubicBezTo>
                  <a:pt x="2286" y="1663"/>
                  <a:pt x="2286" y="1663"/>
                  <a:pt x="2286" y="1663"/>
                </a:cubicBezTo>
                <a:cubicBezTo>
                  <a:pt x="2287" y="1663"/>
                  <a:pt x="2286" y="1664"/>
                  <a:pt x="2287" y="1665"/>
                </a:cubicBezTo>
                <a:cubicBezTo>
                  <a:pt x="2287" y="1665"/>
                  <a:pt x="2288" y="1664"/>
                  <a:pt x="2288" y="1664"/>
                </a:cubicBezTo>
                <a:cubicBezTo>
                  <a:pt x="2290" y="1663"/>
                  <a:pt x="2291" y="1664"/>
                  <a:pt x="2293" y="1663"/>
                </a:cubicBezTo>
                <a:cubicBezTo>
                  <a:pt x="2293" y="1663"/>
                  <a:pt x="2295" y="1661"/>
                  <a:pt x="2294" y="1660"/>
                </a:cubicBezTo>
                <a:cubicBezTo>
                  <a:pt x="2294" y="1660"/>
                  <a:pt x="2293" y="1659"/>
                  <a:pt x="2294" y="1659"/>
                </a:cubicBezTo>
                <a:cubicBezTo>
                  <a:pt x="2295" y="1658"/>
                  <a:pt x="2295" y="1659"/>
                  <a:pt x="2295" y="1659"/>
                </a:cubicBezTo>
                <a:cubicBezTo>
                  <a:pt x="2295" y="1660"/>
                  <a:pt x="2296" y="1660"/>
                  <a:pt x="2296" y="1661"/>
                </a:cubicBezTo>
                <a:cubicBezTo>
                  <a:pt x="2297" y="1661"/>
                  <a:pt x="2297" y="1662"/>
                  <a:pt x="2297" y="1662"/>
                </a:cubicBezTo>
                <a:cubicBezTo>
                  <a:pt x="2298" y="1664"/>
                  <a:pt x="2299" y="1661"/>
                  <a:pt x="2300" y="1662"/>
                </a:cubicBezTo>
                <a:cubicBezTo>
                  <a:pt x="2300" y="1662"/>
                  <a:pt x="2300" y="1663"/>
                  <a:pt x="2300" y="1663"/>
                </a:cubicBezTo>
                <a:cubicBezTo>
                  <a:pt x="2300" y="1663"/>
                  <a:pt x="2301" y="1663"/>
                  <a:pt x="2301" y="1663"/>
                </a:cubicBezTo>
                <a:cubicBezTo>
                  <a:pt x="2302" y="1664"/>
                  <a:pt x="2301" y="1664"/>
                  <a:pt x="2300" y="1665"/>
                </a:cubicBezTo>
                <a:cubicBezTo>
                  <a:pt x="2300" y="1665"/>
                  <a:pt x="2299" y="1665"/>
                  <a:pt x="2299" y="1666"/>
                </a:cubicBezTo>
                <a:cubicBezTo>
                  <a:pt x="2298" y="1666"/>
                  <a:pt x="2298" y="1667"/>
                  <a:pt x="2298" y="1668"/>
                </a:cubicBezTo>
                <a:cubicBezTo>
                  <a:pt x="2298" y="1668"/>
                  <a:pt x="2297" y="1669"/>
                  <a:pt x="2297" y="1670"/>
                </a:cubicBezTo>
                <a:cubicBezTo>
                  <a:pt x="2296" y="1671"/>
                  <a:pt x="2296" y="1672"/>
                  <a:pt x="2296" y="1674"/>
                </a:cubicBezTo>
                <a:cubicBezTo>
                  <a:pt x="2297" y="1676"/>
                  <a:pt x="2298" y="1677"/>
                  <a:pt x="2298" y="1679"/>
                </a:cubicBezTo>
                <a:cubicBezTo>
                  <a:pt x="2298" y="1680"/>
                  <a:pt x="2299" y="1681"/>
                  <a:pt x="2300" y="1682"/>
                </a:cubicBezTo>
                <a:cubicBezTo>
                  <a:pt x="2300" y="1684"/>
                  <a:pt x="2300" y="1686"/>
                  <a:pt x="2301" y="1687"/>
                </a:cubicBezTo>
                <a:cubicBezTo>
                  <a:pt x="2301" y="1688"/>
                  <a:pt x="2302" y="1689"/>
                  <a:pt x="2304" y="1689"/>
                </a:cubicBezTo>
                <a:cubicBezTo>
                  <a:pt x="2306" y="1689"/>
                  <a:pt x="2307" y="1688"/>
                  <a:pt x="2308" y="1688"/>
                </a:cubicBezTo>
                <a:cubicBezTo>
                  <a:pt x="2310" y="1687"/>
                  <a:pt x="2311" y="1687"/>
                  <a:pt x="2312" y="1686"/>
                </a:cubicBezTo>
                <a:cubicBezTo>
                  <a:pt x="2313" y="1685"/>
                  <a:pt x="2313" y="1683"/>
                  <a:pt x="2312" y="1682"/>
                </a:cubicBezTo>
                <a:cubicBezTo>
                  <a:pt x="2311" y="1681"/>
                  <a:pt x="2310" y="1680"/>
                  <a:pt x="2309" y="1679"/>
                </a:cubicBezTo>
                <a:cubicBezTo>
                  <a:pt x="2309" y="1679"/>
                  <a:pt x="2309" y="1678"/>
                  <a:pt x="2309" y="1678"/>
                </a:cubicBezTo>
                <a:cubicBezTo>
                  <a:pt x="2309" y="1678"/>
                  <a:pt x="2310" y="1678"/>
                  <a:pt x="2310" y="1678"/>
                </a:cubicBezTo>
                <a:cubicBezTo>
                  <a:pt x="2311" y="1678"/>
                  <a:pt x="2311" y="1677"/>
                  <a:pt x="2310" y="1676"/>
                </a:cubicBezTo>
                <a:cubicBezTo>
                  <a:pt x="2309" y="1675"/>
                  <a:pt x="2307" y="1676"/>
                  <a:pt x="2306" y="1675"/>
                </a:cubicBezTo>
                <a:cubicBezTo>
                  <a:pt x="2305" y="1674"/>
                  <a:pt x="2306" y="1672"/>
                  <a:pt x="2307" y="1671"/>
                </a:cubicBezTo>
                <a:cubicBezTo>
                  <a:pt x="2308" y="1671"/>
                  <a:pt x="2309" y="1669"/>
                  <a:pt x="2310" y="1668"/>
                </a:cubicBezTo>
                <a:cubicBezTo>
                  <a:pt x="2310" y="1668"/>
                  <a:pt x="2311" y="1668"/>
                  <a:pt x="2311" y="1668"/>
                </a:cubicBezTo>
                <a:cubicBezTo>
                  <a:pt x="2312" y="1669"/>
                  <a:pt x="2312" y="1669"/>
                  <a:pt x="2312" y="1669"/>
                </a:cubicBezTo>
                <a:cubicBezTo>
                  <a:pt x="2312" y="1670"/>
                  <a:pt x="2312" y="1670"/>
                  <a:pt x="2312" y="1670"/>
                </a:cubicBezTo>
                <a:cubicBezTo>
                  <a:pt x="2313" y="1670"/>
                  <a:pt x="2313" y="1671"/>
                  <a:pt x="2314" y="1671"/>
                </a:cubicBezTo>
                <a:cubicBezTo>
                  <a:pt x="2314" y="1670"/>
                  <a:pt x="2314" y="1670"/>
                  <a:pt x="2314" y="1669"/>
                </a:cubicBezTo>
                <a:cubicBezTo>
                  <a:pt x="2314" y="1667"/>
                  <a:pt x="2316" y="1668"/>
                  <a:pt x="2317" y="1667"/>
                </a:cubicBezTo>
                <a:cubicBezTo>
                  <a:pt x="2317" y="1667"/>
                  <a:pt x="2318" y="1666"/>
                  <a:pt x="2319" y="1666"/>
                </a:cubicBezTo>
                <a:cubicBezTo>
                  <a:pt x="2319" y="1665"/>
                  <a:pt x="2320" y="1665"/>
                  <a:pt x="2321" y="1665"/>
                </a:cubicBezTo>
                <a:cubicBezTo>
                  <a:pt x="2322" y="1665"/>
                  <a:pt x="2323" y="1664"/>
                  <a:pt x="2324" y="1664"/>
                </a:cubicBezTo>
                <a:cubicBezTo>
                  <a:pt x="2324" y="1663"/>
                  <a:pt x="2325" y="1664"/>
                  <a:pt x="2326" y="1663"/>
                </a:cubicBezTo>
                <a:cubicBezTo>
                  <a:pt x="2326" y="1663"/>
                  <a:pt x="2327" y="1663"/>
                  <a:pt x="2328" y="1662"/>
                </a:cubicBezTo>
                <a:cubicBezTo>
                  <a:pt x="2330" y="1660"/>
                  <a:pt x="2334" y="1662"/>
                  <a:pt x="2336" y="1661"/>
                </a:cubicBezTo>
                <a:cubicBezTo>
                  <a:pt x="2338" y="1660"/>
                  <a:pt x="2338" y="1658"/>
                  <a:pt x="2340" y="1658"/>
                </a:cubicBezTo>
                <a:cubicBezTo>
                  <a:pt x="2341" y="1658"/>
                  <a:pt x="2343" y="1658"/>
                  <a:pt x="2342" y="1656"/>
                </a:cubicBezTo>
                <a:cubicBezTo>
                  <a:pt x="2341" y="1656"/>
                  <a:pt x="2341" y="1655"/>
                  <a:pt x="2341" y="1654"/>
                </a:cubicBezTo>
                <a:cubicBezTo>
                  <a:pt x="2342" y="1654"/>
                  <a:pt x="2342" y="1654"/>
                  <a:pt x="2343" y="1654"/>
                </a:cubicBezTo>
                <a:cubicBezTo>
                  <a:pt x="2343" y="1655"/>
                  <a:pt x="2343" y="1655"/>
                  <a:pt x="2344" y="1656"/>
                </a:cubicBezTo>
                <a:cubicBezTo>
                  <a:pt x="2345" y="1656"/>
                  <a:pt x="2345" y="1656"/>
                  <a:pt x="2346" y="1656"/>
                </a:cubicBezTo>
                <a:cubicBezTo>
                  <a:pt x="2347" y="1657"/>
                  <a:pt x="2348" y="1659"/>
                  <a:pt x="2349" y="1658"/>
                </a:cubicBezTo>
                <a:cubicBezTo>
                  <a:pt x="2350" y="1657"/>
                  <a:pt x="2349" y="1655"/>
                  <a:pt x="2350" y="1654"/>
                </a:cubicBezTo>
                <a:cubicBezTo>
                  <a:pt x="2351" y="1652"/>
                  <a:pt x="2352" y="1655"/>
                  <a:pt x="2353" y="1655"/>
                </a:cubicBezTo>
                <a:cubicBezTo>
                  <a:pt x="2355" y="1654"/>
                  <a:pt x="2356" y="1653"/>
                  <a:pt x="2357" y="1653"/>
                </a:cubicBezTo>
                <a:cubicBezTo>
                  <a:pt x="2358" y="1653"/>
                  <a:pt x="2359" y="1653"/>
                  <a:pt x="2359" y="1653"/>
                </a:cubicBezTo>
                <a:cubicBezTo>
                  <a:pt x="2360" y="1653"/>
                  <a:pt x="2360" y="1654"/>
                  <a:pt x="2361" y="1654"/>
                </a:cubicBezTo>
                <a:cubicBezTo>
                  <a:pt x="2363" y="1654"/>
                  <a:pt x="2362" y="1652"/>
                  <a:pt x="2362" y="1651"/>
                </a:cubicBezTo>
                <a:cubicBezTo>
                  <a:pt x="2363" y="1650"/>
                  <a:pt x="2364" y="1648"/>
                  <a:pt x="2365" y="1649"/>
                </a:cubicBezTo>
                <a:cubicBezTo>
                  <a:pt x="2365" y="1650"/>
                  <a:pt x="2365" y="1651"/>
                  <a:pt x="2366" y="1651"/>
                </a:cubicBezTo>
                <a:cubicBezTo>
                  <a:pt x="2366" y="1651"/>
                  <a:pt x="2367" y="1651"/>
                  <a:pt x="2367" y="1651"/>
                </a:cubicBezTo>
                <a:cubicBezTo>
                  <a:pt x="2368" y="1650"/>
                  <a:pt x="2369" y="1647"/>
                  <a:pt x="2370" y="1648"/>
                </a:cubicBezTo>
                <a:cubicBezTo>
                  <a:pt x="2371" y="1648"/>
                  <a:pt x="2371" y="1649"/>
                  <a:pt x="2372" y="1649"/>
                </a:cubicBezTo>
                <a:cubicBezTo>
                  <a:pt x="2373" y="1648"/>
                  <a:pt x="2373" y="1644"/>
                  <a:pt x="2373" y="1643"/>
                </a:cubicBezTo>
                <a:cubicBezTo>
                  <a:pt x="2372" y="1642"/>
                  <a:pt x="2371" y="1641"/>
                  <a:pt x="2371" y="1639"/>
                </a:cubicBezTo>
                <a:cubicBezTo>
                  <a:pt x="2370" y="1638"/>
                  <a:pt x="2370" y="1637"/>
                  <a:pt x="2369" y="1635"/>
                </a:cubicBezTo>
                <a:cubicBezTo>
                  <a:pt x="2369" y="1635"/>
                  <a:pt x="2369" y="1634"/>
                  <a:pt x="2369" y="1633"/>
                </a:cubicBezTo>
                <a:cubicBezTo>
                  <a:pt x="2370" y="1633"/>
                  <a:pt x="2370" y="1633"/>
                  <a:pt x="2371" y="1632"/>
                </a:cubicBezTo>
                <a:cubicBezTo>
                  <a:pt x="2371" y="1632"/>
                  <a:pt x="2373" y="1628"/>
                  <a:pt x="2373" y="1631"/>
                </a:cubicBezTo>
                <a:cubicBezTo>
                  <a:pt x="2373" y="1632"/>
                  <a:pt x="2373" y="1632"/>
                  <a:pt x="2373" y="1633"/>
                </a:cubicBezTo>
                <a:cubicBezTo>
                  <a:pt x="2373" y="1633"/>
                  <a:pt x="2374" y="1634"/>
                  <a:pt x="2374" y="1634"/>
                </a:cubicBezTo>
                <a:cubicBezTo>
                  <a:pt x="2375" y="1635"/>
                  <a:pt x="2375" y="1636"/>
                  <a:pt x="2376" y="1636"/>
                </a:cubicBezTo>
                <a:cubicBezTo>
                  <a:pt x="2376" y="1637"/>
                  <a:pt x="2377" y="1637"/>
                  <a:pt x="2377" y="1637"/>
                </a:cubicBezTo>
                <a:cubicBezTo>
                  <a:pt x="2378" y="1638"/>
                  <a:pt x="2377" y="1640"/>
                  <a:pt x="2378" y="1641"/>
                </a:cubicBezTo>
                <a:cubicBezTo>
                  <a:pt x="2379" y="1642"/>
                  <a:pt x="2381" y="1641"/>
                  <a:pt x="2381" y="1643"/>
                </a:cubicBezTo>
                <a:cubicBezTo>
                  <a:pt x="2381" y="1644"/>
                  <a:pt x="2380" y="1644"/>
                  <a:pt x="2381" y="1645"/>
                </a:cubicBezTo>
                <a:cubicBezTo>
                  <a:pt x="2381" y="1645"/>
                  <a:pt x="2383" y="1645"/>
                  <a:pt x="2383" y="1645"/>
                </a:cubicBezTo>
                <a:cubicBezTo>
                  <a:pt x="2385" y="1645"/>
                  <a:pt x="2385" y="1646"/>
                  <a:pt x="2386" y="1647"/>
                </a:cubicBezTo>
                <a:cubicBezTo>
                  <a:pt x="2388" y="1647"/>
                  <a:pt x="2388" y="1645"/>
                  <a:pt x="2389" y="1644"/>
                </a:cubicBezTo>
                <a:cubicBezTo>
                  <a:pt x="2390" y="1644"/>
                  <a:pt x="2390" y="1643"/>
                  <a:pt x="2389" y="1643"/>
                </a:cubicBezTo>
                <a:cubicBezTo>
                  <a:pt x="2389" y="1642"/>
                  <a:pt x="2388" y="1643"/>
                  <a:pt x="2388" y="1643"/>
                </a:cubicBezTo>
                <a:cubicBezTo>
                  <a:pt x="2386" y="1643"/>
                  <a:pt x="2384" y="1642"/>
                  <a:pt x="2386" y="1641"/>
                </a:cubicBezTo>
                <a:cubicBezTo>
                  <a:pt x="2387" y="1640"/>
                  <a:pt x="2388" y="1638"/>
                  <a:pt x="2390" y="1640"/>
                </a:cubicBezTo>
                <a:cubicBezTo>
                  <a:pt x="2391" y="1641"/>
                  <a:pt x="2390" y="1642"/>
                  <a:pt x="2392" y="1642"/>
                </a:cubicBezTo>
                <a:cubicBezTo>
                  <a:pt x="2393" y="1643"/>
                  <a:pt x="2394" y="1642"/>
                  <a:pt x="2394" y="1641"/>
                </a:cubicBezTo>
                <a:cubicBezTo>
                  <a:pt x="2394" y="1640"/>
                  <a:pt x="2393" y="1640"/>
                  <a:pt x="2393" y="1639"/>
                </a:cubicBezTo>
                <a:cubicBezTo>
                  <a:pt x="2393" y="1637"/>
                  <a:pt x="2394" y="1637"/>
                  <a:pt x="2395" y="1637"/>
                </a:cubicBezTo>
                <a:cubicBezTo>
                  <a:pt x="2395" y="1636"/>
                  <a:pt x="2396" y="1635"/>
                  <a:pt x="2397" y="1635"/>
                </a:cubicBezTo>
                <a:cubicBezTo>
                  <a:pt x="2398" y="1636"/>
                  <a:pt x="2395" y="1637"/>
                  <a:pt x="2396" y="1638"/>
                </a:cubicBezTo>
                <a:cubicBezTo>
                  <a:pt x="2396" y="1639"/>
                  <a:pt x="2397" y="1639"/>
                  <a:pt x="2397" y="1639"/>
                </a:cubicBezTo>
                <a:cubicBezTo>
                  <a:pt x="2398" y="1640"/>
                  <a:pt x="2398" y="1640"/>
                  <a:pt x="2398" y="1641"/>
                </a:cubicBezTo>
                <a:cubicBezTo>
                  <a:pt x="2400" y="1642"/>
                  <a:pt x="2401" y="1639"/>
                  <a:pt x="2401" y="1638"/>
                </a:cubicBezTo>
                <a:cubicBezTo>
                  <a:pt x="2402" y="1638"/>
                  <a:pt x="2402" y="1637"/>
                  <a:pt x="2403" y="1637"/>
                </a:cubicBezTo>
                <a:cubicBezTo>
                  <a:pt x="2403" y="1636"/>
                  <a:pt x="2404" y="1636"/>
                  <a:pt x="2405" y="1636"/>
                </a:cubicBezTo>
                <a:cubicBezTo>
                  <a:pt x="2406" y="1635"/>
                  <a:pt x="2407" y="1632"/>
                  <a:pt x="2408" y="1635"/>
                </a:cubicBezTo>
                <a:cubicBezTo>
                  <a:pt x="2408" y="1635"/>
                  <a:pt x="2408" y="1636"/>
                  <a:pt x="2409" y="1637"/>
                </a:cubicBezTo>
                <a:cubicBezTo>
                  <a:pt x="2409" y="1637"/>
                  <a:pt x="2410" y="1636"/>
                  <a:pt x="2411" y="1637"/>
                </a:cubicBezTo>
                <a:cubicBezTo>
                  <a:pt x="2411" y="1637"/>
                  <a:pt x="2411" y="1638"/>
                  <a:pt x="2412" y="1638"/>
                </a:cubicBezTo>
                <a:cubicBezTo>
                  <a:pt x="2412" y="1638"/>
                  <a:pt x="2413" y="1638"/>
                  <a:pt x="2413" y="1637"/>
                </a:cubicBezTo>
                <a:cubicBezTo>
                  <a:pt x="2413" y="1636"/>
                  <a:pt x="2412" y="1636"/>
                  <a:pt x="2412" y="1635"/>
                </a:cubicBezTo>
                <a:cubicBezTo>
                  <a:pt x="2412" y="1635"/>
                  <a:pt x="2412" y="1635"/>
                  <a:pt x="2412" y="1634"/>
                </a:cubicBezTo>
                <a:cubicBezTo>
                  <a:pt x="2412" y="1634"/>
                  <a:pt x="2412" y="1634"/>
                  <a:pt x="2412" y="1634"/>
                </a:cubicBezTo>
                <a:cubicBezTo>
                  <a:pt x="2411" y="1632"/>
                  <a:pt x="2414" y="1633"/>
                  <a:pt x="2415" y="1633"/>
                </a:cubicBezTo>
                <a:cubicBezTo>
                  <a:pt x="2415" y="1634"/>
                  <a:pt x="2415" y="1634"/>
                  <a:pt x="2415" y="1635"/>
                </a:cubicBezTo>
                <a:cubicBezTo>
                  <a:pt x="2416" y="1636"/>
                  <a:pt x="2418" y="1637"/>
                  <a:pt x="2419" y="1636"/>
                </a:cubicBezTo>
                <a:cubicBezTo>
                  <a:pt x="2420" y="1636"/>
                  <a:pt x="2421" y="1633"/>
                  <a:pt x="2422" y="1633"/>
                </a:cubicBezTo>
                <a:cubicBezTo>
                  <a:pt x="2423" y="1632"/>
                  <a:pt x="2423" y="1633"/>
                  <a:pt x="2424" y="1634"/>
                </a:cubicBezTo>
                <a:cubicBezTo>
                  <a:pt x="2424" y="1634"/>
                  <a:pt x="2425" y="1634"/>
                  <a:pt x="2426" y="1633"/>
                </a:cubicBezTo>
                <a:cubicBezTo>
                  <a:pt x="2427" y="1633"/>
                  <a:pt x="2428" y="1633"/>
                  <a:pt x="2430" y="1633"/>
                </a:cubicBezTo>
                <a:cubicBezTo>
                  <a:pt x="2431" y="1633"/>
                  <a:pt x="2432" y="1632"/>
                  <a:pt x="2432" y="1630"/>
                </a:cubicBezTo>
                <a:cubicBezTo>
                  <a:pt x="2432" y="1629"/>
                  <a:pt x="2431" y="1627"/>
                  <a:pt x="2433" y="1626"/>
                </a:cubicBezTo>
                <a:cubicBezTo>
                  <a:pt x="2433" y="1626"/>
                  <a:pt x="2434" y="1626"/>
                  <a:pt x="2435" y="1626"/>
                </a:cubicBezTo>
                <a:cubicBezTo>
                  <a:pt x="2435" y="1626"/>
                  <a:pt x="2436" y="1627"/>
                  <a:pt x="2437" y="1626"/>
                </a:cubicBezTo>
                <a:cubicBezTo>
                  <a:pt x="2438" y="1625"/>
                  <a:pt x="2436" y="1625"/>
                  <a:pt x="2436" y="1624"/>
                </a:cubicBezTo>
                <a:cubicBezTo>
                  <a:pt x="2435" y="1624"/>
                  <a:pt x="2434" y="1624"/>
                  <a:pt x="2433" y="1624"/>
                </a:cubicBezTo>
                <a:cubicBezTo>
                  <a:pt x="2432" y="1622"/>
                  <a:pt x="2435" y="1624"/>
                  <a:pt x="2436" y="1624"/>
                </a:cubicBezTo>
                <a:cubicBezTo>
                  <a:pt x="2438" y="1623"/>
                  <a:pt x="2438" y="1622"/>
                  <a:pt x="2438" y="1620"/>
                </a:cubicBezTo>
                <a:cubicBezTo>
                  <a:pt x="2438" y="1619"/>
                  <a:pt x="2440" y="1617"/>
                  <a:pt x="2441" y="1618"/>
                </a:cubicBezTo>
                <a:cubicBezTo>
                  <a:pt x="2443" y="1619"/>
                  <a:pt x="2442" y="1621"/>
                  <a:pt x="2444" y="1619"/>
                </a:cubicBezTo>
                <a:cubicBezTo>
                  <a:pt x="2445" y="1618"/>
                  <a:pt x="2446" y="1618"/>
                  <a:pt x="2448" y="1617"/>
                </a:cubicBezTo>
                <a:cubicBezTo>
                  <a:pt x="2449" y="1616"/>
                  <a:pt x="2450" y="1615"/>
                  <a:pt x="2450" y="1614"/>
                </a:cubicBezTo>
                <a:cubicBezTo>
                  <a:pt x="2450" y="1613"/>
                  <a:pt x="2450" y="1612"/>
                  <a:pt x="2451" y="1612"/>
                </a:cubicBezTo>
                <a:cubicBezTo>
                  <a:pt x="2452" y="1612"/>
                  <a:pt x="2451" y="1613"/>
                  <a:pt x="2452" y="1613"/>
                </a:cubicBezTo>
                <a:cubicBezTo>
                  <a:pt x="2452" y="1614"/>
                  <a:pt x="2452" y="1614"/>
                  <a:pt x="2452" y="1615"/>
                </a:cubicBezTo>
                <a:cubicBezTo>
                  <a:pt x="2453" y="1616"/>
                  <a:pt x="2453" y="1617"/>
                  <a:pt x="2454" y="1616"/>
                </a:cubicBezTo>
                <a:cubicBezTo>
                  <a:pt x="2454" y="1616"/>
                  <a:pt x="2454" y="1614"/>
                  <a:pt x="2455" y="1613"/>
                </a:cubicBezTo>
                <a:cubicBezTo>
                  <a:pt x="2455" y="1613"/>
                  <a:pt x="2456" y="1612"/>
                  <a:pt x="2457" y="1611"/>
                </a:cubicBezTo>
                <a:cubicBezTo>
                  <a:pt x="2458" y="1611"/>
                  <a:pt x="2459" y="1610"/>
                  <a:pt x="2460" y="1609"/>
                </a:cubicBezTo>
                <a:cubicBezTo>
                  <a:pt x="2460" y="1608"/>
                  <a:pt x="2460" y="1608"/>
                  <a:pt x="2460" y="1607"/>
                </a:cubicBezTo>
                <a:cubicBezTo>
                  <a:pt x="2461" y="1606"/>
                  <a:pt x="2463" y="1605"/>
                  <a:pt x="2463" y="1604"/>
                </a:cubicBezTo>
                <a:cubicBezTo>
                  <a:pt x="2463" y="1603"/>
                  <a:pt x="2462" y="1603"/>
                  <a:pt x="2462" y="1603"/>
                </a:cubicBezTo>
                <a:cubicBezTo>
                  <a:pt x="2461" y="1602"/>
                  <a:pt x="2462" y="1601"/>
                  <a:pt x="2461" y="1601"/>
                </a:cubicBezTo>
                <a:cubicBezTo>
                  <a:pt x="2461" y="1602"/>
                  <a:pt x="2460" y="1602"/>
                  <a:pt x="2459" y="1602"/>
                </a:cubicBezTo>
                <a:cubicBezTo>
                  <a:pt x="2458" y="1602"/>
                  <a:pt x="2458" y="1603"/>
                  <a:pt x="2458" y="1602"/>
                </a:cubicBezTo>
                <a:cubicBezTo>
                  <a:pt x="2457" y="1601"/>
                  <a:pt x="2458" y="1600"/>
                  <a:pt x="2458" y="1601"/>
                </a:cubicBezTo>
                <a:cubicBezTo>
                  <a:pt x="2459" y="1601"/>
                  <a:pt x="2459" y="1602"/>
                  <a:pt x="2460" y="1601"/>
                </a:cubicBezTo>
                <a:cubicBezTo>
                  <a:pt x="2460" y="1601"/>
                  <a:pt x="2460" y="1600"/>
                  <a:pt x="2461" y="1600"/>
                </a:cubicBezTo>
                <a:cubicBezTo>
                  <a:pt x="2461" y="1599"/>
                  <a:pt x="2462" y="1599"/>
                  <a:pt x="2463" y="1599"/>
                </a:cubicBezTo>
                <a:cubicBezTo>
                  <a:pt x="2464" y="1600"/>
                  <a:pt x="2463" y="1603"/>
                  <a:pt x="2464" y="1601"/>
                </a:cubicBezTo>
                <a:cubicBezTo>
                  <a:pt x="2465" y="1601"/>
                  <a:pt x="2466" y="1600"/>
                  <a:pt x="2465" y="1599"/>
                </a:cubicBezTo>
                <a:cubicBezTo>
                  <a:pt x="2465" y="1599"/>
                  <a:pt x="2463" y="1599"/>
                  <a:pt x="2462" y="1599"/>
                </a:cubicBezTo>
                <a:cubicBezTo>
                  <a:pt x="2462" y="1599"/>
                  <a:pt x="2462" y="1598"/>
                  <a:pt x="2463" y="1598"/>
                </a:cubicBezTo>
                <a:cubicBezTo>
                  <a:pt x="2463" y="1597"/>
                  <a:pt x="2463" y="1598"/>
                  <a:pt x="2464" y="1598"/>
                </a:cubicBezTo>
                <a:cubicBezTo>
                  <a:pt x="2464" y="1598"/>
                  <a:pt x="2464" y="1598"/>
                  <a:pt x="2464" y="1597"/>
                </a:cubicBezTo>
                <a:cubicBezTo>
                  <a:pt x="2465" y="1597"/>
                  <a:pt x="2465" y="1597"/>
                  <a:pt x="2466" y="1598"/>
                </a:cubicBezTo>
                <a:cubicBezTo>
                  <a:pt x="2466" y="1598"/>
                  <a:pt x="2467" y="1598"/>
                  <a:pt x="2467" y="1598"/>
                </a:cubicBezTo>
                <a:cubicBezTo>
                  <a:pt x="2468" y="1599"/>
                  <a:pt x="2469" y="1599"/>
                  <a:pt x="2469" y="1598"/>
                </a:cubicBezTo>
                <a:cubicBezTo>
                  <a:pt x="2469" y="1598"/>
                  <a:pt x="2469" y="1597"/>
                  <a:pt x="2469" y="1596"/>
                </a:cubicBezTo>
                <a:cubicBezTo>
                  <a:pt x="2470" y="1596"/>
                  <a:pt x="2471" y="1596"/>
                  <a:pt x="2471" y="1597"/>
                </a:cubicBezTo>
                <a:cubicBezTo>
                  <a:pt x="2471" y="1597"/>
                  <a:pt x="2471" y="1597"/>
                  <a:pt x="2471" y="1598"/>
                </a:cubicBezTo>
                <a:cubicBezTo>
                  <a:pt x="2471" y="1598"/>
                  <a:pt x="2471" y="1598"/>
                  <a:pt x="2472" y="1598"/>
                </a:cubicBezTo>
                <a:cubicBezTo>
                  <a:pt x="2473" y="1600"/>
                  <a:pt x="2473" y="1598"/>
                  <a:pt x="2474" y="1597"/>
                </a:cubicBezTo>
                <a:cubicBezTo>
                  <a:pt x="2474" y="1597"/>
                  <a:pt x="2477" y="1595"/>
                  <a:pt x="2476" y="1595"/>
                </a:cubicBezTo>
                <a:cubicBezTo>
                  <a:pt x="2475" y="1595"/>
                  <a:pt x="2475" y="1596"/>
                  <a:pt x="2474" y="1595"/>
                </a:cubicBezTo>
                <a:cubicBezTo>
                  <a:pt x="2473" y="1594"/>
                  <a:pt x="2474" y="1594"/>
                  <a:pt x="2475" y="1594"/>
                </a:cubicBezTo>
                <a:cubicBezTo>
                  <a:pt x="2475" y="1593"/>
                  <a:pt x="2476" y="1593"/>
                  <a:pt x="2476" y="1593"/>
                </a:cubicBezTo>
                <a:cubicBezTo>
                  <a:pt x="2477" y="1593"/>
                  <a:pt x="2477" y="1593"/>
                  <a:pt x="2477" y="1592"/>
                </a:cubicBezTo>
                <a:cubicBezTo>
                  <a:pt x="2478" y="1592"/>
                  <a:pt x="2478" y="1592"/>
                  <a:pt x="2478" y="1592"/>
                </a:cubicBezTo>
                <a:cubicBezTo>
                  <a:pt x="2479" y="1592"/>
                  <a:pt x="2479" y="1593"/>
                  <a:pt x="2480" y="1592"/>
                </a:cubicBezTo>
                <a:cubicBezTo>
                  <a:pt x="2481" y="1592"/>
                  <a:pt x="2480" y="1592"/>
                  <a:pt x="2480" y="1591"/>
                </a:cubicBezTo>
                <a:cubicBezTo>
                  <a:pt x="2479" y="1590"/>
                  <a:pt x="2480" y="1590"/>
                  <a:pt x="2480" y="1589"/>
                </a:cubicBezTo>
                <a:cubicBezTo>
                  <a:pt x="2480" y="1588"/>
                  <a:pt x="2479" y="1588"/>
                  <a:pt x="2479" y="1588"/>
                </a:cubicBezTo>
                <a:cubicBezTo>
                  <a:pt x="2478" y="1586"/>
                  <a:pt x="2479" y="1585"/>
                  <a:pt x="2480" y="1585"/>
                </a:cubicBezTo>
                <a:cubicBezTo>
                  <a:pt x="2481" y="1585"/>
                  <a:pt x="2482" y="1586"/>
                  <a:pt x="2483" y="1586"/>
                </a:cubicBezTo>
                <a:cubicBezTo>
                  <a:pt x="2484" y="1586"/>
                  <a:pt x="2485" y="1585"/>
                  <a:pt x="2486" y="1585"/>
                </a:cubicBezTo>
                <a:cubicBezTo>
                  <a:pt x="2487" y="1585"/>
                  <a:pt x="2487" y="1585"/>
                  <a:pt x="2487" y="1584"/>
                </a:cubicBezTo>
                <a:cubicBezTo>
                  <a:pt x="2487" y="1583"/>
                  <a:pt x="2487" y="1583"/>
                  <a:pt x="2486" y="1583"/>
                </a:cubicBezTo>
                <a:cubicBezTo>
                  <a:pt x="2486" y="1583"/>
                  <a:pt x="2485" y="1583"/>
                  <a:pt x="2484" y="1583"/>
                </a:cubicBezTo>
                <a:cubicBezTo>
                  <a:pt x="2484" y="1582"/>
                  <a:pt x="2484" y="1582"/>
                  <a:pt x="2484" y="1581"/>
                </a:cubicBezTo>
                <a:cubicBezTo>
                  <a:pt x="2485" y="1581"/>
                  <a:pt x="2485" y="1580"/>
                  <a:pt x="2485" y="1579"/>
                </a:cubicBezTo>
                <a:cubicBezTo>
                  <a:pt x="2485" y="1579"/>
                  <a:pt x="2486" y="1578"/>
                  <a:pt x="2486" y="1578"/>
                </a:cubicBezTo>
                <a:cubicBezTo>
                  <a:pt x="2487" y="1576"/>
                  <a:pt x="2488" y="1578"/>
                  <a:pt x="2489" y="1579"/>
                </a:cubicBezTo>
                <a:cubicBezTo>
                  <a:pt x="2489" y="1579"/>
                  <a:pt x="2490" y="1580"/>
                  <a:pt x="2490" y="1580"/>
                </a:cubicBezTo>
                <a:cubicBezTo>
                  <a:pt x="2491" y="1580"/>
                  <a:pt x="2491" y="1581"/>
                  <a:pt x="2492" y="1581"/>
                </a:cubicBezTo>
                <a:cubicBezTo>
                  <a:pt x="2493" y="1582"/>
                  <a:pt x="2493" y="1581"/>
                  <a:pt x="2494" y="1580"/>
                </a:cubicBezTo>
                <a:cubicBezTo>
                  <a:pt x="2495" y="1580"/>
                  <a:pt x="2498" y="1580"/>
                  <a:pt x="2497" y="1578"/>
                </a:cubicBezTo>
                <a:cubicBezTo>
                  <a:pt x="2497" y="1578"/>
                  <a:pt x="2496" y="1577"/>
                  <a:pt x="2496" y="1577"/>
                </a:cubicBezTo>
                <a:cubicBezTo>
                  <a:pt x="2496" y="1576"/>
                  <a:pt x="2496" y="1575"/>
                  <a:pt x="2495" y="1575"/>
                </a:cubicBezTo>
                <a:cubicBezTo>
                  <a:pt x="2494" y="1575"/>
                  <a:pt x="2494" y="1576"/>
                  <a:pt x="2494" y="1577"/>
                </a:cubicBezTo>
                <a:cubicBezTo>
                  <a:pt x="2495" y="1578"/>
                  <a:pt x="2495" y="1578"/>
                  <a:pt x="2495" y="1579"/>
                </a:cubicBezTo>
                <a:cubicBezTo>
                  <a:pt x="2494" y="1580"/>
                  <a:pt x="2493" y="1582"/>
                  <a:pt x="2492" y="1580"/>
                </a:cubicBezTo>
                <a:cubicBezTo>
                  <a:pt x="2492" y="1580"/>
                  <a:pt x="2493" y="1579"/>
                  <a:pt x="2492" y="1578"/>
                </a:cubicBezTo>
                <a:cubicBezTo>
                  <a:pt x="2492" y="1578"/>
                  <a:pt x="2491" y="1577"/>
                  <a:pt x="2491" y="1577"/>
                </a:cubicBezTo>
                <a:cubicBezTo>
                  <a:pt x="2490" y="1575"/>
                  <a:pt x="2492" y="1575"/>
                  <a:pt x="2492" y="1573"/>
                </a:cubicBezTo>
                <a:cubicBezTo>
                  <a:pt x="2492" y="1573"/>
                  <a:pt x="2492" y="1572"/>
                  <a:pt x="2492" y="1571"/>
                </a:cubicBezTo>
                <a:cubicBezTo>
                  <a:pt x="2492" y="1571"/>
                  <a:pt x="2493" y="1571"/>
                  <a:pt x="2493" y="1570"/>
                </a:cubicBezTo>
                <a:cubicBezTo>
                  <a:pt x="2494" y="1570"/>
                  <a:pt x="2494" y="1569"/>
                  <a:pt x="2494" y="1569"/>
                </a:cubicBezTo>
                <a:cubicBezTo>
                  <a:pt x="2494" y="1568"/>
                  <a:pt x="2493" y="1568"/>
                  <a:pt x="2493" y="1568"/>
                </a:cubicBezTo>
                <a:cubicBezTo>
                  <a:pt x="2492" y="1569"/>
                  <a:pt x="2490" y="1569"/>
                  <a:pt x="2489" y="1569"/>
                </a:cubicBezTo>
                <a:cubicBezTo>
                  <a:pt x="2488" y="1569"/>
                  <a:pt x="2487" y="1570"/>
                  <a:pt x="2487" y="1569"/>
                </a:cubicBezTo>
                <a:cubicBezTo>
                  <a:pt x="2488" y="1569"/>
                  <a:pt x="2490" y="1569"/>
                  <a:pt x="2490" y="1568"/>
                </a:cubicBezTo>
                <a:cubicBezTo>
                  <a:pt x="2491" y="1567"/>
                  <a:pt x="2491" y="1567"/>
                  <a:pt x="2491" y="1566"/>
                </a:cubicBezTo>
                <a:cubicBezTo>
                  <a:pt x="2492" y="1566"/>
                  <a:pt x="2492" y="1565"/>
                  <a:pt x="2492" y="1565"/>
                </a:cubicBezTo>
                <a:cubicBezTo>
                  <a:pt x="2493" y="1564"/>
                  <a:pt x="2493" y="1563"/>
                  <a:pt x="2494" y="1563"/>
                </a:cubicBezTo>
                <a:cubicBezTo>
                  <a:pt x="2494" y="1563"/>
                  <a:pt x="2495" y="1563"/>
                  <a:pt x="2495" y="1562"/>
                </a:cubicBezTo>
                <a:cubicBezTo>
                  <a:pt x="2496" y="1562"/>
                  <a:pt x="2496" y="1561"/>
                  <a:pt x="2497" y="1561"/>
                </a:cubicBezTo>
                <a:cubicBezTo>
                  <a:pt x="2497" y="1561"/>
                  <a:pt x="2498" y="1561"/>
                  <a:pt x="2498" y="1561"/>
                </a:cubicBezTo>
                <a:cubicBezTo>
                  <a:pt x="2499" y="1560"/>
                  <a:pt x="2498" y="1560"/>
                  <a:pt x="2497" y="1560"/>
                </a:cubicBezTo>
                <a:cubicBezTo>
                  <a:pt x="2497" y="1560"/>
                  <a:pt x="2496" y="1559"/>
                  <a:pt x="2496" y="1559"/>
                </a:cubicBezTo>
                <a:cubicBezTo>
                  <a:pt x="2495" y="1559"/>
                  <a:pt x="2495" y="1560"/>
                  <a:pt x="2495" y="1561"/>
                </a:cubicBezTo>
                <a:cubicBezTo>
                  <a:pt x="2495" y="1561"/>
                  <a:pt x="2494" y="1562"/>
                  <a:pt x="2493" y="1561"/>
                </a:cubicBezTo>
                <a:cubicBezTo>
                  <a:pt x="2493" y="1561"/>
                  <a:pt x="2493" y="1560"/>
                  <a:pt x="2493" y="1560"/>
                </a:cubicBezTo>
                <a:cubicBezTo>
                  <a:pt x="2493" y="1560"/>
                  <a:pt x="2493" y="1560"/>
                  <a:pt x="2493" y="1559"/>
                </a:cubicBezTo>
                <a:cubicBezTo>
                  <a:pt x="2492" y="1559"/>
                  <a:pt x="2492" y="1558"/>
                  <a:pt x="2493" y="1558"/>
                </a:cubicBezTo>
                <a:cubicBezTo>
                  <a:pt x="2493" y="1558"/>
                  <a:pt x="2495" y="1558"/>
                  <a:pt x="2495" y="1557"/>
                </a:cubicBezTo>
                <a:cubicBezTo>
                  <a:pt x="2495" y="1557"/>
                  <a:pt x="2494" y="1557"/>
                  <a:pt x="2493" y="1556"/>
                </a:cubicBezTo>
                <a:cubicBezTo>
                  <a:pt x="2493" y="1556"/>
                  <a:pt x="2493" y="1556"/>
                  <a:pt x="2492" y="1555"/>
                </a:cubicBezTo>
                <a:cubicBezTo>
                  <a:pt x="2492" y="1555"/>
                  <a:pt x="2491" y="1555"/>
                  <a:pt x="2491" y="1554"/>
                </a:cubicBezTo>
                <a:cubicBezTo>
                  <a:pt x="2491" y="1552"/>
                  <a:pt x="2492" y="1553"/>
                  <a:pt x="2494" y="1552"/>
                </a:cubicBezTo>
                <a:cubicBezTo>
                  <a:pt x="2494" y="1552"/>
                  <a:pt x="2495" y="1551"/>
                  <a:pt x="2495" y="1551"/>
                </a:cubicBezTo>
                <a:cubicBezTo>
                  <a:pt x="2496" y="1552"/>
                  <a:pt x="2496" y="1552"/>
                  <a:pt x="2497" y="1553"/>
                </a:cubicBezTo>
                <a:cubicBezTo>
                  <a:pt x="2498" y="1553"/>
                  <a:pt x="2499" y="1551"/>
                  <a:pt x="2500" y="1552"/>
                </a:cubicBezTo>
                <a:cubicBezTo>
                  <a:pt x="2501" y="1552"/>
                  <a:pt x="2501" y="1555"/>
                  <a:pt x="2503" y="1554"/>
                </a:cubicBezTo>
                <a:cubicBezTo>
                  <a:pt x="2503" y="1553"/>
                  <a:pt x="2502" y="1553"/>
                  <a:pt x="2502" y="1553"/>
                </a:cubicBezTo>
                <a:cubicBezTo>
                  <a:pt x="2502" y="1552"/>
                  <a:pt x="2502" y="1551"/>
                  <a:pt x="2502" y="1551"/>
                </a:cubicBezTo>
                <a:cubicBezTo>
                  <a:pt x="2503" y="1550"/>
                  <a:pt x="2503" y="1550"/>
                  <a:pt x="2504" y="1550"/>
                </a:cubicBezTo>
                <a:cubicBezTo>
                  <a:pt x="2504" y="1549"/>
                  <a:pt x="2505" y="1548"/>
                  <a:pt x="2505" y="1548"/>
                </a:cubicBezTo>
                <a:cubicBezTo>
                  <a:pt x="2505" y="1547"/>
                  <a:pt x="2505" y="1546"/>
                  <a:pt x="2506" y="1546"/>
                </a:cubicBezTo>
                <a:cubicBezTo>
                  <a:pt x="2506" y="1545"/>
                  <a:pt x="2507" y="1545"/>
                  <a:pt x="2507" y="1544"/>
                </a:cubicBezTo>
                <a:cubicBezTo>
                  <a:pt x="2508" y="1544"/>
                  <a:pt x="2508" y="1543"/>
                  <a:pt x="2509" y="1542"/>
                </a:cubicBezTo>
                <a:cubicBezTo>
                  <a:pt x="2510" y="1542"/>
                  <a:pt x="2511" y="1541"/>
                  <a:pt x="2511" y="1541"/>
                </a:cubicBezTo>
                <a:cubicBezTo>
                  <a:pt x="2511" y="1540"/>
                  <a:pt x="2512" y="1539"/>
                  <a:pt x="2512" y="1539"/>
                </a:cubicBezTo>
                <a:cubicBezTo>
                  <a:pt x="2513" y="1538"/>
                  <a:pt x="2513" y="1537"/>
                  <a:pt x="2513" y="1535"/>
                </a:cubicBezTo>
                <a:cubicBezTo>
                  <a:pt x="2513" y="1534"/>
                  <a:pt x="2514" y="1532"/>
                  <a:pt x="2515" y="1531"/>
                </a:cubicBezTo>
                <a:cubicBezTo>
                  <a:pt x="2516" y="1530"/>
                  <a:pt x="2516" y="1530"/>
                  <a:pt x="2516" y="1529"/>
                </a:cubicBezTo>
                <a:cubicBezTo>
                  <a:pt x="2517" y="1528"/>
                  <a:pt x="2516" y="1527"/>
                  <a:pt x="2517" y="1526"/>
                </a:cubicBezTo>
                <a:cubicBezTo>
                  <a:pt x="2517" y="1525"/>
                  <a:pt x="2518" y="1525"/>
                  <a:pt x="2519" y="1524"/>
                </a:cubicBezTo>
                <a:cubicBezTo>
                  <a:pt x="2520" y="1524"/>
                  <a:pt x="2521" y="1522"/>
                  <a:pt x="2521" y="1522"/>
                </a:cubicBezTo>
                <a:cubicBezTo>
                  <a:pt x="2522" y="1521"/>
                  <a:pt x="2522" y="1518"/>
                  <a:pt x="2523" y="1518"/>
                </a:cubicBezTo>
                <a:cubicBezTo>
                  <a:pt x="2524" y="1519"/>
                  <a:pt x="2524" y="1519"/>
                  <a:pt x="2524" y="1520"/>
                </a:cubicBezTo>
                <a:cubicBezTo>
                  <a:pt x="2525" y="1520"/>
                  <a:pt x="2525" y="1520"/>
                  <a:pt x="2526" y="1521"/>
                </a:cubicBezTo>
                <a:cubicBezTo>
                  <a:pt x="2526" y="1521"/>
                  <a:pt x="2526" y="1524"/>
                  <a:pt x="2527" y="1523"/>
                </a:cubicBezTo>
                <a:cubicBezTo>
                  <a:pt x="2529" y="1522"/>
                  <a:pt x="2528" y="1521"/>
                  <a:pt x="2529" y="1520"/>
                </a:cubicBezTo>
                <a:cubicBezTo>
                  <a:pt x="2530" y="1520"/>
                  <a:pt x="2531" y="1520"/>
                  <a:pt x="2532" y="1520"/>
                </a:cubicBezTo>
                <a:cubicBezTo>
                  <a:pt x="2533" y="1519"/>
                  <a:pt x="2532" y="1518"/>
                  <a:pt x="2531" y="1517"/>
                </a:cubicBezTo>
                <a:cubicBezTo>
                  <a:pt x="2531" y="1517"/>
                  <a:pt x="2531" y="1516"/>
                  <a:pt x="2531" y="1516"/>
                </a:cubicBezTo>
                <a:cubicBezTo>
                  <a:pt x="2530" y="1515"/>
                  <a:pt x="2531" y="1514"/>
                  <a:pt x="2531" y="1514"/>
                </a:cubicBezTo>
                <a:cubicBezTo>
                  <a:pt x="2531" y="1513"/>
                  <a:pt x="2530" y="1513"/>
                  <a:pt x="2530" y="1512"/>
                </a:cubicBezTo>
                <a:cubicBezTo>
                  <a:pt x="2528" y="1510"/>
                  <a:pt x="2531" y="1510"/>
                  <a:pt x="2532" y="1510"/>
                </a:cubicBezTo>
                <a:cubicBezTo>
                  <a:pt x="2532" y="1509"/>
                  <a:pt x="2532" y="1508"/>
                  <a:pt x="2532" y="1508"/>
                </a:cubicBezTo>
                <a:cubicBezTo>
                  <a:pt x="2532" y="1507"/>
                  <a:pt x="2531" y="1507"/>
                  <a:pt x="2531" y="1506"/>
                </a:cubicBezTo>
                <a:cubicBezTo>
                  <a:pt x="2531" y="1505"/>
                  <a:pt x="2533" y="1506"/>
                  <a:pt x="2533" y="1506"/>
                </a:cubicBezTo>
                <a:cubicBezTo>
                  <a:pt x="2534" y="1506"/>
                  <a:pt x="2533" y="1505"/>
                  <a:pt x="2533" y="1505"/>
                </a:cubicBezTo>
                <a:cubicBezTo>
                  <a:pt x="2532" y="1504"/>
                  <a:pt x="2532" y="1502"/>
                  <a:pt x="2530" y="1502"/>
                </a:cubicBezTo>
                <a:cubicBezTo>
                  <a:pt x="2530" y="1502"/>
                  <a:pt x="2529" y="1502"/>
                  <a:pt x="2529" y="1501"/>
                </a:cubicBezTo>
                <a:cubicBezTo>
                  <a:pt x="2528" y="1501"/>
                  <a:pt x="2529" y="1500"/>
                  <a:pt x="2529" y="1500"/>
                </a:cubicBezTo>
                <a:cubicBezTo>
                  <a:pt x="2530" y="1500"/>
                  <a:pt x="2530" y="1500"/>
                  <a:pt x="2530" y="1499"/>
                </a:cubicBezTo>
                <a:cubicBezTo>
                  <a:pt x="2531" y="1499"/>
                  <a:pt x="2531" y="1499"/>
                  <a:pt x="2531" y="1498"/>
                </a:cubicBezTo>
                <a:cubicBezTo>
                  <a:pt x="2532" y="1498"/>
                  <a:pt x="2532" y="1499"/>
                  <a:pt x="2533" y="1499"/>
                </a:cubicBezTo>
                <a:cubicBezTo>
                  <a:pt x="2534" y="1501"/>
                  <a:pt x="2534" y="1500"/>
                  <a:pt x="2535" y="1499"/>
                </a:cubicBezTo>
                <a:cubicBezTo>
                  <a:pt x="2535" y="1498"/>
                  <a:pt x="2536" y="1498"/>
                  <a:pt x="2537" y="1498"/>
                </a:cubicBezTo>
                <a:cubicBezTo>
                  <a:pt x="2537" y="1498"/>
                  <a:pt x="2538" y="1499"/>
                  <a:pt x="2538" y="1498"/>
                </a:cubicBezTo>
                <a:cubicBezTo>
                  <a:pt x="2538" y="1497"/>
                  <a:pt x="2539" y="1496"/>
                  <a:pt x="2539" y="1496"/>
                </a:cubicBezTo>
                <a:cubicBezTo>
                  <a:pt x="2539" y="1495"/>
                  <a:pt x="2539" y="1493"/>
                  <a:pt x="2539" y="1492"/>
                </a:cubicBezTo>
                <a:cubicBezTo>
                  <a:pt x="2539" y="1490"/>
                  <a:pt x="2537" y="1491"/>
                  <a:pt x="2536" y="1491"/>
                </a:cubicBezTo>
                <a:cubicBezTo>
                  <a:pt x="2535" y="1492"/>
                  <a:pt x="2535" y="1492"/>
                  <a:pt x="2535" y="1493"/>
                </a:cubicBezTo>
                <a:cubicBezTo>
                  <a:pt x="2535" y="1493"/>
                  <a:pt x="2536" y="1494"/>
                  <a:pt x="2535" y="1494"/>
                </a:cubicBezTo>
                <a:cubicBezTo>
                  <a:pt x="2534" y="1494"/>
                  <a:pt x="2534" y="1493"/>
                  <a:pt x="2533" y="1493"/>
                </a:cubicBezTo>
                <a:cubicBezTo>
                  <a:pt x="2532" y="1493"/>
                  <a:pt x="2532" y="1494"/>
                  <a:pt x="2531" y="1494"/>
                </a:cubicBezTo>
                <a:cubicBezTo>
                  <a:pt x="2530" y="1494"/>
                  <a:pt x="2531" y="1493"/>
                  <a:pt x="2531" y="1493"/>
                </a:cubicBezTo>
                <a:cubicBezTo>
                  <a:pt x="2532" y="1493"/>
                  <a:pt x="2532" y="1493"/>
                  <a:pt x="2533" y="1492"/>
                </a:cubicBezTo>
                <a:cubicBezTo>
                  <a:pt x="2534" y="1492"/>
                  <a:pt x="2535" y="1491"/>
                  <a:pt x="2536" y="1491"/>
                </a:cubicBezTo>
                <a:cubicBezTo>
                  <a:pt x="2537" y="1490"/>
                  <a:pt x="2538" y="1489"/>
                  <a:pt x="2539" y="1488"/>
                </a:cubicBezTo>
                <a:cubicBezTo>
                  <a:pt x="2539" y="1487"/>
                  <a:pt x="2540" y="1487"/>
                  <a:pt x="2541" y="1486"/>
                </a:cubicBezTo>
                <a:cubicBezTo>
                  <a:pt x="2543" y="1484"/>
                  <a:pt x="2540" y="1485"/>
                  <a:pt x="2539" y="1485"/>
                </a:cubicBezTo>
                <a:cubicBezTo>
                  <a:pt x="2539" y="1486"/>
                  <a:pt x="2538" y="1486"/>
                  <a:pt x="2537" y="1485"/>
                </a:cubicBezTo>
                <a:cubicBezTo>
                  <a:pt x="2537" y="1485"/>
                  <a:pt x="2536" y="1485"/>
                  <a:pt x="2536" y="1485"/>
                </a:cubicBezTo>
                <a:cubicBezTo>
                  <a:pt x="2535" y="1484"/>
                  <a:pt x="2535" y="1484"/>
                  <a:pt x="2534" y="1483"/>
                </a:cubicBezTo>
                <a:cubicBezTo>
                  <a:pt x="2533" y="1483"/>
                  <a:pt x="2532" y="1483"/>
                  <a:pt x="2531" y="1482"/>
                </a:cubicBezTo>
                <a:cubicBezTo>
                  <a:pt x="2531" y="1481"/>
                  <a:pt x="2530" y="1480"/>
                  <a:pt x="2529" y="1480"/>
                </a:cubicBezTo>
                <a:cubicBezTo>
                  <a:pt x="2528" y="1479"/>
                  <a:pt x="2528" y="1478"/>
                  <a:pt x="2527" y="1478"/>
                </a:cubicBezTo>
                <a:cubicBezTo>
                  <a:pt x="2526" y="1477"/>
                  <a:pt x="2526" y="1476"/>
                  <a:pt x="2525" y="1476"/>
                </a:cubicBezTo>
                <a:cubicBezTo>
                  <a:pt x="2524" y="1476"/>
                  <a:pt x="2523" y="1476"/>
                  <a:pt x="2522" y="1477"/>
                </a:cubicBezTo>
                <a:cubicBezTo>
                  <a:pt x="2521" y="1477"/>
                  <a:pt x="2521" y="1478"/>
                  <a:pt x="2520" y="1478"/>
                </a:cubicBezTo>
                <a:cubicBezTo>
                  <a:pt x="2519" y="1479"/>
                  <a:pt x="2519" y="1479"/>
                  <a:pt x="2518" y="1479"/>
                </a:cubicBezTo>
                <a:cubicBezTo>
                  <a:pt x="2518" y="1479"/>
                  <a:pt x="2517" y="1479"/>
                  <a:pt x="2517" y="1480"/>
                </a:cubicBezTo>
                <a:cubicBezTo>
                  <a:pt x="2516" y="1480"/>
                  <a:pt x="2515" y="1480"/>
                  <a:pt x="2514" y="1480"/>
                </a:cubicBezTo>
                <a:cubicBezTo>
                  <a:pt x="2512" y="1480"/>
                  <a:pt x="2512" y="1478"/>
                  <a:pt x="2511" y="1477"/>
                </a:cubicBezTo>
                <a:cubicBezTo>
                  <a:pt x="2511" y="1477"/>
                  <a:pt x="2510" y="1476"/>
                  <a:pt x="2510" y="1476"/>
                </a:cubicBezTo>
                <a:cubicBezTo>
                  <a:pt x="2508" y="1476"/>
                  <a:pt x="2508" y="1478"/>
                  <a:pt x="2507" y="1477"/>
                </a:cubicBezTo>
                <a:cubicBezTo>
                  <a:pt x="2507" y="1477"/>
                  <a:pt x="2508" y="1476"/>
                  <a:pt x="2509" y="1476"/>
                </a:cubicBezTo>
                <a:cubicBezTo>
                  <a:pt x="2510" y="1476"/>
                  <a:pt x="2510" y="1476"/>
                  <a:pt x="2511" y="1476"/>
                </a:cubicBezTo>
                <a:cubicBezTo>
                  <a:pt x="2512" y="1476"/>
                  <a:pt x="2512" y="1476"/>
                  <a:pt x="2512" y="1476"/>
                </a:cubicBezTo>
                <a:cubicBezTo>
                  <a:pt x="2514" y="1475"/>
                  <a:pt x="2516" y="1477"/>
                  <a:pt x="2517" y="1476"/>
                </a:cubicBezTo>
                <a:cubicBezTo>
                  <a:pt x="2519" y="1475"/>
                  <a:pt x="2519" y="1473"/>
                  <a:pt x="2520" y="1472"/>
                </a:cubicBezTo>
                <a:cubicBezTo>
                  <a:pt x="2521" y="1472"/>
                  <a:pt x="2521" y="1472"/>
                  <a:pt x="2522" y="1471"/>
                </a:cubicBezTo>
                <a:cubicBezTo>
                  <a:pt x="2523" y="1471"/>
                  <a:pt x="2523" y="1470"/>
                  <a:pt x="2524" y="1470"/>
                </a:cubicBezTo>
                <a:cubicBezTo>
                  <a:pt x="2524" y="1468"/>
                  <a:pt x="2526" y="1468"/>
                  <a:pt x="2527" y="1467"/>
                </a:cubicBezTo>
                <a:cubicBezTo>
                  <a:pt x="2529" y="1467"/>
                  <a:pt x="2530" y="1466"/>
                  <a:pt x="2531" y="1465"/>
                </a:cubicBezTo>
                <a:cubicBezTo>
                  <a:pt x="2533" y="1465"/>
                  <a:pt x="2538" y="1465"/>
                  <a:pt x="2537" y="1462"/>
                </a:cubicBezTo>
                <a:cubicBezTo>
                  <a:pt x="2537" y="1459"/>
                  <a:pt x="2535" y="1458"/>
                  <a:pt x="2533" y="1456"/>
                </a:cubicBezTo>
                <a:cubicBezTo>
                  <a:pt x="2533" y="1455"/>
                  <a:pt x="2532" y="1454"/>
                  <a:pt x="2532" y="1454"/>
                </a:cubicBezTo>
                <a:cubicBezTo>
                  <a:pt x="2531" y="1453"/>
                  <a:pt x="2529" y="1452"/>
                  <a:pt x="2528" y="1451"/>
                </a:cubicBezTo>
                <a:cubicBezTo>
                  <a:pt x="2526" y="1450"/>
                  <a:pt x="2525" y="1449"/>
                  <a:pt x="2524" y="1448"/>
                </a:cubicBezTo>
                <a:cubicBezTo>
                  <a:pt x="2523" y="1447"/>
                  <a:pt x="2523" y="1446"/>
                  <a:pt x="2521" y="1446"/>
                </a:cubicBezTo>
                <a:cubicBezTo>
                  <a:pt x="2520" y="1445"/>
                  <a:pt x="2518" y="1446"/>
                  <a:pt x="2517" y="1445"/>
                </a:cubicBezTo>
                <a:cubicBezTo>
                  <a:pt x="2516" y="1444"/>
                  <a:pt x="2515" y="1444"/>
                  <a:pt x="2514" y="1442"/>
                </a:cubicBezTo>
                <a:cubicBezTo>
                  <a:pt x="2514" y="1441"/>
                  <a:pt x="2514" y="1440"/>
                  <a:pt x="2512" y="1440"/>
                </a:cubicBezTo>
                <a:cubicBezTo>
                  <a:pt x="2511" y="1439"/>
                  <a:pt x="2510" y="1439"/>
                  <a:pt x="2508" y="1440"/>
                </a:cubicBezTo>
                <a:cubicBezTo>
                  <a:pt x="2507" y="1441"/>
                  <a:pt x="2506" y="1442"/>
                  <a:pt x="2505" y="1441"/>
                </a:cubicBezTo>
                <a:cubicBezTo>
                  <a:pt x="2503" y="1441"/>
                  <a:pt x="2502" y="1440"/>
                  <a:pt x="2501" y="1440"/>
                </a:cubicBezTo>
                <a:cubicBezTo>
                  <a:pt x="2499" y="1440"/>
                  <a:pt x="2498" y="1439"/>
                  <a:pt x="2497" y="1438"/>
                </a:cubicBezTo>
                <a:cubicBezTo>
                  <a:pt x="2496" y="1437"/>
                  <a:pt x="2495" y="1437"/>
                  <a:pt x="2494" y="1436"/>
                </a:cubicBezTo>
                <a:cubicBezTo>
                  <a:pt x="2493" y="1436"/>
                  <a:pt x="2493" y="1435"/>
                  <a:pt x="2493" y="1435"/>
                </a:cubicBezTo>
                <a:cubicBezTo>
                  <a:pt x="2494" y="1434"/>
                  <a:pt x="2494" y="1433"/>
                  <a:pt x="2494" y="1432"/>
                </a:cubicBezTo>
                <a:cubicBezTo>
                  <a:pt x="2494" y="1432"/>
                  <a:pt x="2494" y="1432"/>
                  <a:pt x="2494" y="1432"/>
                </a:cubicBezTo>
                <a:cubicBezTo>
                  <a:pt x="2495" y="1432"/>
                  <a:pt x="2495" y="1434"/>
                  <a:pt x="2495" y="1434"/>
                </a:cubicBezTo>
                <a:cubicBezTo>
                  <a:pt x="2495" y="1434"/>
                  <a:pt x="2496" y="1434"/>
                  <a:pt x="2497" y="1434"/>
                </a:cubicBezTo>
                <a:cubicBezTo>
                  <a:pt x="2498" y="1435"/>
                  <a:pt x="2498" y="1436"/>
                  <a:pt x="2498" y="1438"/>
                </a:cubicBezTo>
                <a:cubicBezTo>
                  <a:pt x="2499" y="1439"/>
                  <a:pt x="2500" y="1440"/>
                  <a:pt x="2501" y="1440"/>
                </a:cubicBezTo>
                <a:cubicBezTo>
                  <a:pt x="2501" y="1440"/>
                  <a:pt x="2502" y="1440"/>
                  <a:pt x="2503" y="1440"/>
                </a:cubicBezTo>
                <a:cubicBezTo>
                  <a:pt x="2503" y="1440"/>
                  <a:pt x="2504" y="1441"/>
                  <a:pt x="2505" y="1441"/>
                </a:cubicBezTo>
                <a:cubicBezTo>
                  <a:pt x="2508" y="1442"/>
                  <a:pt x="2508" y="1437"/>
                  <a:pt x="2511" y="1438"/>
                </a:cubicBezTo>
                <a:cubicBezTo>
                  <a:pt x="2512" y="1438"/>
                  <a:pt x="2512" y="1439"/>
                  <a:pt x="2513" y="1439"/>
                </a:cubicBezTo>
                <a:cubicBezTo>
                  <a:pt x="2513" y="1439"/>
                  <a:pt x="2514" y="1439"/>
                  <a:pt x="2515" y="1439"/>
                </a:cubicBezTo>
                <a:cubicBezTo>
                  <a:pt x="2516" y="1440"/>
                  <a:pt x="2517" y="1441"/>
                  <a:pt x="2517" y="1442"/>
                </a:cubicBezTo>
                <a:cubicBezTo>
                  <a:pt x="2518" y="1443"/>
                  <a:pt x="2519" y="1444"/>
                  <a:pt x="2520" y="1444"/>
                </a:cubicBezTo>
                <a:cubicBezTo>
                  <a:pt x="2522" y="1444"/>
                  <a:pt x="2523" y="1444"/>
                  <a:pt x="2524" y="1443"/>
                </a:cubicBezTo>
                <a:cubicBezTo>
                  <a:pt x="2525" y="1443"/>
                  <a:pt x="2526" y="1444"/>
                  <a:pt x="2526" y="1444"/>
                </a:cubicBezTo>
                <a:cubicBezTo>
                  <a:pt x="2527" y="1444"/>
                  <a:pt x="2528" y="1443"/>
                  <a:pt x="2528" y="1443"/>
                </a:cubicBezTo>
                <a:cubicBezTo>
                  <a:pt x="2529" y="1444"/>
                  <a:pt x="2530" y="1444"/>
                  <a:pt x="2530" y="1445"/>
                </a:cubicBezTo>
                <a:cubicBezTo>
                  <a:pt x="2531" y="1445"/>
                  <a:pt x="2532" y="1445"/>
                  <a:pt x="2532" y="1445"/>
                </a:cubicBezTo>
                <a:cubicBezTo>
                  <a:pt x="2534" y="1445"/>
                  <a:pt x="2536" y="1447"/>
                  <a:pt x="2538" y="1446"/>
                </a:cubicBezTo>
                <a:cubicBezTo>
                  <a:pt x="2538" y="1445"/>
                  <a:pt x="2537" y="1445"/>
                  <a:pt x="2537" y="1444"/>
                </a:cubicBezTo>
                <a:cubicBezTo>
                  <a:pt x="2537" y="1444"/>
                  <a:pt x="2537" y="1443"/>
                  <a:pt x="2537" y="1443"/>
                </a:cubicBezTo>
                <a:cubicBezTo>
                  <a:pt x="2536" y="1442"/>
                  <a:pt x="2536" y="1442"/>
                  <a:pt x="2536" y="1441"/>
                </a:cubicBezTo>
                <a:cubicBezTo>
                  <a:pt x="2536" y="1440"/>
                  <a:pt x="2535" y="1440"/>
                  <a:pt x="2535" y="1440"/>
                </a:cubicBezTo>
                <a:cubicBezTo>
                  <a:pt x="2535" y="1439"/>
                  <a:pt x="2534" y="1439"/>
                  <a:pt x="2533" y="1439"/>
                </a:cubicBezTo>
                <a:cubicBezTo>
                  <a:pt x="2532" y="1438"/>
                  <a:pt x="2531" y="1438"/>
                  <a:pt x="2530" y="1438"/>
                </a:cubicBezTo>
                <a:cubicBezTo>
                  <a:pt x="2529" y="1437"/>
                  <a:pt x="2528" y="1437"/>
                  <a:pt x="2527" y="1436"/>
                </a:cubicBezTo>
                <a:cubicBezTo>
                  <a:pt x="2526" y="1435"/>
                  <a:pt x="2527" y="1433"/>
                  <a:pt x="2526" y="1431"/>
                </a:cubicBezTo>
                <a:cubicBezTo>
                  <a:pt x="2526" y="1430"/>
                  <a:pt x="2525" y="1429"/>
                  <a:pt x="2523" y="1429"/>
                </a:cubicBezTo>
                <a:cubicBezTo>
                  <a:pt x="2522" y="1428"/>
                  <a:pt x="2519" y="1427"/>
                  <a:pt x="2518" y="1426"/>
                </a:cubicBezTo>
                <a:cubicBezTo>
                  <a:pt x="2517" y="1424"/>
                  <a:pt x="2518" y="1423"/>
                  <a:pt x="2518" y="1421"/>
                </a:cubicBezTo>
                <a:cubicBezTo>
                  <a:pt x="2518" y="1419"/>
                  <a:pt x="2518" y="1418"/>
                  <a:pt x="2517" y="1416"/>
                </a:cubicBezTo>
                <a:cubicBezTo>
                  <a:pt x="2516" y="1415"/>
                  <a:pt x="2516" y="1414"/>
                  <a:pt x="2515" y="1413"/>
                </a:cubicBezTo>
                <a:cubicBezTo>
                  <a:pt x="2515" y="1413"/>
                  <a:pt x="2514" y="1412"/>
                  <a:pt x="2514" y="1411"/>
                </a:cubicBezTo>
                <a:cubicBezTo>
                  <a:pt x="2513" y="1409"/>
                  <a:pt x="2513" y="1407"/>
                  <a:pt x="2512" y="1405"/>
                </a:cubicBezTo>
                <a:cubicBezTo>
                  <a:pt x="2511" y="1402"/>
                  <a:pt x="2509" y="1399"/>
                  <a:pt x="2509" y="1396"/>
                </a:cubicBezTo>
                <a:cubicBezTo>
                  <a:pt x="2508" y="1393"/>
                  <a:pt x="2507" y="1390"/>
                  <a:pt x="2504" y="1388"/>
                </a:cubicBezTo>
                <a:cubicBezTo>
                  <a:pt x="2503" y="1387"/>
                  <a:pt x="2502" y="1387"/>
                  <a:pt x="2500" y="1386"/>
                </a:cubicBezTo>
                <a:cubicBezTo>
                  <a:pt x="2499" y="1386"/>
                  <a:pt x="2498" y="1386"/>
                  <a:pt x="2497" y="1385"/>
                </a:cubicBezTo>
                <a:cubicBezTo>
                  <a:pt x="2496" y="1384"/>
                  <a:pt x="2495" y="1383"/>
                  <a:pt x="2494" y="1382"/>
                </a:cubicBezTo>
                <a:cubicBezTo>
                  <a:pt x="2493" y="1381"/>
                  <a:pt x="2492" y="1380"/>
                  <a:pt x="2491" y="1380"/>
                </a:cubicBezTo>
                <a:cubicBezTo>
                  <a:pt x="2490" y="1379"/>
                  <a:pt x="2489" y="1378"/>
                  <a:pt x="2488" y="1378"/>
                </a:cubicBezTo>
                <a:cubicBezTo>
                  <a:pt x="2487" y="1378"/>
                  <a:pt x="2486" y="1378"/>
                  <a:pt x="2486" y="1378"/>
                </a:cubicBezTo>
                <a:cubicBezTo>
                  <a:pt x="2485" y="1379"/>
                  <a:pt x="2485" y="1380"/>
                  <a:pt x="2484" y="1379"/>
                </a:cubicBezTo>
                <a:cubicBezTo>
                  <a:pt x="2483" y="1379"/>
                  <a:pt x="2484" y="1376"/>
                  <a:pt x="2484" y="1376"/>
                </a:cubicBezTo>
                <a:cubicBezTo>
                  <a:pt x="2485" y="1375"/>
                  <a:pt x="2484" y="1374"/>
                  <a:pt x="2485" y="1374"/>
                </a:cubicBezTo>
                <a:cubicBezTo>
                  <a:pt x="2485" y="1373"/>
                  <a:pt x="2486" y="1372"/>
                  <a:pt x="2486" y="1372"/>
                </a:cubicBezTo>
                <a:cubicBezTo>
                  <a:pt x="2487" y="1371"/>
                  <a:pt x="2487" y="1371"/>
                  <a:pt x="2487" y="1370"/>
                </a:cubicBezTo>
                <a:cubicBezTo>
                  <a:pt x="2488" y="1368"/>
                  <a:pt x="2489" y="1367"/>
                  <a:pt x="2490" y="1365"/>
                </a:cubicBezTo>
                <a:cubicBezTo>
                  <a:pt x="2491" y="1364"/>
                  <a:pt x="2492" y="1362"/>
                  <a:pt x="2494" y="1361"/>
                </a:cubicBezTo>
                <a:cubicBezTo>
                  <a:pt x="2495" y="1360"/>
                  <a:pt x="2497" y="1361"/>
                  <a:pt x="2498" y="1360"/>
                </a:cubicBezTo>
                <a:cubicBezTo>
                  <a:pt x="2499" y="1359"/>
                  <a:pt x="2500" y="1358"/>
                  <a:pt x="2501" y="1356"/>
                </a:cubicBezTo>
                <a:cubicBezTo>
                  <a:pt x="2502" y="1354"/>
                  <a:pt x="2503" y="1354"/>
                  <a:pt x="2505" y="1353"/>
                </a:cubicBezTo>
                <a:cubicBezTo>
                  <a:pt x="2505" y="1353"/>
                  <a:pt x="2506" y="1352"/>
                  <a:pt x="2506" y="1351"/>
                </a:cubicBezTo>
                <a:cubicBezTo>
                  <a:pt x="2506" y="1351"/>
                  <a:pt x="2505" y="1350"/>
                  <a:pt x="2504" y="1350"/>
                </a:cubicBezTo>
                <a:cubicBezTo>
                  <a:pt x="2504" y="1350"/>
                  <a:pt x="2504" y="1349"/>
                  <a:pt x="2503" y="1349"/>
                </a:cubicBezTo>
                <a:cubicBezTo>
                  <a:pt x="2503" y="1348"/>
                  <a:pt x="2502" y="1348"/>
                  <a:pt x="2502" y="1348"/>
                </a:cubicBezTo>
                <a:cubicBezTo>
                  <a:pt x="2502" y="1347"/>
                  <a:pt x="2503" y="1347"/>
                  <a:pt x="2503" y="1346"/>
                </a:cubicBezTo>
                <a:cubicBezTo>
                  <a:pt x="2503" y="1346"/>
                  <a:pt x="2504" y="1346"/>
                  <a:pt x="2504" y="1346"/>
                </a:cubicBezTo>
                <a:cubicBezTo>
                  <a:pt x="2504" y="1346"/>
                  <a:pt x="2505" y="1346"/>
                  <a:pt x="2505" y="1346"/>
                </a:cubicBezTo>
                <a:cubicBezTo>
                  <a:pt x="2506" y="1345"/>
                  <a:pt x="2507" y="1347"/>
                  <a:pt x="2507" y="1348"/>
                </a:cubicBezTo>
                <a:cubicBezTo>
                  <a:pt x="2507" y="1349"/>
                  <a:pt x="2506" y="1350"/>
                  <a:pt x="2507" y="1350"/>
                </a:cubicBezTo>
                <a:cubicBezTo>
                  <a:pt x="2508" y="1351"/>
                  <a:pt x="2509" y="1350"/>
                  <a:pt x="2509" y="1349"/>
                </a:cubicBezTo>
                <a:cubicBezTo>
                  <a:pt x="2511" y="1349"/>
                  <a:pt x="2512" y="1349"/>
                  <a:pt x="2513" y="1348"/>
                </a:cubicBezTo>
                <a:cubicBezTo>
                  <a:pt x="2515" y="1347"/>
                  <a:pt x="2512" y="1346"/>
                  <a:pt x="2513" y="1344"/>
                </a:cubicBezTo>
                <a:cubicBezTo>
                  <a:pt x="2514" y="1343"/>
                  <a:pt x="2516" y="1343"/>
                  <a:pt x="2517" y="1342"/>
                </a:cubicBezTo>
                <a:cubicBezTo>
                  <a:pt x="2518" y="1341"/>
                  <a:pt x="2519" y="1340"/>
                  <a:pt x="2518" y="1339"/>
                </a:cubicBezTo>
                <a:cubicBezTo>
                  <a:pt x="2518" y="1338"/>
                  <a:pt x="2517" y="1338"/>
                  <a:pt x="2516" y="1338"/>
                </a:cubicBezTo>
                <a:cubicBezTo>
                  <a:pt x="2516" y="1337"/>
                  <a:pt x="2516" y="1336"/>
                  <a:pt x="2517" y="1336"/>
                </a:cubicBezTo>
                <a:cubicBezTo>
                  <a:pt x="2518" y="1337"/>
                  <a:pt x="2517" y="1337"/>
                  <a:pt x="2518" y="1338"/>
                </a:cubicBezTo>
                <a:cubicBezTo>
                  <a:pt x="2519" y="1338"/>
                  <a:pt x="2520" y="1337"/>
                  <a:pt x="2521" y="1337"/>
                </a:cubicBezTo>
                <a:cubicBezTo>
                  <a:pt x="2524" y="1336"/>
                  <a:pt x="2527" y="1334"/>
                  <a:pt x="2530" y="1332"/>
                </a:cubicBezTo>
                <a:cubicBezTo>
                  <a:pt x="2532" y="1331"/>
                  <a:pt x="2533" y="1332"/>
                  <a:pt x="2535" y="1331"/>
                </a:cubicBezTo>
                <a:cubicBezTo>
                  <a:pt x="2536" y="1331"/>
                  <a:pt x="2538" y="1330"/>
                  <a:pt x="2539" y="1329"/>
                </a:cubicBezTo>
                <a:cubicBezTo>
                  <a:pt x="2540" y="1329"/>
                  <a:pt x="2542" y="1328"/>
                  <a:pt x="2543" y="1330"/>
                </a:cubicBezTo>
                <a:cubicBezTo>
                  <a:pt x="2543" y="1330"/>
                  <a:pt x="2543" y="1331"/>
                  <a:pt x="2543" y="1332"/>
                </a:cubicBezTo>
                <a:cubicBezTo>
                  <a:pt x="2543" y="1332"/>
                  <a:pt x="2544" y="1333"/>
                  <a:pt x="2545" y="1333"/>
                </a:cubicBezTo>
                <a:cubicBezTo>
                  <a:pt x="2546" y="1333"/>
                  <a:pt x="2547" y="1332"/>
                  <a:pt x="2549" y="1331"/>
                </a:cubicBezTo>
                <a:cubicBezTo>
                  <a:pt x="2549" y="1330"/>
                  <a:pt x="2552" y="1329"/>
                  <a:pt x="2551" y="1328"/>
                </a:cubicBezTo>
                <a:cubicBezTo>
                  <a:pt x="2550" y="1327"/>
                  <a:pt x="2549" y="1328"/>
                  <a:pt x="2549" y="1328"/>
                </a:cubicBezTo>
                <a:cubicBezTo>
                  <a:pt x="2548" y="1328"/>
                  <a:pt x="2549" y="1327"/>
                  <a:pt x="2550" y="1326"/>
                </a:cubicBezTo>
                <a:cubicBezTo>
                  <a:pt x="2550" y="1326"/>
                  <a:pt x="2551" y="1325"/>
                  <a:pt x="2552" y="1324"/>
                </a:cubicBezTo>
                <a:cubicBezTo>
                  <a:pt x="2552" y="1323"/>
                  <a:pt x="2552" y="1323"/>
                  <a:pt x="2553" y="1322"/>
                </a:cubicBezTo>
                <a:cubicBezTo>
                  <a:pt x="2553" y="1321"/>
                  <a:pt x="2554" y="1320"/>
                  <a:pt x="2553" y="1319"/>
                </a:cubicBezTo>
                <a:cubicBezTo>
                  <a:pt x="2553" y="1319"/>
                  <a:pt x="2553" y="1319"/>
                  <a:pt x="2552" y="1319"/>
                </a:cubicBezTo>
                <a:cubicBezTo>
                  <a:pt x="2552" y="1319"/>
                  <a:pt x="2551" y="1319"/>
                  <a:pt x="2551" y="1319"/>
                </a:cubicBezTo>
                <a:cubicBezTo>
                  <a:pt x="2549" y="1319"/>
                  <a:pt x="2547" y="1319"/>
                  <a:pt x="2545" y="1318"/>
                </a:cubicBezTo>
                <a:cubicBezTo>
                  <a:pt x="2544" y="1318"/>
                  <a:pt x="2544" y="1318"/>
                  <a:pt x="2543" y="1317"/>
                </a:cubicBezTo>
                <a:cubicBezTo>
                  <a:pt x="2542" y="1317"/>
                  <a:pt x="2542" y="1316"/>
                  <a:pt x="2541" y="1316"/>
                </a:cubicBezTo>
                <a:cubicBezTo>
                  <a:pt x="2541" y="1316"/>
                  <a:pt x="2540" y="1315"/>
                  <a:pt x="2539" y="1316"/>
                </a:cubicBezTo>
                <a:cubicBezTo>
                  <a:pt x="2539" y="1317"/>
                  <a:pt x="2539" y="1318"/>
                  <a:pt x="2538" y="1318"/>
                </a:cubicBezTo>
                <a:cubicBezTo>
                  <a:pt x="2538" y="1319"/>
                  <a:pt x="2535" y="1318"/>
                  <a:pt x="2534" y="1318"/>
                </a:cubicBezTo>
                <a:cubicBezTo>
                  <a:pt x="2533" y="1318"/>
                  <a:pt x="2531" y="1318"/>
                  <a:pt x="2529" y="1318"/>
                </a:cubicBezTo>
                <a:cubicBezTo>
                  <a:pt x="2528" y="1318"/>
                  <a:pt x="2527" y="1317"/>
                  <a:pt x="2525" y="1317"/>
                </a:cubicBezTo>
                <a:cubicBezTo>
                  <a:pt x="2524" y="1316"/>
                  <a:pt x="2523" y="1315"/>
                  <a:pt x="2522" y="1314"/>
                </a:cubicBezTo>
                <a:cubicBezTo>
                  <a:pt x="2521" y="1314"/>
                  <a:pt x="2520" y="1313"/>
                  <a:pt x="2518" y="1312"/>
                </a:cubicBezTo>
                <a:cubicBezTo>
                  <a:pt x="2517" y="1312"/>
                  <a:pt x="2516" y="1310"/>
                  <a:pt x="2515" y="1310"/>
                </a:cubicBezTo>
                <a:cubicBezTo>
                  <a:pt x="2514" y="1309"/>
                  <a:pt x="2512" y="1310"/>
                  <a:pt x="2511" y="1311"/>
                </a:cubicBezTo>
                <a:cubicBezTo>
                  <a:pt x="2510" y="1312"/>
                  <a:pt x="2508" y="1311"/>
                  <a:pt x="2507" y="1312"/>
                </a:cubicBezTo>
                <a:cubicBezTo>
                  <a:pt x="2505" y="1313"/>
                  <a:pt x="2504" y="1314"/>
                  <a:pt x="2504" y="1315"/>
                </a:cubicBezTo>
                <a:cubicBezTo>
                  <a:pt x="2504" y="1319"/>
                  <a:pt x="2500" y="1320"/>
                  <a:pt x="2497" y="1321"/>
                </a:cubicBezTo>
                <a:cubicBezTo>
                  <a:pt x="2495" y="1323"/>
                  <a:pt x="2493" y="1326"/>
                  <a:pt x="2490" y="1325"/>
                </a:cubicBezTo>
                <a:cubicBezTo>
                  <a:pt x="2489" y="1325"/>
                  <a:pt x="2489" y="1325"/>
                  <a:pt x="2489" y="1325"/>
                </a:cubicBezTo>
                <a:cubicBezTo>
                  <a:pt x="2488" y="1325"/>
                  <a:pt x="2488" y="1325"/>
                  <a:pt x="2487" y="1325"/>
                </a:cubicBezTo>
                <a:cubicBezTo>
                  <a:pt x="2486" y="1324"/>
                  <a:pt x="2486" y="1324"/>
                  <a:pt x="2485" y="1323"/>
                </a:cubicBezTo>
                <a:cubicBezTo>
                  <a:pt x="2484" y="1323"/>
                  <a:pt x="2482" y="1323"/>
                  <a:pt x="2481" y="1322"/>
                </a:cubicBezTo>
                <a:cubicBezTo>
                  <a:pt x="2480" y="1322"/>
                  <a:pt x="2480" y="1320"/>
                  <a:pt x="2480" y="1319"/>
                </a:cubicBezTo>
                <a:cubicBezTo>
                  <a:pt x="2481" y="1317"/>
                  <a:pt x="2481" y="1316"/>
                  <a:pt x="2481" y="1314"/>
                </a:cubicBezTo>
                <a:cubicBezTo>
                  <a:pt x="2482" y="1314"/>
                  <a:pt x="2482" y="1313"/>
                  <a:pt x="2482" y="1312"/>
                </a:cubicBezTo>
                <a:cubicBezTo>
                  <a:pt x="2482" y="1312"/>
                  <a:pt x="2482" y="1311"/>
                  <a:pt x="2482" y="1310"/>
                </a:cubicBezTo>
                <a:cubicBezTo>
                  <a:pt x="2482" y="1309"/>
                  <a:pt x="2482" y="1308"/>
                  <a:pt x="2481" y="1306"/>
                </a:cubicBezTo>
                <a:cubicBezTo>
                  <a:pt x="2480" y="1305"/>
                  <a:pt x="2480" y="1304"/>
                  <a:pt x="2479" y="1303"/>
                </a:cubicBezTo>
                <a:cubicBezTo>
                  <a:pt x="2478" y="1302"/>
                  <a:pt x="2476" y="1301"/>
                  <a:pt x="2475" y="1301"/>
                </a:cubicBezTo>
                <a:cubicBezTo>
                  <a:pt x="2473" y="1301"/>
                  <a:pt x="2473" y="1302"/>
                  <a:pt x="2473" y="1303"/>
                </a:cubicBezTo>
                <a:cubicBezTo>
                  <a:pt x="2473" y="1304"/>
                  <a:pt x="2473" y="1306"/>
                  <a:pt x="2471" y="1305"/>
                </a:cubicBezTo>
                <a:cubicBezTo>
                  <a:pt x="2470" y="1304"/>
                  <a:pt x="2470" y="1303"/>
                  <a:pt x="2469" y="1302"/>
                </a:cubicBezTo>
                <a:cubicBezTo>
                  <a:pt x="2468" y="1302"/>
                  <a:pt x="2467" y="1302"/>
                  <a:pt x="2466" y="1302"/>
                </a:cubicBezTo>
                <a:cubicBezTo>
                  <a:pt x="2464" y="1302"/>
                  <a:pt x="2463" y="1302"/>
                  <a:pt x="2462" y="1301"/>
                </a:cubicBezTo>
                <a:cubicBezTo>
                  <a:pt x="2460" y="1300"/>
                  <a:pt x="2457" y="1299"/>
                  <a:pt x="2455" y="1297"/>
                </a:cubicBezTo>
                <a:cubicBezTo>
                  <a:pt x="2453" y="1295"/>
                  <a:pt x="2452" y="1292"/>
                  <a:pt x="2452" y="1289"/>
                </a:cubicBezTo>
                <a:cubicBezTo>
                  <a:pt x="2453" y="1287"/>
                  <a:pt x="2454" y="1286"/>
                  <a:pt x="2454" y="1284"/>
                </a:cubicBezTo>
                <a:cubicBezTo>
                  <a:pt x="2455" y="1283"/>
                  <a:pt x="2455" y="1281"/>
                  <a:pt x="2456" y="1280"/>
                </a:cubicBezTo>
                <a:cubicBezTo>
                  <a:pt x="2457" y="1279"/>
                  <a:pt x="2458" y="1278"/>
                  <a:pt x="2460" y="1279"/>
                </a:cubicBezTo>
                <a:cubicBezTo>
                  <a:pt x="2462" y="1280"/>
                  <a:pt x="2464" y="1282"/>
                  <a:pt x="2467" y="1282"/>
                </a:cubicBezTo>
                <a:cubicBezTo>
                  <a:pt x="2469" y="1282"/>
                  <a:pt x="2470" y="1282"/>
                  <a:pt x="2471" y="1281"/>
                </a:cubicBezTo>
                <a:cubicBezTo>
                  <a:pt x="2473" y="1281"/>
                  <a:pt x="2474" y="1281"/>
                  <a:pt x="2476" y="1281"/>
                </a:cubicBezTo>
                <a:cubicBezTo>
                  <a:pt x="2479" y="1280"/>
                  <a:pt x="2482" y="1278"/>
                  <a:pt x="2483" y="1275"/>
                </a:cubicBezTo>
                <a:cubicBezTo>
                  <a:pt x="2484" y="1274"/>
                  <a:pt x="2485" y="1274"/>
                  <a:pt x="2485" y="1273"/>
                </a:cubicBezTo>
                <a:cubicBezTo>
                  <a:pt x="2486" y="1272"/>
                  <a:pt x="2486" y="1270"/>
                  <a:pt x="2487" y="1269"/>
                </a:cubicBezTo>
                <a:cubicBezTo>
                  <a:pt x="2487" y="1268"/>
                  <a:pt x="2488" y="1266"/>
                  <a:pt x="2489" y="1265"/>
                </a:cubicBezTo>
                <a:cubicBezTo>
                  <a:pt x="2490" y="1264"/>
                  <a:pt x="2491" y="1263"/>
                  <a:pt x="2493" y="1262"/>
                </a:cubicBezTo>
                <a:cubicBezTo>
                  <a:pt x="2494" y="1261"/>
                  <a:pt x="2496" y="1260"/>
                  <a:pt x="2498" y="1260"/>
                </a:cubicBezTo>
                <a:cubicBezTo>
                  <a:pt x="2499" y="1260"/>
                  <a:pt x="2501" y="1259"/>
                  <a:pt x="2502" y="1258"/>
                </a:cubicBezTo>
                <a:cubicBezTo>
                  <a:pt x="2504" y="1257"/>
                  <a:pt x="2505" y="1256"/>
                  <a:pt x="2506" y="1255"/>
                </a:cubicBezTo>
                <a:cubicBezTo>
                  <a:pt x="2507" y="1254"/>
                  <a:pt x="2509" y="1254"/>
                  <a:pt x="2510" y="1253"/>
                </a:cubicBezTo>
                <a:cubicBezTo>
                  <a:pt x="2511" y="1252"/>
                  <a:pt x="2512" y="1251"/>
                  <a:pt x="2513" y="1250"/>
                </a:cubicBezTo>
                <a:cubicBezTo>
                  <a:pt x="2514" y="1248"/>
                  <a:pt x="2515" y="1246"/>
                  <a:pt x="2517" y="1245"/>
                </a:cubicBezTo>
                <a:cubicBezTo>
                  <a:pt x="2518" y="1244"/>
                  <a:pt x="2519" y="1242"/>
                  <a:pt x="2520" y="1241"/>
                </a:cubicBezTo>
                <a:cubicBezTo>
                  <a:pt x="2521" y="1240"/>
                  <a:pt x="2522" y="1240"/>
                  <a:pt x="2524" y="1240"/>
                </a:cubicBezTo>
                <a:cubicBezTo>
                  <a:pt x="2525" y="1240"/>
                  <a:pt x="2527" y="1240"/>
                  <a:pt x="2528" y="1240"/>
                </a:cubicBezTo>
                <a:cubicBezTo>
                  <a:pt x="2529" y="1241"/>
                  <a:pt x="2531" y="1240"/>
                  <a:pt x="2532" y="1240"/>
                </a:cubicBezTo>
                <a:cubicBezTo>
                  <a:pt x="2533" y="1240"/>
                  <a:pt x="2534" y="1240"/>
                  <a:pt x="2534" y="1239"/>
                </a:cubicBezTo>
                <a:cubicBezTo>
                  <a:pt x="2535" y="1238"/>
                  <a:pt x="2536" y="1237"/>
                  <a:pt x="2536" y="1238"/>
                </a:cubicBezTo>
                <a:cubicBezTo>
                  <a:pt x="2537" y="1239"/>
                  <a:pt x="2534" y="1239"/>
                  <a:pt x="2536" y="1240"/>
                </a:cubicBezTo>
                <a:cubicBezTo>
                  <a:pt x="2537" y="1241"/>
                  <a:pt x="2537" y="1241"/>
                  <a:pt x="2538" y="1241"/>
                </a:cubicBezTo>
                <a:cubicBezTo>
                  <a:pt x="2539" y="1242"/>
                  <a:pt x="2539" y="1242"/>
                  <a:pt x="2540" y="1243"/>
                </a:cubicBezTo>
                <a:cubicBezTo>
                  <a:pt x="2541" y="1243"/>
                  <a:pt x="2542" y="1243"/>
                  <a:pt x="2542" y="1245"/>
                </a:cubicBezTo>
                <a:cubicBezTo>
                  <a:pt x="2543" y="1246"/>
                  <a:pt x="2545" y="1246"/>
                  <a:pt x="2545" y="1247"/>
                </a:cubicBezTo>
                <a:cubicBezTo>
                  <a:pt x="2545" y="1249"/>
                  <a:pt x="2544" y="1250"/>
                  <a:pt x="2543" y="1251"/>
                </a:cubicBezTo>
                <a:cubicBezTo>
                  <a:pt x="2541" y="1252"/>
                  <a:pt x="2541" y="1253"/>
                  <a:pt x="2540" y="1254"/>
                </a:cubicBezTo>
                <a:cubicBezTo>
                  <a:pt x="2539" y="1256"/>
                  <a:pt x="2538" y="1257"/>
                  <a:pt x="2537" y="1258"/>
                </a:cubicBezTo>
                <a:cubicBezTo>
                  <a:pt x="2536" y="1259"/>
                  <a:pt x="2535" y="1260"/>
                  <a:pt x="2535" y="1261"/>
                </a:cubicBezTo>
                <a:cubicBezTo>
                  <a:pt x="2534" y="1261"/>
                  <a:pt x="2532" y="1262"/>
                  <a:pt x="2531" y="1262"/>
                </a:cubicBezTo>
                <a:cubicBezTo>
                  <a:pt x="2530" y="1262"/>
                  <a:pt x="2530" y="1262"/>
                  <a:pt x="2529" y="1263"/>
                </a:cubicBezTo>
                <a:cubicBezTo>
                  <a:pt x="2529" y="1264"/>
                  <a:pt x="2528" y="1264"/>
                  <a:pt x="2528" y="1265"/>
                </a:cubicBezTo>
                <a:cubicBezTo>
                  <a:pt x="2528" y="1267"/>
                  <a:pt x="2529" y="1268"/>
                  <a:pt x="2527" y="1269"/>
                </a:cubicBezTo>
                <a:cubicBezTo>
                  <a:pt x="2527" y="1269"/>
                  <a:pt x="2524" y="1269"/>
                  <a:pt x="2524" y="1271"/>
                </a:cubicBezTo>
                <a:cubicBezTo>
                  <a:pt x="2524" y="1272"/>
                  <a:pt x="2527" y="1271"/>
                  <a:pt x="2528" y="1272"/>
                </a:cubicBezTo>
                <a:cubicBezTo>
                  <a:pt x="2529" y="1273"/>
                  <a:pt x="2529" y="1274"/>
                  <a:pt x="2531" y="1274"/>
                </a:cubicBezTo>
                <a:cubicBezTo>
                  <a:pt x="2531" y="1274"/>
                  <a:pt x="2535" y="1273"/>
                  <a:pt x="2534" y="1275"/>
                </a:cubicBezTo>
                <a:cubicBezTo>
                  <a:pt x="2533" y="1276"/>
                  <a:pt x="2531" y="1276"/>
                  <a:pt x="2532" y="1278"/>
                </a:cubicBezTo>
                <a:cubicBezTo>
                  <a:pt x="2532" y="1279"/>
                  <a:pt x="2533" y="1279"/>
                  <a:pt x="2532" y="1280"/>
                </a:cubicBezTo>
                <a:cubicBezTo>
                  <a:pt x="2532" y="1281"/>
                  <a:pt x="2531" y="1281"/>
                  <a:pt x="2530" y="1281"/>
                </a:cubicBezTo>
                <a:cubicBezTo>
                  <a:pt x="2528" y="1281"/>
                  <a:pt x="2528" y="1281"/>
                  <a:pt x="2526" y="1282"/>
                </a:cubicBezTo>
                <a:cubicBezTo>
                  <a:pt x="2525" y="1283"/>
                  <a:pt x="2524" y="1284"/>
                  <a:pt x="2523" y="1284"/>
                </a:cubicBezTo>
                <a:cubicBezTo>
                  <a:pt x="2523" y="1284"/>
                  <a:pt x="2522" y="1284"/>
                  <a:pt x="2521" y="1285"/>
                </a:cubicBezTo>
                <a:cubicBezTo>
                  <a:pt x="2521" y="1285"/>
                  <a:pt x="2522" y="1286"/>
                  <a:pt x="2522" y="1286"/>
                </a:cubicBezTo>
                <a:cubicBezTo>
                  <a:pt x="2523" y="1287"/>
                  <a:pt x="2523" y="1289"/>
                  <a:pt x="2524" y="1289"/>
                </a:cubicBezTo>
                <a:cubicBezTo>
                  <a:pt x="2526" y="1289"/>
                  <a:pt x="2527" y="1287"/>
                  <a:pt x="2528" y="1286"/>
                </a:cubicBezTo>
                <a:cubicBezTo>
                  <a:pt x="2531" y="1284"/>
                  <a:pt x="2535" y="1282"/>
                  <a:pt x="2538" y="1280"/>
                </a:cubicBezTo>
                <a:cubicBezTo>
                  <a:pt x="2539" y="1279"/>
                  <a:pt x="2541" y="1277"/>
                  <a:pt x="2543" y="1276"/>
                </a:cubicBezTo>
                <a:cubicBezTo>
                  <a:pt x="2545" y="1275"/>
                  <a:pt x="2546" y="1274"/>
                  <a:pt x="2548" y="1273"/>
                </a:cubicBezTo>
                <a:cubicBezTo>
                  <a:pt x="2551" y="1272"/>
                  <a:pt x="2554" y="1269"/>
                  <a:pt x="2557" y="1268"/>
                </a:cubicBezTo>
                <a:cubicBezTo>
                  <a:pt x="2558" y="1268"/>
                  <a:pt x="2559" y="1267"/>
                  <a:pt x="2560" y="1267"/>
                </a:cubicBezTo>
                <a:cubicBezTo>
                  <a:pt x="2561" y="1266"/>
                  <a:pt x="2562" y="1265"/>
                  <a:pt x="2563" y="1265"/>
                </a:cubicBezTo>
                <a:cubicBezTo>
                  <a:pt x="2564" y="1264"/>
                  <a:pt x="2566" y="1265"/>
                  <a:pt x="2567" y="1265"/>
                </a:cubicBezTo>
                <a:cubicBezTo>
                  <a:pt x="2569" y="1264"/>
                  <a:pt x="2571" y="1264"/>
                  <a:pt x="2573" y="1264"/>
                </a:cubicBezTo>
                <a:cubicBezTo>
                  <a:pt x="2574" y="1264"/>
                  <a:pt x="2576" y="1264"/>
                  <a:pt x="2577" y="1264"/>
                </a:cubicBezTo>
                <a:cubicBezTo>
                  <a:pt x="2579" y="1264"/>
                  <a:pt x="2581" y="1265"/>
                  <a:pt x="2582" y="1264"/>
                </a:cubicBezTo>
                <a:cubicBezTo>
                  <a:pt x="2582" y="1263"/>
                  <a:pt x="2582" y="1262"/>
                  <a:pt x="2583" y="1261"/>
                </a:cubicBezTo>
                <a:cubicBezTo>
                  <a:pt x="2584" y="1260"/>
                  <a:pt x="2585" y="1259"/>
                  <a:pt x="2586" y="1260"/>
                </a:cubicBezTo>
                <a:cubicBezTo>
                  <a:pt x="2586" y="1262"/>
                  <a:pt x="2583" y="1261"/>
                  <a:pt x="2584" y="1263"/>
                </a:cubicBezTo>
                <a:cubicBezTo>
                  <a:pt x="2584" y="1263"/>
                  <a:pt x="2585" y="1262"/>
                  <a:pt x="2586" y="1263"/>
                </a:cubicBezTo>
                <a:cubicBezTo>
                  <a:pt x="2586" y="1263"/>
                  <a:pt x="2586" y="1264"/>
                  <a:pt x="2587" y="1264"/>
                </a:cubicBezTo>
                <a:cubicBezTo>
                  <a:pt x="2588" y="1265"/>
                  <a:pt x="2589" y="1265"/>
                  <a:pt x="2590" y="1266"/>
                </a:cubicBezTo>
                <a:cubicBezTo>
                  <a:pt x="2590" y="1266"/>
                  <a:pt x="2591" y="1267"/>
                  <a:pt x="2591" y="1267"/>
                </a:cubicBezTo>
                <a:cubicBezTo>
                  <a:pt x="2591" y="1268"/>
                  <a:pt x="2591" y="1269"/>
                  <a:pt x="2592" y="1269"/>
                </a:cubicBezTo>
                <a:cubicBezTo>
                  <a:pt x="2592" y="1269"/>
                  <a:pt x="2592" y="1268"/>
                  <a:pt x="2593" y="1268"/>
                </a:cubicBezTo>
                <a:cubicBezTo>
                  <a:pt x="2593" y="1267"/>
                  <a:pt x="2594" y="1267"/>
                  <a:pt x="2594" y="1267"/>
                </a:cubicBezTo>
                <a:cubicBezTo>
                  <a:pt x="2594" y="1266"/>
                  <a:pt x="2594" y="1265"/>
                  <a:pt x="2595" y="1265"/>
                </a:cubicBezTo>
                <a:cubicBezTo>
                  <a:pt x="2596" y="1266"/>
                  <a:pt x="2595" y="1267"/>
                  <a:pt x="2596" y="1267"/>
                </a:cubicBezTo>
                <a:cubicBezTo>
                  <a:pt x="2596" y="1268"/>
                  <a:pt x="2597" y="1267"/>
                  <a:pt x="2598" y="1268"/>
                </a:cubicBezTo>
                <a:cubicBezTo>
                  <a:pt x="2598" y="1268"/>
                  <a:pt x="2599" y="1268"/>
                  <a:pt x="2599" y="1269"/>
                </a:cubicBezTo>
                <a:cubicBezTo>
                  <a:pt x="2600" y="1270"/>
                  <a:pt x="2601" y="1270"/>
                  <a:pt x="2603" y="1270"/>
                </a:cubicBezTo>
                <a:cubicBezTo>
                  <a:pt x="2604" y="1270"/>
                  <a:pt x="2607" y="1269"/>
                  <a:pt x="2607" y="1271"/>
                </a:cubicBezTo>
                <a:cubicBezTo>
                  <a:pt x="2607" y="1272"/>
                  <a:pt x="2605" y="1273"/>
                  <a:pt x="2605" y="1274"/>
                </a:cubicBezTo>
                <a:cubicBezTo>
                  <a:pt x="2605" y="1276"/>
                  <a:pt x="2605" y="1277"/>
                  <a:pt x="2605" y="1279"/>
                </a:cubicBezTo>
                <a:cubicBezTo>
                  <a:pt x="2604" y="1280"/>
                  <a:pt x="2603" y="1281"/>
                  <a:pt x="2602" y="1282"/>
                </a:cubicBezTo>
                <a:cubicBezTo>
                  <a:pt x="2602" y="1283"/>
                  <a:pt x="2602" y="1284"/>
                  <a:pt x="2602" y="1284"/>
                </a:cubicBezTo>
                <a:cubicBezTo>
                  <a:pt x="2602" y="1285"/>
                  <a:pt x="2602" y="1285"/>
                  <a:pt x="2602" y="1286"/>
                </a:cubicBezTo>
                <a:cubicBezTo>
                  <a:pt x="2602" y="1286"/>
                  <a:pt x="2602" y="1287"/>
                  <a:pt x="2603" y="1287"/>
                </a:cubicBezTo>
                <a:cubicBezTo>
                  <a:pt x="2603" y="1287"/>
                  <a:pt x="2603" y="1287"/>
                  <a:pt x="2603" y="1287"/>
                </a:cubicBezTo>
                <a:cubicBezTo>
                  <a:pt x="2604" y="1288"/>
                  <a:pt x="2604" y="1288"/>
                  <a:pt x="2604" y="1288"/>
                </a:cubicBezTo>
                <a:cubicBezTo>
                  <a:pt x="2605" y="1288"/>
                  <a:pt x="2605" y="1288"/>
                  <a:pt x="2606" y="1288"/>
                </a:cubicBezTo>
                <a:cubicBezTo>
                  <a:pt x="2606" y="1289"/>
                  <a:pt x="2607" y="1289"/>
                  <a:pt x="2606" y="1290"/>
                </a:cubicBezTo>
                <a:cubicBezTo>
                  <a:pt x="2605" y="1290"/>
                  <a:pt x="2605" y="1289"/>
                  <a:pt x="2604" y="1290"/>
                </a:cubicBezTo>
                <a:cubicBezTo>
                  <a:pt x="2604" y="1290"/>
                  <a:pt x="2603" y="1290"/>
                  <a:pt x="2603" y="1291"/>
                </a:cubicBezTo>
                <a:cubicBezTo>
                  <a:pt x="2602" y="1291"/>
                  <a:pt x="2602" y="1291"/>
                  <a:pt x="2601" y="1291"/>
                </a:cubicBezTo>
                <a:cubicBezTo>
                  <a:pt x="2600" y="1292"/>
                  <a:pt x="2599" y="1292"/>
                  <a:pt x="2599" y="1293"/>
                </a:cubicBezTo>
                <a:cubicBezTo>
                  <a:pt x="2598" y="1294"/>
                  <a:pt x="2599" y="1295"/>
                  <a:pt x="2598" y="1296"/>
                </a:cubicBezTo>
                <a:cubicBezTo>
                  <a:pt x="2598" y="1297"/>
                  <a:pt x="2597" y="1297"/>
                  <a:pt x="2597" y="1298"/>
                </a:cubicBezTo>
                <a:cubicBezTo>
                  <a:pt x="2597" y="1298"/>
                  <a:pt x="2597" y="1299"/>
                  <a:pt x="2596" y="1300"/>
                </a:cubicBezTo>
                <a:cubicBezTo>
                  <a:pt x="2596" y="1301"/>
                  <a:pt x="2595" y="1301"/>
                  <a:pt x="2593" y="1302"/>
                </a:cubicBezTo>
                <a:cubicBezTo>
                  <a:pt x="2593" y="1302"/>
                  <a:pt x="2592" y="1302"/>
                  <a:pt x="2592" y="1303"/>
                </a:cubicBezTo>
                <a:cubicBezTo>
                  <a:pt x="2592" y="1304"/>
                  <a:pt x="2594" y="1303"/>
                  <a:pt x="2594" y="1303"/>
                </a:cubicBezTo>
                <a:cubicBezTo>
                  <a:pt x="2595" y="1304"/>
                  <a:pt x="2595" y="1304"/>
                  <a:pt x="2596" y="1304"/>
                </a:cubicBezTo>
                <a:cubicBezTo>
                  <a:pt x="2596" y="1305"/>
                  <a:pt x="2597" y="1305"/>
                  <a:pt x="2597" y="1305"/>
                </a:cubicBezTo>
                <a:cubicBezTo>
                  <a:pt x="2598" y="1305"/>
                  <a:pt x="2599" y="1306"/>
                  <a:pt x="2599" y="1306"/>
                </a:cubicBezTo>
                <a:cubicBezTo>
                  <a:pt x="2599" y="1307"/>
                  <a:pt x="2598" y="1307"/>
                  <a:pt x="2599" y="1308"/>
                </a:cubicBezTo>
                <a:cubicBezTo>
                  <a:pt x="2599" y="1309"/>
                  <a:pt x="2600" y="1309"/>
                  <a:pt x="2601" y="1309"/>
                </a:cubicBezTo>
                <a:cubicBezTo>
                  <a:pt x="2601" y="1309"/>
                  <a:pt x="2602" y="1309"/>
                  <a:pt x="2602" y="1309"/>
                </a:cubicBezTo>
                <a:cubicBezTo>
                  <a:pt x="2605" y="1311"/>
                  <a:pt x="2605" y="1308"/>
                  <a:pt x="2607" y="1309"/>
                </a:cubicBezTo>
                <a:cubicBezTo>
                  <a:pt x="2608" y="1309"/>
                  <a:pt x="2608" y="1310"/>
                  <a:pt x="2607" y="1310"/>
                </a:cubicBezTo>
                <a:cubicBezTo>
                  <a:pt x="2607" y="1311"/>
                  <a:pt x="2606" y="1311"/>
                  <a:pt x="2606" y="1311"/>
                </a:cubicBezTo>
                <a:cubicBezTo>
                  <a:pt x="2606" y="1311"/>
                  <a:pt x="2605" y="1312"/>
                  <a:pt x="2605" y="1312"/>
                </a:cubicBezTo>
                <a:cubicBezTo>
                  <a:pt x="2605" y="1312"/>
                  <a:pt x="2605" y="1312"/>
                  <a:pt x="2604" y="1313"/>
                </a:cubicBezTo>
                <a:cubicBezTo>
                  <a:pt x="2604" y="1314"/>
                  <a:pt x="2607" y="1312"/>
                  <a:pt x="2607" y="1312"/>
                </a:cubicBezTo>
                <a:cubicBezTo>
                  <a:pt x="2608" y="1311"/>
                  <a:pt x="2609" y="1311"/>
                  <a:pt x="2609" y="1311"/>
                </a:cubicBezTo>
                <a:cubicBezTo>
                  <a:pt x="2610" y="1310"/>
                  <a:pt x="2610" y="1310"/>
                  <a:pt x="2611" y="1309"/>
                </a:cubicBezTo>
                <a:cubicBezTo>
                  <a:pt x="2611" y="1309"/>
                  <a:pt x="2611" y="1307"/>
                  <a:pt x="2612" y="1307"/>
                </a:cubicBezTo>
                <a:cubicBezTo>
                  <a:pt x="2613" y="1306"/>
                  <a:pt x="2613" y="1307"/>
                  <a:pt x="2614" y="1307"/>
                </a:cubicBezTo>
                <a:cubicBezTo>
                  <a:pt x="2614" y="1308"/>
                  <a:pt x="2614" y="1308"/>
                  <a:pt x="2615" y="1308"/>
                </a:cubicBezTo>
                <a:cubicBezTo>
                  <a:pt x="2616" y="1309"/>
                  <a:pt x="2617" y="1309"/>
                  <a:pt x="2619" y="1310"/>
                </a:cubicBezTo>
                <a:cubicBezTo>
                  <a:pt x="2619" y="1310"/>
                  <a:pt x="2619" y="1311"/>
                  <a:pt x="2619" y="1311"/>
                </a:cubicBezTo>
                <a:cubicBezTo>
                  <a:pt x="2621" y="1313"/>
                  <a:pt x="2622" y="1312"/>
                  <a:pt x="2623" y="1311"/>
                </a:cubicBezTo>
                <a:cubicBezTo>
                  <a:pt x="2624" y="1310"/>
                  <a:pt x="2624" y="1310"/>
                  <a:pt x="2625" y="1310"/>
                </a:cubicBezTo>
                <a:cubicBezTo>
                  <a:pt x="2625" y="1309"/>
                  <a:pt x="2626" y="1309"/>
                  <a:pt x="2627" y="1309"/>
                </a:cubicBezTo>
                <a:cubicBezTo>
                  <a:pt x="2627" y="1309"/>
                  <a:pt x="2627" y="1310"/>
                  <a:pt x="2628" y="1310"/>
                </a:cubicBezTo>
                <a:cubicBezTo>
                  <a:pt x="2629" y="1310"/>
                  <a:pt x="2629" y="1309"/>
                  <a:pt x="2630" y="1310"/>
                </a:cubicBezTo>
                <a:cubicBezTo>
                  <a:pt x="2631" y="1310"/>
                  <a:pt x="2632" y="1311"/>
                  <a:pt x="2632" y="1312"/>
                </a:cubicBezTo>
                <a:cubicBezTo>
                  <a:pt x="2632" y="1313"/>
                  <a:pt x="2632" y="1314"/>
                  <a:pt x="2631" y="1314"/>
                </a:cubicBezTo>
                <a:cubicBezTo>
                  <a:pt x="2631" y="1313"/>
                  <a:pt x="2631" y="1313"/>
                  <a:pt x="2631" y="1313"/>
                </a:cubicBezTo>
                <a:cubicBezTo>
                  <a:pt x="2631" y="1312"/>
                  <a:pt x="2631" y="1312"/>
                  <a:pt x="2630" y="1312"/>
                </a:cubicBezTo>
                <a:cubicBezTo>
                  <a:pt x="2630" y="1312"/>
                  <a:pt x="2630" y="1312"/>
                  <a:pt x="2630" y="1312"/>
                </a:cubicBezTo>
                <a:cubicBezTo>
                  <a:pt x="2630" y="1311"/>
                  <a:pt x="2629" y="1311"/>
                  <a:pt x="2629" y="1311"/>
                </a:cubicBezTo>
                <a:cubicBezTo>
                  <a:pt x="2628" y="1311"/>
                  <a:pt x="2628" y="1312"/>
                  <a:pt x="2628" y="1312"/>
                </a:cubicBezTo>
                <a:cubicBezTo>
                  <a:pt x="2627" y="1311"/>
                  <a:pt x="2627" y="1310"/>
                  <a:pt x="2627" y="1310"/>
                </a:cubicBezTo>
                <a:cubicBezTo>
                  <a:pt x="2626" y="1309"/>
                  <a:pt x="2626" y="1310"/>
                  <a:pt x="2626" y="1311"/>
                </a:cubicBezTo>
                <a:cubicBezTo>
                  <a:pt x="2626" y="1311"/>
                  <a:pt x="2626" y="1311"/>
                  <a:pt x="2626" y="1312"/>
                </a:cubicBezTo>
                <a:cubicBezTo>
                  <a:pt x="2626" y="1312"/>
                  <a:pt x="2626" y="1312"/>
                  <a:pt x="2625" y="1312"/>
                </a:cubicBezTo>
                <a:cubicBezTo>
                  <a:pt x="2625" y="1313"/>
                  <a:pt x="2625" y="1313"/>
                  <a:pt x="2626" y="1314"/>
                </a:cubicBezTo>
                <a:cubicBezTo>
                  <a:pt x="2626" y="1314"/>
                  <a:pt x="2626" y="1314"/>
                  <a:pt x="2626" y="1314"/>
                </a:cubicBezTo>
                <a:cubicBezTo>
                  <a:pt x="2626" y="1314"/>
                  <a:pt x="2626" y="1315"/>
                  <a:pt x="2627" y="1315"/>
                </a:cubicBezTo>
                <a:cubicBezTo>
                  <a:pt x="2627" y="1315"/>
                  <a:pt x="2627" y="1315"/>
                  <a:pt x="2628" y="1315"/>
                </a:cubicBezTo>
                <a:cubicBezTo>
                  <a:pt x="2629" y="1315"/>
                  <a:pt x="2628" y="1313"/>
                  <a:pt x="2629" y="1313"/>
                </a:cubicBezTo>
                <a:cubicBezTo>
                  <a:pt x="2629" y="1313"/>
                  <a:pt x="2629" y="1314"/>
                  <a:pt x="2629" y="1315"/>
                </a:cubicBezTo>
                <a:cubicBezTo>
                  <a:pt x="2630" y="1316"/>
                  <a:pt x="2631" y="1315"/>
                  <a:pt x="2631" y="1315"/>
                </a:cubicBezTo>
                <a:cubicBezTo>
                  <a:pt x="2632" y="1316"/>
                  <a:pt x="2631" y="1317"/>
                  <a:pt x="2631" y="1317"/>
                </a:cubicBezTo>
                <a:cubicBezTo>
                  <a:pt x="2631" y="1318"/>
                  <a:pt x="2632" y="1318"/>
                  <a:pt x="2632" y="1319"/>
                </a:cubicBezTo>
                <a:cubicBezTo>
                  <a:pt x="2633" y="1319"/>
                  <a:pt x="2633" y="1320"/>
                  <a:pt x="2633" y="1321"/>
                </a:cubicBezTo>
                <a:cubicBezTo>
                  <a:pt x="2634" y="1321"/>
                  <a:pt x="2634" y="1322"/>
                  <a:pt x="2634" y="1322"/>
                </a:cubicBezTo>
                <a:cubicBezTo>
                  <a:pt x="2634" y="1323"/>
                  <a:pt x="2633" y="1323"/>
                  <a:pt x="2633" y="1323"/>
                </a:cubicBezTo>
                <a:cubicBezTo>
                  <a:pt x="2632" y="1324"/>
                  <a:pt x="2632" y="1324"/>
                  <a:pt x="2632" y="1325"/>
                </a:cubicBezTo>
                <a:cubicBezTo>
                  <a:pt x="2631" y="1326"/>
                  <a:pt x="2633" y="1326"/>
                  <a:pt x="2633" y="1325"/>
                </a:cubicBezTo>
                <a:cubicBezTo>
                  <a:pt x="2634" y="1325"/>
                  <a:pt x="2634" y="1325"/>
                  <a:pt x="2634" y="1325"/>
                </a:cubicBezTo>
                <a:cubicBezTo>
                  <a:pt x="2634" y="1326"/>
                  <a:pt x="2634" y="1326"/>
                  <a:pt x="2633" y="1327"/>
                </a:cubicBezTo>
                <a:cubicBezTo>
                  <a:pt x="2633" y="1327"/>
                  <a:pt x="2633" y="1328"/>
                  <a:pt x="2634" y="1328"/>
                </a:cubicBezTo>
                <a:cubicBezTo>
                  <a:pt x="2634" y="1328"/>
                  <a:pt x="2634" y="1328"/>
                  <a:pt x="2635" y="1329"/>
                </a:cubicBezTo>
                <a:cubicBezTo>
                  <a:pt x="2635" y="1330"/>
                  <a:pt x="2636" y="1331"/>
                  <a:pt x="2635" y="1332"/>
                </a:cubicBezTo>
                <a:cubicBezTo>
                  <a:pt x="2634" y="1332"/>
                  <a:pt x="2635" y="1331"/>
                  <a:pt x="2634" y="1331"/>
                </a:cubicBezTo>
                <a:cubicBezTo>
                  <a:pt x="2634" y="1330"/>
                  <a:pt x="2634" y="1329"/>
                  <a:pt x="2633" y="1329"/>
                </a:cubicBezTo>
                <a:cubicBezTo>
                  <a:pt x="2632" y="1329"/>
                  <a:pt x="2631" y="1330"/>
                  <a:pt x="2630" y="1329"/>
                </a:cubicBezTo>
                <a:cubicBezTo>
                  <a:pt x="2630" y="1328"/>
                  <a:pt x="2630" y="1328"/>
                  <a:pt x="2629" y="1327"/>
                </a:cubicBezTo>
                <a:cubicBezTo>
                  <a:pt x="2628" y="1327"/>
                  <a:pt x="2628" y="1327"/>
                  <a:pt x="2628" y="1327"/>
                </a:cubicBezTo>
                <a:cubicBezTo>
                  <a:pt x="2628" y="1328"/>
                  <a:pt x="2628" y="1329"/>
                  <a:pt x="2628" y="1329"/>
                </a:cubicBezTo>
                <a:cubicBezTo>
                  <a:pt x="2627" y="1330"/>
                  <a:pt x="2627" y="1328"/>
                  <a:pt x="2627" y="1328"/>
                </a:cubicBezTo>
                <a:cubicBezTo>
                  <a:pt x="2625" y="1327"/>
                  <a:pt x="2624" y="1330"/>
                  <a:pt x="2623" y="1331"/>
                </a:cubicBezTo>
                <a:cubicBezTo>
                  <a:pt x="2622" y="1331"/>
                  <a:pt x="2620" y="1333"/>
                  <a:pt x="2621" y="1334"/>
                </a:cubicBezTo>
                <a:cubicBezTo>
                  <a:pt x="2621" y="1334"/>
                  <a:pt x="2622" y="1334"/>
                  <a:pt x="2623" y="1334"/>
                </a:cubicBezTo>
                <a:cubicBezTo>
                  <a:pt x="2624" y="1334"/>
                  <a:pt x="2624" y="1334"/>
                  <a:pt x="2625" y="1334"/>
                </a:cubicBezTo>
                <a:cubicBezTo>
                  <a:pt x="2626" y="1334"/>
                  <a:pt x="2626" y="1335"/>
                  <a:pt x="2626" y="1335"/>
                </a:cubicBezTo>
                <a:cubicBezTo>
                  <a:pt x="2627" y="1336"/>
                  <a:pt x="2628" y="1335"/>
                  <a:pt x="2628" y="1336"/>
                </a:cubicBezTo>
                <a:cubicBezTo>
                  <a:pt x="2628" y="1337"/>
                  <a:pt x="2628" y="1337"/>
                  <a:pt x="2627" y="1338"/>
                </a:cubicBezTo>
                <a:cubicBezTo>
                  <a:pt x="2627" y="1339"/>
                  <a:pt x="2627" y="1339"/>
                  <a:pt x="2628" y="1340"/>
                </a:cubicBezTo>
                <a:cubicBezTo>
                  <a:pt x="2628" y="1341"/>
                  <a:pt x="2628" y="1341"/>
                  <a:pt x="2628" y="1342"/>
                </a:cubicBezTo>
                <a:cubicBezTo>
                  <a:pt x="2628" y="1342"/>
                  <a:pt x="2628" y="1343"/>
                  <a:pt x="2628" y="1343"/>
                </a:cubicBezTo>
                <a:cubicBezTo>
                  <a:pt x="2628" y="1344"/>
                  <a:pt x="2629" y="1345"/>
                  <a:pt x="2628" y="1346"/>
                </a:cubicBezTo>
                <a:cubicBezTo>
                  <a:pt x="2628" y="1346"/>
                  <a:pt x="2628" y="1347"/>
                  <a:pt x="2628" y="1348"/>
                </a:cubicBezTo>
                <a:cubicBezTo>
                  <a:pt x="2628" y="1349"/>
                  <a:pt x="2628" y="1348"/>
                  <a:pt x="2629" y="1348"/>
                </a:cubicBezTo>
                <a:cubicBezTo>
                  <a:pt x="2630" y="1348"/>
                  <a:pt x="2630" y="1349"/>
                  <a:pt x="2631" y="1349"/>
                </a:cubicBezTo>
                <a:cubicBezTo>
                  <a:pt x="2632" y="1349"/>
                  <a:pt x="2635" y="1349"/>
                  <a:pt x="2634" y="1350"/>
                </a:cubicBezTo>
                <a:cubicBezTo>
                  <a:pt x="2633" y="1351"/>
                  <a:pt x="2632" y="1351"/>
                  <a:pt x="2632" y="1351"/>
                </a:cubicBezTo>
                <a:cubicBezTo>
                  <a:pt x="2631" y="1351"/>
                  <a:pt x="2631" y="1352"/>
                  <a:pt x="2631" y="1352"/>
                </a:cubicBezTo>
                <a:cubicBezTo>
                  <a:pt x="2630" y="1353"/>
                  <a:pt x="2630" y="1353"/>
                  <a:pt x="2631" y="1354"/>
                </a:cubicBezTo>
                <a:cubicBezTo>
                  <a:pt x="2631" y="1354"/>
                  <a:pt x="2632" y="1354"/>
                  <a:pt x="2632" y="1355"/>
                </a:cubicBezTo>
                <a:cubicBezTo>
                  <a:pt x="2632" y="1355"/>
                  <a:pt x="2632" y="1356"/>
                  <a:pt x="2632" y="1356"/>
                </a:cubicBezTo>
                <a:cubicBezTo>
                  <a:pt x="2631" y="1357"/>
                  <a:pt x="2631" y="1357"/>
                  <a:pt x="2630" y="1357"/>
                </a:cubicBezTo>
                <a:cubicBezTo>
                  <a:pt x="2630" y="1357"/>
                  <a:pt x="2629" y="1358"/>
                  <a:pt x="2629" y="1358"/>
                </a:cubicBezTo>
                <a:cubicBezTo>
                  <a:pt x="2629" y="1359"/>
                  <a:pt x="2628" y="1359"/>
                  <a:pt x="2628" y="1359"/>
                </a:cubicBezTo>
                <a:cubicBezTo>
                  <a:pt x="2627" y="1360"/>
                  <a:pt x="2627" y="1360"/>
                  <a:pt x="2628" y="1361"/>
                </a:cubicBezTo>
                <a:cubicBezTo>
                  <a:pt x="2628" y="1361"/>
                  <a:pt x="2629" y="1360"/>
                  <a:pt x="2630" y="1360"/>
                </a:cubicBezTo>
                <a:cubicBezTo>
                  <a:pt x="2630" y="1362"/>
                  <a:pt x="2628" y="1362"/>
                  <a:pt x="2628" y="1363"/>
                </a:cubicBezTo>
                <a:cubicBezTo>
                  <a:pt x="2627" y="1364"/>
                  <a:pt x="2627" y="1364"/>
                  <a:pt x="2627" y="1364"/>
                </a:cubicBezTo>
                <a:cubicBezTo>
                  <a:pt x="2626" y="1365"/>
                  <a:pt x="2623" y="1367"/>
                  <a:pt x="2624" y="1369"/>
                </a:cubicBezTo>
                <a:cubicBezTo>
                  <a:pt x="2625" y="1369"/>
                  <a:pt x="2625" y="1369"/>
                  <a:pt x="2625" y="1370"/>
                </a:cubicBezTo>
                <a:cubicBezTo>
                  <a:pt x="2626" y="1371"/>
                  <a:pt x="2625" y="1371"/>
                  <a:pt x="2624" y="1371"/>
                </a:cubicBezTo>
                <a:cubicBezTo>
                  <a:pt x="2624" y="1371"/>
                  <a:pt x="2624" y="1370"/>
                  <a:pt x="2623" y="1370"/>
                </a:cubicBezTo>
                <a:cubicBezTo>
                  <a:pt x="2622" y="1370"/>
                  <a:pt x="2623" y="1371"/>
                  <a:pt x="2624" y="1372"/>
                </a:cubicBezTo>
                <a:cubicBezTo>
                  <a:pt x="2624" y="1373"/>
                  <a:pt x="2623" y="1373"/>
                  <a:pt x="2623" y="1374"/>
                </a:cubicBezTo>
                <a:cubicBezTo>
                  <a:pt x="2624" y="1374"/>
                  <a:pt x="2624" y="1374"/>
                  <a:pt x="2625" y="1375"/>
                </a:cubicBezTo>
                <a:cubicBezTo>
                  <a:pt x="2626" y="1376"/>
                  <a:pt x="2624" y="1378"/>
                  <a:pt x="2626" y="1378"/>
                </a:cubicBezTo>
                <a:cubicBezTo>
                  <a:pt x="2627" y="1378"/>
                  <a:pt x="2628" y="1378"/>
                  <a:pt x="2628" y="1378"/>
                </a:cubicBezTo>
                <a:cubicBezTo>
                  <a:pt x="2629" y="1379"/>
                  <a:pt x="2628" y="1379"/>
                  <a:pt x="2627" y="1379"/>
                </a:cubicBezTo>
                <a:cubicBezTo>
                  <a:pt x="2627" y="1379"/>
                  <a:pt x="2625" y="1378"/>
                  <a:pt x="2626" y="1379"/>
                </a:cubicBezTo>
                <a:cubicBezTo>
                  <a:pt x="2626" y="1380"/>
                  <a:pt x="2627" y="1380"/>
                  <a:pt x="2628" y="1380"/>
                </a:cubicBezTo>
                <a:cubicBezTo>
                  <a:pt x="2628" y="1380"/>
                  <a:pt x="2628" y="1380"/>
                  <a:pt x="2628" y="1380"/>
                </a:cubicBezTo>
                <a:cubicBezTo>
                  <a:pt x="2628" y="1381"/>
                  <a:pt x="2629" y="1381"/>
                  <a:pt x="2629" y="1381"/>
                </a:cubicBezTo>
                <a:cubicBezTo>
                  <a:pt x="2630" y="1381"/>
                  <a:pt x="2630" y="1382"/>
                  <a:pt x="2629" y="1382"/>
                </a:cubicBezTo>
                <a:cubicBezTo>
                  <a:pt x="2628" y="1383"/>
                  <a:pt x="2627" y="1382"/>
                  <a:pt x="2627" y="1382"/>
                </a:cubicBezTo>
                <a:cubicBezTo>
                  <a:pt x="2626" y="1382"/>
                  <a:pt x="2626" y="1382"/>
                  <a:pt x="2625" y="1382"/>
                </a:cubicBezTo>
                <a:cubicBezTo>
                  <a:pt x="2625" y="1381"/>
                  <a:pt x="2624" y="1380"/>
                  <a:pt x="2624" y="1381"/>
                </a:cubicBezTo>
                <a:cubicBezTo>
                  <a:pt x="2623" y="1381"/>
                  <a:pt x="2624" y="1382"/>
                  <a:pt x="2624" y="1382"/>
                </a:cubicBezTo>
                <a:cubicBezTo>
                  <a:pt x="2624" y="1383"/>
                  <a:pt x="2623" y="1383"/>
                  <a:pt x="2623" y="1383"/>
                </a:cubicBezTo>
                <a:cubicBezTo>
                  <a:pt x="2622" y="1384"/>
                  <a:pt x="2622" y="1384"/>
                  <a:pt x="2622" y="1385"/>
                </a:cubicBezTo>
                <a:cubicBezTo>
                  <a:pt x="2621" y="1385"/>
                  <a:pt x="2619" y="1387"/>
                  <a:pt x="2620" y="1387"/>
                </a:cubicBezTo>
                <a:cubicBezTo>
                  <a:pt x="2621" y="1387"/>
                  <a:pt x="2621" y="1386"/>
                  <a:pt x="2622" y="1386"/>
                </a:cubicBezTo>
                <a:cubicBezTo>
                  <a:pt x="2622" y="1386"/>
                  <a:pt x="2622" y="1387"/>
                  <a:pt x="2623" y="1386"/>
                </a:cubicBezTo>
                <a:cubicBezTo>
                  <a:pt x="2623" y="1386"/>
                  <a:pt x="2623" y="1386"/>
                  <a:pt x="2624" y="1386"/>
                </a:cubicBezTo>
                <a:cubicBezTo>
                  <a:pt x="2624" y="1385"/>
                  <a:pt x="2625" y="1385"/>
                  <a:pt x="2625" y="1384"/>
                </a:cubicBezTo>
                <a:cubicBezTo>
                  <a:pt x="2625" y="1384"/>
                  <a:pt x="2624" y="1384"/>
                  <a:pt x="2624" y="1384"/>
                </a:cubicBezTo>
                <a:cubicBezTo>
                  <a:pt x="2624" y="1383"/>
                  <a:pt x="2625" y="1383"/>
                  <a:pt x="2625" y="1383"/>
                </a:cubicBezTo>
                <a:cubicBezTo>
                  <a:pt x="2626" y="1384"/>
                  <a:pt x="2625" y="1384"/>
                  <a:pt x="2625" y="1385"/>
                </a:cubicBezTo>
                <a:cubicBezTo>
                  <a:pt x="2625" y="1386"/>
                  <a:pt x="2626" y="1385"/>
                  <a:pt x="2627" y="1385"/>
                </a:cubicBezTo>
                <a:cubicBezTo>
                  <a:pt x="2628" y="1386"/>
                  <a:pt x="2627" y="1386"/>
                  <a:pt x="2627" y="1387"/>
                </a:cubicBezTo>
                <a:cubicBezTo>
                  <a:pt x="2627" y="1388"/>
                  <a:pt x="2627" y="1388"/>
                  <a:pt x="2628" y="1389"/>
                </a:cubicBezTo>
                <a:cubicBezTo>
                  <a:pt x="2628" y="1389"/>
                  <a:pt x="2628" y="1390"/>
                  <a:pt x="2629" y="1390"/>
                </a:cubicBezTo>
                <a:cubicBezTo>
                  <a:pt x="2630" y="1390"/>
                  <a:pt x="2630" y="1389"/>
                  <a:pt x="2630" y="1388"/>
                </a:cubicBezTo>
                <a:cubicBezTo>
                  <a:pt x="2630" y="1388"/>
                  <a:pt x="2630" y="1387"/>
                  <a:pt x="2631" y="1387"/>
                </a:cubicBezTo>
                <a:cubicBezTo>
                  <a:pt x="2631" y="1386"/>
                  <a:pt x="2632" y="1386"/>
                  <a:pt x="2632" y="1386"/>
                </a:cubicBezTo>
                <a:cubicBezTo>
                  <a:pt x="2632" y="1385"/>
                  <a:pt x="2632" y="1385"/>
                  <a:pt x="2633" y="1384"/>
                </a:cubicBezTo>
                <a:cubicBezTo>
                  <a:pt x="2633" y="1384"/>
                  <a:pt x="2634" y="1383"/>
                  <a:pt x="2634" y="1383"/>
                </a:cubicBezTo>
                <a:cubicBezTo>
                  <a:pt x="2635" y="1383"/>
                  <a:pt x="2636" y="1381"/>
                  <a:pt x="2637" y="1381"/>
                </a:cubicBezTo>
                <a:cubicBezTo>
                  <a:pt x="2638" y="1381"/>
                  <a:pt x="2639" y="1381"/>
                  <a:pt x="2639" y="1381"/>
                </a:cubicBezTo>
                <a:cubicBezTo>
                  <a:pt x="2640" y="1380"/>
                  <a:pt x="2640" y="1380"/>
                  <a:pt x="2640" y="1380"/>
                </a:cubicBezTo>
                <a:cubicBezTo>
                  <a:pt x="2641" y="1379"/>
                  <a:pt x="2642" y="1380"/>
                  <a:pt x="2642" y="1379"/>
                </a:cubicBezTo>
                <a:cubicBezTo>
                  <a:pt x="2643" y="1379"/>
                  <a:pt x="2643" y="1378"/>
                  <a:pt x="2644" y="1379"/>
                </a:cubicBezTo>
                <a:cubicBezTo>
                  <a:pt x="2644" y="1381"/>
                  <a:pt x="2642" y="1380"/>
                  <a:pt x="2642" y="1381"/>
                </a:cubicBezTo>
                <a:cubicBezTo>
                  <a:pt x="2641" y="1382"/>
                  <a:pt x="2641" y="1382"/>
                  <a:pt x="2641" y="1383"/>
                </a:cubicBezTo>
                <a:cubicBezTo>
                  <a:pt x="2640" y="1383"/>
                  <a:pt x="2640" y="1383"/>
                  <a:pt x="2640" y="1384"/>
                </a:cubicBezTo>
                <a:cubicBezTo>
                  <a:pt x="2641" y="1384"/>
                  <a:pt x="2641" y="1384"/>
                  <a:pt x="2642" y="1384"/>
                </a:cubicBezTo>
                <a:cubicBezTo>
                  <a:pt x="2643" y="1384"/>
                  <a:pt x="2643" y="1385"/>
                  <a:pt x="2643" y="1385"/>
                </a:cubicBezTo>
                <a:cubicBezTo>
                  <a:pt x="2644" y="1386"/>
                  <a:pt x="2646" y="1386"/>
                  <a:pt x="2646" y="1384"/>
                </a:cubicBezTo>
                <a:cubicBezTo>
                  <a:pt x="2647" y="1384"/>
                  <a:pt x="2647" y="1384"/>
                  <a:pt x="2648" y="1383"/>
                </a:cubicBezTo>
                <a:cubicBezTo>
                  <a:pt x="2648" y="1382"/>
                  <a:pt x="2649" y="1382"/>
                  <a:pt x="2648" y="1381"/>
                </a:cubicBezTo>
                <a:cubicBezTo>
                  <a:pt x="2648" y="1381"/>
                  <a:pt x="2647" y="1381"/>
                  <a:pt x="2647" y="1381"/>
                </a:cubicBezTo>
                <a:cubicBezTo>
                  <a:pt x="2647" y="1381"/>
                  <a:pt x="2647" y="1380"/>
                  <a:pt x="2647" y="1380"/>
                </a:cubicBezTo>
                <a:cubicBezTo>
                  <a:pt x="2647" y="1379"/>
                  <a:pt x="2647" y="1378"/>
                  <a:pt x="2647" y="1378"/>
                </a:cubicBezTo>
                <a:cubicBezTo>
                  <a:pt x="2647" y="1377"/>
                  <a:pt x="2647" y="1377"/>
                  <a:pt x="2648" y="1377"/>
                </a:cubicBezTo>
                <a:cubicBezTo>
                  <a:pt x="2649" y="1378"/>
                  <a:pt x="2648" y="1378"/>
                  <a:pt x="2648" y="1378"/>
                </a:cubicBezTo>
                <a:cubicBezTo>
                  <a:pt x="2648" y="1379"/>
                  <a:pt x="2649" y="1379"/>
                  <a:pt x="2649" y="1379"/>
                </a:cubicBezTo>
                <a:cubicBezTo>
                  <a:pt x="2649" y="1380"/>
                  <a:pt x="2648" y="1383"/>
                  <a:pt x="2650" y="1382"/>
                </a:cubicBezTo>
                <a:cubicBezTo>
                  <a:pt x="2651" y="1382"/>
                  <a:pt x="2651" y="1380"/>
                  <a:pt x="2652" y="1380"/>
                </a:cubicBezTo>
                <a:cubicBezTo>
                  <a:pt x="2653" y="1379"/>
                  <a:pt x="2654" y="1378"/>
                  <a:pt x="2654" y="1377"/>
                </a:cubicBezTo>
                <a:cubicBezTo>
                  <a:pt x="2653" y="1376"/>
                  <a:pt x="2653" y="1376"/>
                  <a:pt x="2653" y="1376"/>
                </a:cubicBezTo>
                <a:cubicBezTo>
                  <a:pt x="2652" y="1375"/>
                  <a:pt x="2653" y="1375"/>
                  <a:pt x="2654" y="1374"/>
                </a:cubicBezTo>
                <a:cubicBezTo>
                  <a:pt x="2655" y="1374"/>
                  <a:pt x="2655" y="1372"/>
                  <a:pt x="2657" y="1373"/>
                </a:cubicBezTo>
                <a:cubicBezTo>
                  <a:pt x="2658" y="1373"/>
                  <a:pt x="2658" y="1373"/>
                  <a:pt x="2659" y="1373"/>
                </a:cubicBezTo>
                <a:cubicBezTo>
                  <a:pt x="2659" y="1374"/>
                  <a:pt x="2659" y="1374"/>
                  <a:pt x="2660" y="1375"/>
                </a:cubicBezTo>
                <a:cubicBezTo>
                  <a:pt x="2661" y="1375"/>
                  <a:pt x="2661" y="1374"/>
                  <a:pt x="2662" y="1375"/>
                </a:cubicBezTo>
                <a:cubicBezTo>
                  <a:pt x="2662" y="1375"/>
                  <a:pt x="2662" y="1376"/>
                  <a:pt x="2663" y="1376"/>
                </a:cubicBezTo>
                <a:cubicBezTo>
                  <a:pt x="2664" y="1376"/>
                  <a:pt x="2664" y="1376"/>
                  <a:pt x="2665" y="1376"/>
                </a:cubicBezTo>
                <a:cubicBezTo>
                  <a:pt x="2665" y="1377"/>
                  <a:pt x="2665" y="1377"/>
                  <a:pt x="2666" y="1377"/>
                </a:cubicBezTo>
                <a:cubicBezTo>
                  <a:pt x="2667" y="1378"/>
                  <a:pt x="2666" y="1375"/>
                  <a:pt x="2666" y="1375"/>
                </a:cubicBezTo>
                <a:cubicBezTo>
                  <a:pt x="2666" y="1374"/>
                  <a:pt x="2667" y="1373"/>
                  <a:pt x="2667" y="1373"/>
                </a:cubicBezTo>
                <a:cubicBezTo>
                  <a:pt x="2668" y="1374"/>
                  <a:pt x="2668" y="1374"/>
                  <a:pt x="2669" y="1374"/>
                </a:cubicBezTo>
                <a:cubicBezTo>
                  <a:pt x="2669" y="1373"/>
                  <a:pt x="2669" y="1373"/>
                  <a:pt x="2669" y="1373"/>
                </a:cubicBezTo>
                <a:cubicBezTo>
                  <a:pt x="2670" y="1372"/>
                  <a:pt x="2671" y="1372"/>
                  <a:pt x="2671" y="1372"/>
                </a:cubicBezTo>
                <a:cubicBezTo>
                  <a:pt x="2670" y="1371"/>
                  <a:pt x="2669" y="1371"/>
                  <a:pt x="2669" y="1370"/>
                </a:cubicBezTo>
                <a:cubicBezTo>
                  <a:pt x="2669" y="1370"/>
                  <a:pt x="2670" y="1369"/>
                  <a:pt x="2671" y="1369"/>
                </a:cubicBezTo>
                <a:cubicBezTo>
                  <a:pt x="2671" y="1369"/>
                  <a:pt x="2671" y="1370"/>
                  <a:pt x="2671" y="1370"/>
                </a:cubicBezTo>
                <a:cubicBezTo>
                  <a:pt x="2672" y="1370"/>
                  <a:pt x="2672" y="1370"/>
                  <a:pt x="2673" y="1370"/>
                </a:cubicBezTo>
                <a:cubicBezTo>
                  <a:pt x="2673" y="1370"/>
                  <a:pt x="2674" y="1370"/>
                  <a:pt x="2675" y="1370"/>
                </a:cubicBezTo>
                <a:cubicBezTo>
                  <a:pt x="2676" y="1370"/>
                  <a:pt x="2676" y="1370"/>
                  <a:pt x="2676" y="1371"/>
                </a:cubicBezTo>
                <a:cubicBezTo>
                  <a:pt x="2677" y="1372"/>
                  <a:pt x="2677" y="1373"/>
                  <a:pt x="2679" y="1372"/>
                </a:cubicBezTo>
                <a:cubicBezTo>
                  <a:pt x="2679" y="1372"/>
                  <a:pt x="2679" y="1371"/>
                  <a:pt x="2680" y="1371"/>
                </a:cubicBezTo>
                <a:cubicBezTo>
                  <a:pt x="2680" y="1371"/>
                  <a:pt x="2681" y="1371"/>
                  <a:pt x="2681" y="1370"/>
                </a:cubicBezTo>
                <a:cubicBezTo>
                  <a:pt x="2682" y="1370"/>
                  <a:pt x="2682" y="1369"/>
                  <a:pt x="2683" y="1368"/>
                </a:cubicBezTo>
                <a:cubicBezTo>
                  <a:pt x="2683" y="1367"/>
                  <a:pt x="2683" y="1366"/>
                  <a:pt x="2684" y="1365"/>
                </a:cubicBezTo>
                <a:cubicBezTo>
                  <a:pt x="2685" y="1363"/>
                  <a:pt x="2685" y="1362"/>
                  <a:pt x="2685" y="1360"/>
                </a:cubicBezTo>
                <a:cubicBezTo>
                  <a:pt x="2686" y="1360"/>
                  <a:pt x="2686" y="1359"/>
                  <a:pt x="2686" y="1358"/>
                </a:cubicBezTo>
                <a:cubicBezTo>
                  <a:pt x="2687" y="1358"/>
                  <a:pt x="2686" y="1357"/>
                  <a:pt x="2687" y="1356"/>
                </a:cubicBezTo>
                <a:cubicBezTo>
                  <a:pt x="2687" y="1355"/>
                  <a:pt x="2688" y="1354"/>
                  <a:pt x="2688" y="1352"/>
                </a:cubicBezTo>
                <a:cubicBezTo>
                  <a:pt x="2688" y="1351"/>
                  <a:pt x="2688" y="1351"/>
                  <a:pt x="2689" y="1350"/>
                </a:cubicBezTo>
                <a:cubicBezTo>
                  <a:pt x="2689" y="1350"/>
                  <a:pt x="2689" y="1350"/>
                  <a:pt x="2689" y="1349"/>
                </a:cubicBezTo>
                <a:cubicBezTo>
                  <a:pt x="2688" y="1349"/>
                  <a:pt x="2688" y="1349"/>
                  <a:pt x="2687" y="1350"/>
                </a:cubicBezTo>
                <a:cubicBezTo>
                  <a:pt x="2684" y="1351"/>
                  <a:pt x="2686" y="1343"/>
                  <a:pt x="2686" y="1343"/>
                </a:cubicBezTo>
                <a:cubicBezTo>
                  <a:pt x="2686" y="1340"/>
                  <a:pt x="2685" y="1337"/>
                  <a:pt x="2685" y="1334"/>
                </a:cubicBezTo>
                <a:cubicBezTo>
                  <a:pt x="2685" y="1333"/>
                  <a:pt x="2685" y="1331"/>
                  <a:pt x="2685" y="1330"/>
                </a:cubicBezTo>
                <a:cubicBezTo>
                  <a:pt x="2685" y="1329"/>
                  <a:pt x="2684" y="1327"/>
                  <a:pt x="2684" y="1326"/>
                </a:cubicBezTo>
                <a:cubicBezTo>
                  <a:pt x="2684" y="1324"/>
                  <a:pt x="2684" y="1323"/>
                  <a:pt x="2683" y="1322"/>
                </a:cubicBezTo>
                <a:cubicBezTo>
                  <a:pt x="2682" y="1321"/>
                  <a:pt x="2682" y="1320"/>
                  <a:pt x="2681" y="1318"/>
                </a:cubicBezTo>
                <a:cubicBezTo>
                  <a:pt x="2680" y="1317"/>
                  <a:pt x="2680" y="1316"/>
                  <a:pt x="2679" y="1315"/>
                </a:cubicBezTo>
                <a:cubicBezTo>
                  <a:pt x="2678" y="1314"/>
                  <a:pt x="2677" y="1313"/>
                  <a:pt x="2677" y="1312"/>
                </a:cubicBezTo>
                <a:cubicBezTo>
                  <a:pt x="2676" y="1311"/>
                  <a:pt x="2676" y="1310"/>
                  <a:pt x="2676" y="1310"/>
                </a:cubicBezTo>
                <a:cubicBezTo>
                  <a:pt x="2676" y="1309"/>
                  <a:pt x="2675" y="1308"/>
                  <a:pt x="2674" y="1307"/>
                </a:cubicBezTo>
                <a:cubicBezTo>
                  <a:pt x="2674" y="1306"/>
                  <a:pt x="2673" y="1305"/>
                  <a:pt x="2672" y="1304"/>
                </a:cubicBezTo>
                <a:cubicBezTo>
                  <a:pt x="2672" y="1303"/>
                  <a:pt x="2671" y="1303"/>
                  <a:pt x="2670" y="1301"/>
                </a:cubicBezTo>
                <a:cubicBezTo>
                  <a:pt x="2670" y="1300"/>
                  <a:pt x="2670" y="1299"/>
                  <a:pt x="2669" y="1298"/>
                </a:cubicBezTo>
                <a:cubicBezTo>
                  <a:pt x="2669" y="1297"/>
                  <a:pt x="2668" y="1297"/>
                  <a:pt x="2668" y="1296"/>
                </a:cubicBezTo>
                <a:cubicBezTo>
                  <a:pt x="2667" y="1295"/>
                  <a:pt x="2666" y="1293"/>
                  <a:pt x="2665" y="1292"/>
                </a:cubicBezTo>
                <a:cubicBezTo>
                  <a:pt x="2664" y="1290"/>
                  <a:pt x="2663" y="1290"/>
                  <a:pt x="2662" y="1289"/>
                </a:cubicBezTo>
                <a:cubicBezTo>
                  <a:pt x="2660" y="1287"/>
                  <a:pt x="2659" y="1284"/>
                  <a:pt x="2657" y="1283"/>
                </a:cubicBezTo>
                <a:cubicBezTo>
                  <a:pt x="2655" y="1281"/>
                  <a:pt x="2653" y="1279"/>
                  <a:pt x="2650" y="1278"/>
                </a:cubicBezTo>
                <a:cubicBezTo>
                  <a:pt x="2650" y="1278"/>
                  <a:pt x="2649" y="1278"/>
                  <a:pt x="2648" y="1278"/>
                </a:cubicBezTo>
                <a:cubicBezTo>
                  <a:pt x="2647" y="1278"/>
                  <a:pt x="2647" y="1278"/>
                  <a:pt x="2646" y="1278"/>
                </a:cubicBezTo>
                <a:cubicBezTo>
                  <a:pt x="2646" y="1277"/>
                  <a:pt x="2645" y="1278"/>
                  <a:pt x="2645" y="1277"/>
                </a:cubicBezTo>
                <a:cubicBezTo>
                  <a:pt x="2645" y="1276"/>
                  <a:pt x="2646" y="1275"/>
                  <a:pt x="2646" y="1275"/>
                </a:cubicBezTo>
                <a:cubicBezTo>
                  <a:pt x="2647" y="1272"/>
                  <a:pt x="2648" y="1276"/>
                  <a:pt x="2648" y="1276"/>
                </a:cubicBezTo>
                <a:cubicBezTo>
                  <a:pt x="2650" y="1275"/>
                  <a:pt x="2648" y="1274"/>
                  <a:pt x="2648" y="1273"/>
                </a:cubicBezTo>
                <a:cubicBezTo>
                  <a:pt x="2648" y="1271"/>
                  <a:pt x="2650" y="1270"/>
                  <a:pt x="2649" y="1269"/>
                </a:cubicBezTo>
                <a:cubicBezTo>
                  <a:pt x="2649" y="1268"/>
                  <a:pt x="2648" y="1267"/>
                  <a:pt x="2649" y="1265"/>
                </a:cubicBezTo>
                <a:cubicBezTo>
                  <a:pt x="2650" y="1264"/>
                  <a:pt x="2651" y="1264"/>
                  <a:pt x="2652" y="1264"/>
                </a:cubicBezTo>
                <a:cubicBezTo>
                  <a:pt x="2653" y="1263"/>
                  <a:pt x="2654" y="1262"/>
                  <a:pt x="2654" y="1262"/>
                </a:cubicBezTo>
                <a:cubicBezTo>
                  <a:pt x="2655" y="1262"/>
                  <a:pt x="2656" y="1262"/>
                  <a:pt x="2657" y="1261"/>
                </a:cubicBezTo>
                <a:cubicBezTo>
                  <a:pt x="2658" y="1261"/>
                  <a:pt x="2660" y="1261"/>
                  <a:pt x="2661" y="1261"/>
                </a:cubicBezTo>
                <a:cubicBezTo>
                  <a:pt x="2664" y="1260"/>
                  <a:pt x="2666" y="1257"/>
                  <a:pt x="2669" y="1256"/>
                </a:cubicBezTo>
                <a:cubicBezTo>
                  <a:pt x="2671" y="1254"/>
                  <a:pt x="2673" y="1253"/>
                  <a:pt x="2675" y="1251"/>
                </a:cubicBezTo>
                <a:cubicBezTo>
                  <a:pt x="2676" y="1250"/>
                  <a:pt x="2677" y="1249"/>
                  <a:pt x="2679" y="1248"/>
                </a:cubicBezTo>
                <a:cubicBezTo>
                  <a:pt x="2681" y="1246"/>
                  <a:pt x="2683" y="1245"/>
                  <a:pt x="2685" y="1244"/>
                </a:cubicBezTo>
                <a:cubicBezTo>
                  <a:pt x="2687" y="1243"/>
                  <a:pt x="2688" y="1242"/>
                  <a:pt x="2689" y="1242"/>
                </a:cubicBezTo>
                <a:cubicBezTo>
                  <a:pt x="2690" y="1241"/>
                  <a:pt x="2691" y="1240"/>
                  <a:pt x="2692" y="1239"/>
                </a:cubicBezTo>
                <a:cubicBezTo>
                  <a:pt x="2693" y="1238"/>
                  <a:pt x="2692" y="1236"/>
                  <a:pt x="2692" y="1235"/>
                </a:cubicBezTo>
                <a:cubicBezTo>
                  <a:pt x="2691" y="1234"/>
                  <a:pt x="2691" y="1232"/>
                  <a:pt x="2692" y="1231"/>
                </a:cubicBezTo>
                <a:cubicBezTo>
                  <a:pt x="2692" y="1230"/>
                  <a:pt x="2693" y="1229"/>
                  <a:pt x="2693" y="1228"/>
                </a:cubicBezTo>
                <a:cubicBezTo>
                  <a:pt x="2693" y="1227"/>
                  <a:pt x="2693" y="1226"/>
                  <a:pt x="2693" y="1225"/>
                </a:cubicBezTo>
                <a:cubicBezTo>
                  <a:pt x="2693" y="1223"/>
                  <a:pt x="2694" y="1223"/>
                  <a:pt x="2694" y="1221"/>
                </a:cubicBezTo>
                <a:cubicBezTo>
                  <a:pt x="2694" y="1220"/>
                  <a:pt x="2694" y="1218"/>
                  <a:pt x="2695" y="1217"/>
                </a:cubicBezTo>
                <a:cubicBezTo>
                  <a:pt x="2696" y="1216"/>
                  <a:pt x="2697" y="1215"/>
                  <a:pt x="2698" y="1214"/>
                </a:cubicBezTo>
                <a:cubicBezTo>
                  <a:pt x="2698" y="1212"/>
                  <a:pt x="2699" y="1211"/>
                  <a:pt x="2700" y="1210"/>
                </a:cubicBezTo>
                <a:cubicBezTo>
                  <a:pt x="2701" y="1209"/>
                  <a:pt x="2703" y="1208"/>
                  <a:pt x="2704" y="1207"/>
                </a:cubicBezTo>
                <a:cubicBezTo>
                  <a:pt x="2705" y="1206"/>
                  <a:pt x="2706" y="1205"/>
                  <a:pt x="2707" y="1205"/>
                </a:cubicBezTo>
                <a:cubicBezTo>
                  <a:pt x="2708" y="1205"/>
                  <a:pt x="2709" y="1205"/>
                  <a:pt x="2710" y="1205"/>
                </a:cubicBezTo>
                <a:cubicBezTo>
                  <a:pt x="2710" y="1206"/>
                  <a:pt x="2710" y="1206"/>
                  <a:pt x="2711" y="1206"/>
                </a:cubicBezTo>
                <a:cubicBezTo>
                  <a:pt x="2712" y="1206"/>
                  <a:pt x="2712" y="1206"/>
                  <a:pt x="2712" y="1205"/>
                </a:cubicBezTo>
                <a:cubicBezTo>
                  <a:pt x="2713" y="1204"/>
                  <a:pt x="2713" y="1204"/>
                  <a:pt x="2713" y="1203"/>
                </a:cubicBezTo>
                <a:cubicBezTo>
                  <a:pt x="2714" y="1202"/>
                  <a:pt x="2714" y="1201"/>
                  <a:pt x="2713" y="1200"/>
                </a:cubicBezTo>
                <a:cubicBezTo>
                  <a:pt x="2713" y="1199"/>
                  <a:pt x="2713" y="1197"/>
                  <a:pt x="2714" y="1198"/>
                </a:cubicBezTo>
                <a:cubicBezTo>
                  <a:pt x="2714" y="1198"/>
                  <a:pt x="2714" y="1199"/>
                  <a:pt x="2715" y="1199"/>
                </a:cubicBezTo>
                <a:cubicBezTo>
                  <a:pt x="2716" y="1199"/>
                  <a:pt x="2716" y="1198"/>
                  <a:pt x="2716" y="1198"/>
                </a:cubicBezTo>
                <a:cubicBezTo>
                  <a:pt x="2717" y="1197"/>
                  <a:pt x="2719" y="1198"/>
                  <a:pt x="2719" y="1198"/>
                </a:cubicBezTo>
                <a:cubicBezTo>
                  <a:pt x="2720" y="1199"/>
                  <a:pt x="2720" y="1200"/>
                  <a:pt x="2721" y="1199"/>
                </a:cubicBezTo>
                <a:cubicBezTo>
                  <a:pt x="2722" y="1199"/>
                  <a:pt x="2722" y="1198"/>
                  <a:pt x="2722" y="1197"/>
                </a:cubicBezTo>
                <a:cubicBezTo>
                  <a:pt x="2722" y="1196"/>
                  <a:pt x="2724" y="1195"/>
                  <a:pt x="2725" y="1194"/>
                </a:cubicBezTo>
                <a:cubicBezTo>
                  <a:pt x="2725" y="1193"/>
                  <a:pt x="2725" y="1192"/>
                  <a:pt x="2726" y="1191"/>
                </a:cubicBezTo>
                <a:cubicBezTo>
                  <a:pt x="2727" y="1190"/>
                  <a:pt x="2728" y="1189"/>
                  <a:pt x="2729" y="1188"/>
                </a:cubicBezTo>
                <a:cubicBezTo>
                  <a:pt x="2729" y="1187"/>
                  <a:pt x="2729" y="1185"/>
                  <a:pt x="2730" y="1184"/>
                </a:cubicBezTo>
                <a:cubicBezTo>
                  <a:pt x="2731" y="1184"/>
                  <a:pt x="2732" y="1183"/>
                  <a:pt x="2732" y="1183"/>
                </a:cubicBezTo>
                <a:cubicBezTo>
                  <a:pt x="2733" y="1182"/>
                  <a:pt x="2733" y="1182"/>
                  <a:pt x="2734" y="1182"/>
                </a:cubicBezTo>
                <a:cubicBezTo>
                  <a:pt x="2734" y="1182"/>
                  <a:pt x="2735" y="1181"/>
                  <a:pt x="2735" y="1181"/>
                </a:cubicBezTo>
                <a:cubicBezTo>
                  <a:pt x="2736" y="1181"/>
                  <a:pt x="2737" y="1182"/>
                  <a:pt x="2736" y="1183"/>
                </a:cubicBezTo>
                <a:cubicBezTo>
                  <a:pt x="2736" y="1183"/>
                  <a:pt x="2735" y="1184"/>
                  <a:pt x="2735" y="1184"/>
                </a:cubicBezTo>
                <a:cubicBezTo>
                  <a:pt x="2735" y="1185"/>
                  <a:pt x="2734" y="1185"/>
                  <a:pt x="2734" y="1186"/>
                </a:cubicBezTo>
                <a:cubicBezTo>
                  <a:pt x="2733" y="1186"/>
                  <a:pt x="2732" y="1186"/>
                  <a:pt x="2733" y="1187"/>
                </a:cubicBezTo>
                <a:cubicBezTo>
                  <a:pt x="2734" y="1188"/>
                  <a:pt x="2735" y="1187"/>
                  <a:pt x="2735" y="1187"/>
                </a:cubicBezTo>
                <a:cubicBezTo>
                  <a:pt x="2737" y="1187"/>
                  <a:pt x="2738" y="1187"/>
                  <a:pt x="2739" y="1185"/>
                </a:cubicBezTo>
                <a:cubicBezTo>
                  <a:pt x="2740" y="1185"/>
                  <a:pt x="2741" y="1183"/>
                  <a:pt x="2742" y="1183"/>
                </a:cubicBezTo>
                <a:cubicBezTo>
                  <a:pt x="2742" y="1184"/>
                  <a:pt x="2742" y="1185"/>
                  <a:pt x="2742" y="1186"/>
                </a:cubicBezTo>
                <a:cubicBezTo>
                  <a:pt x="2741" y="1187"/>
                  <a:pt x="2741" y="1188"/>
                  <a:pt x="2741" y="1189"/>
                </a:cubicBezTo>
                <a:cubicBezTo>
                  <a:pt x="2741" y="1190"/>
                  <a:pt x="2742" y="1190"/>
                  <a:pt x="2742" y="1191"/>
                </a:cubicBezTo>
                <a:cubicBezTo>
                  <a:pt x="2742" y="1192"/>
                  <a:pt x="2742" y="1193"/>
                  <a:pt x="2743" y="1193"/>
                </a:cubicBezTo>
                <a:cubicBezTo>
                  <a:pt x="2744" y="1192"/>
                  <a:pt x="2744" y="1190"/>
                  <a:pt x="2745" y="1192"/>
                </a:cubicBezTo>
                <a:cubicBezTo>
                  <a:pt x="2746" y="1193"/>
                  <a:pt x="2747" y="1194"/>
                  <a:pt x="2748" y="1193"/>
                </a:cubicBezTo>
                <a:cubicBezTo>
                  <a:pt x="2749" y="1192"/>
                  <a:pt x="2750" y="1191"/>
                  <a:pt x="2752" y="1192"/>
                </a:cubicBezTo>
                <a:cubicBezTo>
                  <a:pt x="2752" y="1192"/>
                  <a:pt x="2753" y="1193"/>
                  <a:pt x="2753" y="1193"/>
                </a:cubicBezTo>
                <a:cubicBezTo>
                  <a:pt x="2754" y="1193"/>
                  <a:pt x="2754" y="1193"/>
                  <a:pt x="2755" y="1194"/>
                </a:cubicBezTo>
                <a:cubicBezTo>
                  <a:pt x="2755" y="1194"/>
                  <a:pt x="2755" y="1195"/>
                  <a:pt x="2756" y="1196"/>
                </a:cubicBezTo>
                <a:cubicBezTo>
                  <a:pt x="2756" y="1196"/>
                  <a:pt x="2757" y="1196"/>
                  <a:pt x="2757" y="1196"/>
                </a:cubicBezTo>
                <a:cubicBezTo>
                  <a:pt x="2757" y="1196"/>
                  <a:pt x="2757" y="1197"/>
                  <a:pt x="2758" y="1197"/>
                </a:cubicBezTo>
                <a:cubicBezTo>
                  <a:pt x="2758" y="1197"/>
                  <a:pt x="2759" y="1197"/>
                  <a:pt x="2759" y="1197"/>
                </a:cubicBezTo>
                <a:cubicBezTo>
                  <a:pt x="2761" y="1196"/>
                  <a:pt x="2761" y="1195"/>
                  <a:pt x="2763" y="1194"/>
                </a:cubicBezTo>
                <a:cubicBezTo>
                  <a:pt x="2764" y="1194"/>
                  <a:pt x="2766" y="1194"/>
                  <a:pt x="2767" y="1194"/>
                </a:cubicBezTo>
                <a:cubicBezTo>
                  <a:pt x="2769" y="1194"/>
                  <a:pt x="2770" y="1193"/>
                  <a:pt x="2772" y="1193"/>
                </a:cubicBezTo>
                <a:cubicBezTo>
                  <a:pt x="2773" y="1192"/>
                  <a:pt x="2773" y="1192"/>
                  <a:pt x="2774" y="1191"/>
                </a:cubicBezTo>
                <a:cubicBezTo>
                  <a:pt x="2777" y="1190"/>
                  <a:pt x="2779" y="1190"/>
                  <a:pt x="2781" y="1188"/>
                </a:cubicBezTo>
                <a:cubicBezTo>
                  <a:pt x="2783" y="1187"/>
                  <a:pt x="2784" y="1186"/>
                  <a:pt x="2786" y="1185"/>
                </a:cubicBezTo>
                <a:cubicBezTo>
                  <a:pt x="2787" y="1184"/>
                  <a:pt x="2788" y="1184"/>
                  <a:pt x="2788" y="1183"/>
                </a:cubicBezTo>
                <a:cubicBezTo>
                  <a:pt x="2789" y="1183"/>
                  <a:pt x="2790" y="1182"/>
                  <a:pt x="2791" y="1182"/>
                </a:cubicBezTo>
                <a:cubicBezTo>
                  <a:pt x="2792" y="1181"/>
                  <a:pt x="2793" y="1181"/>
                  <a:pt x="2793" y="1181"/>
                </a:cubicBezTo>
                <a:cubicBezTo>
                  <a:pt x="2795" y="1180"/>
                  <a:pt x="2796" y="1179"/>
                  <a:pt x="2798" y="1178"/>
                </a:cubicBezTo>
                <a:cubicBezTo>
                  <a:pt x="2799" y="1177"/>
                  <a:pt x="2800" y="1175"/>
                  <a:pt x="2801" y="1174"/>
                </a:cubicBezTo>
                <a:cubicBezTo>
                  <a:pt x="2803" y="1173"/>
                  <a:pt x="2804" y="1171"/>
                  <a:pt x="2805" y="1169"/>
                </a:cubicBezTo>
                <a:cubicBezTo>
                  <a:pt x="2806" y="1167"/>
                  <a:pt x="2807" y="1165"/>
                  <a:pt x="2809" y="1162"/>
                </a:cubicBezTo>
                <a:cubicBezTo>
                  <a:pt x="2809" y="1162"/>
                  <a:pt x="2809" y="1161"/>
                  <a:pt x="2810" y="1160"/>
                </a:cubicBezTo>
                <a:cubicBezTo>
                  <a:pt x="2811" y="1159"/>
                  <a:pt x="2812" y="1158"/>
                  <a:pt x="2813" y="1157"/>
                </a:cubicBezTo>
                <a:cubicBezTo>
                  <a:pt x="2815" y="1155"/>
                  <a:pt x="2817" y="1154"/>
                  <a:pt x="2819" y="1152"/>
                </a:cubicBezTo>
                <a:cubicBezTo>
                  <a:pt x="2821" y="1151"/>
                  <a:pt x="2822" y="1149"/>
                  <a:pt x="2823" y="1147"/>
                </a:cubicBezTo>
                <a:cubicBezTo>
                  <a:pt x="2824" y="1145"/>
                  <a:pt x="2825" y="1144"/>
                  <a:pt x="2827" y="1142"/>
                </a:cubicBezTo>
                <a:cubicBezTo>
                  <a:pt x="2830" y="1139"/>
                  <a:pt x="2834" y="1135"/>
                  <a:pt x="2837" y="1132"/>
                </a:cubicBezTo>
                <a:cubicBezTo>
                  <a:pt x="2839" y="1130"/>
                  <a:pt x="2841" y="1128"/>
                  <a:pt x="2843" y="1126"/>
                </a:cubicBezTo>
                <a:cubicBezTo>
                  <a:pt x="2844" y="1125"/>
                  <a:pt x="2845" y="1124"/>
                  <a:pt x="2846" y="1123"/>
                </a:cubicBezTo>
                <a:cubicBezTo>
                  <a:pt x="2846" y="1123"/>
                  <a:pt x="2846" y="1123"/>
                  <a:pt x="2847" y="1122"/>
                </a:cubicBezTo>
                <a:cubicBezTo>
                  <a:pt x="2848" y="1121"/>
                  <a:pt x="2850" y="1119"/>
                  <a:pt x="2851" y="1117"/>
                </a:cubicBezTo>
                <a:cubicBezTo>
                  <a:pt x="2852" y="1116"/>
                  <a:pt x="2853" y="1115"/>
                  <a:pt x="2855" y="1114"/>
                </a:cubicBezTo>
                <a:cubicBezTo>
                  <a:pt x="2856" y="1112"/>
                  <a:pt x="2857" y="1111"/>
                  <a:pt x="2859" y="1109"/>
                </a:cubicBezTo>
                <a:cubicBezTo>
                  <a:pt x="2859" y="1108"/>
                  <a:pt x="2860" y="1106"/>
                  <a:pt x="2861" y="1105"/>
                </a:cubicBezTo>
                <a:cubicBezTo>
                  <a:pt x="2862" y="1103"/>
                  <a:pt x="2863" y="1102"/>
                  <a:pt x="2864" y="1100"/>
                </a:cubicBezTo>
                <a:cubicBezTo>
                  <a:pt x="2864" y="1099"/>
                  <a:pt x="2864" y="1098"/>
                  <a:pt x="2865" y="1096"/>
                </a:cubicBezTo>
                <a:cubicBezTo>
                  <a:pt x="2865" y="1095"/>
                  <a:pt x="2865" y="1093"/>
                  <a:pt x="2865" y="1092"/>
                </a:cubicBezTo>
                <a:cubicBezTo>
                  <a:pt x="2867" y="1089"/>
                  <a:pt x="2870" y="1088"/>
                  <a:pt x="2872" y="1085"/>
                </a:cubicBezTo>
                <a:cubicBezTo>
                  <a:pt x="2872" y="1084"/>
                  <a:pt x="2873" y="1083"/>
                  <a:pt x="2874" y="1082"/>
                </a:cubicBezTo>
                <a:cubicBezTo>
                  <a:pt x="2876" y="1080"/>
                  <a:pt x="2877" y="1079"/>
                  <a:pt x="2878" y="1077"/>
                </a:cubicBezTo>
                <a:cubicBezTo>
                  <a:pt x="2880" y="1073"/>
                  <a:pt x="2881" y="1070"/>
                  <a:pt x="2885" y="1068"/>
                </a:cubicBezTo>
                <a:cubicBezTo>
                  <a:pt x="2886" y="1067"/>
                  <a:pt x="2888" y="1065"/>
                  <a:pt x="2889" y="1064"/>
                </a:cubicBezTo>
                <a:cubicBezTo>
                  <a:pt x="2890" y="1063"/>
                  <a:pt x="2892" y="1061"/>
                  <a:pt x="2893" y="1060"/>
                </a:cubicBezTo>
                <a:cubicBezTo>
                  <a:pt x="2894" y="1058"/>
                  <a:pt x="2895" y="1057"/>
                  <a:pt x="2896" y="1055"/>
                </a:cubicBezTo>
                <a:cubicBezTo>
                  <a:pt x="2897" y="1054"/>
                  <a:pt x="2897" y="1052"/>
                  <a:pt x="2898" y="1051"/>
                </a:cubicBezTo>
                <a:cubicBezTo>
                  <a:pt x="2898" y="1049"/>
                  <a:pt x="2899" y="1048"/>
                  <a:pt x="2900" y="1047"/>
                </a:cubicBezTo>
                <a:cubicBezTo>
                  <a:pt x="2901" y="1046"/>
                  <a:pt x="2901" y="1045"/>
                  <a:pt x="2901" y="1043"/>
                </a:cubicBezTo>
                <a:cubicBezTo>
                  <a:pt x="2901" y="1043"/>
                  <a:pt x="2902" y="1041"/>
                  <a:pt x="2901" y="1041"/>
                </a:cubicBezTo>
                <a:cubicBezTo>
                  <a:pt x="2901" y="1040"/>
                  <a:pt x="2901" y="1041"/>
                  <a:pt x="2900" y="1041"/>
                </a:cubicBezTo>
                <a:cubicBezTo>
                  <a:pt x="2900" y="1041"/>
                  <a:pt x="2900" y="1041"/>
                  <a:pt x="2900" y="1041"/>
                </a:cubicBezTo>
                <a:cubicBezTo>
                  <a:pt x="2899" y="1040"/>
                  <a:pt x="2900" y="1039"/>
                  <a:pt x="2900" y="1039"/>
                </a:cubicBezTo>
                <a:cubicBezTo>
                  <a:pt x="2900" y="1039"/>
                  <a:pt x="2901" y="1038"/>
                  <a:pt x="2901" y="1037"/>
                </a:cubicBezTo>
                <a:cubicBezTo>
                  <a:pt x="2901" y="1037"/>
                  <a:pt x="2901" y="1036"/>
                  <a:pt x="2902" y="1035"/>
                </a:cubicBezTo>
                <a:cubicBezTo>
                  <a:pt x="2902" y="1034"/>
                  <a:pt x="2903" y="1033"/>
                  <a:pt x="2904" y="1032"/>
                </a:cubicBezTo>
                <a:cubicBezTo>
                  <a:pt x="2904" y="1031"/>
                  <a:pt x="2904" y="1031"/>
                  <a:pt x="2904" y="1030"/>
                </a:cubicBezTo>
                <a:cubicBezTo>
                  <a:pt x="2904" y="1029"/>
                  <a:pt x="2905" y="1028"/>
                  <a:pt x="2905" y="1028"/>
                </a:cubicBezTo>
                <a:cubicBezTo>
                  <a:pt x="2905" y="1026"/>
                  <a:pt x="2905" y="1025"/>
                  <a:pt x="2905" y="1023"/>
                </a:cubicBezTo>
                <a:cubicBezTo>
                  <a:pt x="2905" y="1022"/>
                  <a:pt x="2904" y="1021"/>
                  <a:pt x="2903" y="1020"/>
                </a:cubicBezTo>
                <a:cubicBezTo>
                  <a:pt x="2902" y="1019"/>
                  <a:pt x="2903" y="1018"/>
                  <a:pt x="2903" y="1017"/>
                </a:cubicBezTo>
                <a:cubicBezTo>
                  <a:pt x="2904" y="1016"/>
                  <a:pt x="2905" y="1015"/>
                  <a:pt x="2906" y="1015"/>
                </a:cubicBezTo>
                <a:cubicBezTo>
                  <a:pt x="2906" y="1014"/>
                  <a:pt x="2908" y="1014"/>
                  <a:pt x="2907" y="1013"/>
                </a:cubicBezTo>
                <a:cubicBezTo>
                  <a:pt x="2906" y="1013"/>
                  <a:pt x="2906" y="1013"/>
                  <a:pt x="2905" y="1012"/>
                </a:cubicBezTo>
                <a:cubicBezTo>
                  <a:pt x="2905" y="1012"/>
                  <a:pt x="2905" y="1011"/>
                  <a:pt x="2905" y="1010"/>
                </a:cubicBezTo>
                <a:cubicBezTo>
                  <a:pt x="2905" y="1008"/>
                  <a:pt x="2905" y="1006"/>
                  <a:pt x="2904" y="1004"/>
                </a:cubicBezTo>
                <a:cubicBezTo>
                  <a:pt x="2904" y="1002"/>
                  <a:pt x="2904" y="1001"/>
                  <a:pt x="2904" y="1000"/>
                </a:cubicBezTo>
                <a:cubicBezTo>
                  <a:pt x="2904" y="998"/>
                  <a:pt x="2905" y="996"/>
                  <a:pt x="2905" y="994"/>
                </a:cubicBezTo>
                <a:cubicBezTo>
                  <a:pt x="2906" y="993"/>
                  <a:pt x="2907" y="991"/>
                  <a:pt x="2907" y="989"/>
                </a:cubicBezTo>
                <a:cubicBezTo>
                  <a:pt x="2908" y="988"/>
                  <a:pt x="2908" y="988"/>
                  <a:pt x="2907" y="987"/>
                </a:cubicBezTo>
                <a:cubicBezTo>
                  <a:pt x="2907" y="985"/>
                  <a:pt x="2907" y="983"/>
                  <a:pt x="2908" y="982"/>
                </a:cubicBezTo>
                <a:cubicBezTo>
                  <a:pt x="2909" y="981"/>
                  <a:pt x="2910" y="981"/>
                  <a:pt x="2911" y="980"/>
                </a:cubicBezTo>
                <a:cubicBezTo>
                  <a:pt x="2913" y="978"/>
                  <a:pt x="2910" y="978"/>
                  <a:pt x="2911" y="976"/>
                </a:cubicBezTo>
                <a:cubicBezTo>
                  <a:pt x="2911" y="975"/>
                  <a:pt x="2913" y="974"/>
                  <a:pt x="2914" y="973"/>
                </a:cubicBezTo>
                <a:cubicBezTo>
                  <a:pt x="2915" y="971"/>
                  <a:pt x="2916" y="970"/>
                  <a:pt x="2917" y="969"/>
                </a:cubicBezTo>
                <a:cubicBezTo>
                  <a:pt x="2919" y="968"/>
                  <a:pt x="2920" y="967"/>
                  <a:pt x="2922" y="966"/>
                </a:cubicBezTo>
                <a:cubicBezTo>
                  <a:pt x="2923" y="965"/>
                  <a:pt x="2922" y="964"/>
                  <a:pt x="2921" y="963"/>
                </a:cubicBezTo>
                <a:cubicBezTo>
                  <a:pt x="2920" y="962"/>
                  <a:pt x="2920" y="962"/>
                  <a:pt x="2921" y="961"/>
                </a:cubicBezTo>
                <a:cubicBezTo>
                  <a:pt x="2921" y="960"/>
                  <a:pt x="2923" y="960"/>
                  <a:pt x="2923" y="959"/>
                </a:cubicBezTo>
                <a:cubicBezTo>
                  <a:pt x="2924" y="958"/>
                  <a:pt x="2924" y="958"/>
                  <a:pt x="2923" y="957"/>
                </a:cubicBezTo>
                <a:cubicBezTo>
                  <a:pt x="2922" y="957"/>
                  <a:pt x="2921" y="958"/>
                  <a:pt x="2921" y="957"/>
                </a:cubicBezTo>
                <a:cubicBezTo>
                  <a:pt x="2920" y="957"/>
                  <a:pt x="2920" y="956"/>
                  <a:pt x="2920" y="956"/>
                </a:cubicBezTo>
                <a:cubicBezTo>
                  <a:pt x="2918" y="955"/>
                  <a:pt x="2917" y="955"/>
                  <a:pt x="2917" y="953"/>
                </a:cubicBezTo>
                <a:cubicBezTo>
                  <a:pt x="2917" y="952"/>
                  <a:pt x="2916" y="951"/>
                  <a:pt x="2917" y="951"/>
                </a:cubicBezTo>
                <a:cubicBezTo>
                  <a:pt x="2917" y="950"/>
                  <a:pt x="2918" y="951"/>
                  <a:pt x="2919" y="950"/>
                </a:cubicBezTo>
                <a:cubicBezTo>
                  <a:pt x="2919" y="949"/>
                  <a:pt x="2918" y="949"/>
                  <a:pt x="2918" y="948"/>
                </a:cubicBezTo>
                <a:cubicBezTo>
                  <a:pt x="2918" y="947"/>
                  <a:pt x="2919" y="946"/>
                  <a:pt x="2919" y="945"/>
                </a:cubicBezTo>
                <a:cubicBezTo>
                  <a:pt x="2919" y="944"/>
                  <a:pt x="2919" y="943"/>
                  <a:pt x="2919" y="942"/>
                </a:cubicBezTo>
                <a:cubicBezTo>
                  <a:pt x="2918" y="941"/>
                  <a:pt x="2918" y="940"/>
                  <a:pt x="2917" y="940"/>
                </a:cubicBezTo>
                <a:cubicBezTo>
                  <a:pt x="2916" y="940"/>
                  <a:pt x="2916" y="940"/>
                  <a:pt x="2915" y="940"/>
                </a:cubicBezTo>
                <a:cubicBezTo>
                  <a:pt x="2914" y="939"/>
                  <a:pt x="2912" y="938"/>
                  <a:pt x="2912" y="936"/>
                </a:cubicBezTo>
                <a:cubicBezTo>
                  <a:pt x="2913" y="934"/>
                  <a:pt x="2914" y="937"/>
                  <a:pt x="2915" y="937"/>
                </a:cubicBezTo>
                <a:cubicBezTo>
                  <a:pt x="2916" y="937"/>
                  <a:pt x="2916" y="937"/>
                  <a:pt x="2917" y="937"/>
                </a:cubicBezTo>
                <a:cubicBezTo>
                  <a:pt x="2918" y="937"/>
                  <a:pt x="2918" y="938"/>
                  <a:pt x="2918" y="938"/>
                </a:cubicBezTo>
                <a:cubicBezTo>
                  <a:pt x="2919" y="937"/>
                  <a:pt x="2919" y="936"/>
                  <a:pt x="2919" y="936"/>
                </a:cubicBezTo>
                <a:cubicBezTo>
                  <a:pt x="2920" y="935"/>
                  <a:pt x="2920" y="935"/>
                  <a:pt x="2921" y="935"/>
                </a:cubicBezTo>
                <a:cubicBezTo>
                  <a:pt x="2922" y="934"/>
                  <a:pt x="2922" y="932"/>
                  <a:pt x="2922" y="931"/>
                </a:cubicBezTo>
                <a:cubicBezTo>
                  <a:pt x="2921" y="930"/>
                  <a:pt x="2921" y="929"/>
                  <a:pt x="2920" y="928"/>
                </a:cubicBezTo>
                <a:cubicBezTo>
                  <a:pt x="2919" y="927"/>
                  <a:pt x="2918" y="926"/>
                  <a:pt x="2917" y="925"/>
                </a:cubicBezTo>
                <a:cubicBezTo>
                  <a:pt x="2915" y="925"/>
                  <a:pt x="2913" y="925"/>
                  <a:pt x="2912" y="924"/>
                </a:cubicBezTo>
                <a:cubicBezTo>
                  <a:pt x="2911" y="923"/>
                  <a:pt x="2910" y="922"/>
                  <a:pt x="2909" y="921"/>
                </a:cubicBezTo>
                <a:cubicBezTo>
                  <a:pt x="2908" y="920"/>
                  <a:pt x="2906" y="920"/>
                  <a:pt x="2905" y="919"/>
                </a:cubicBezTo>
                <a:cubicBezTo>
                  <a:pt x="2905" y="918"/>
                  <a:pt x="2904" y="918"/>
                  <a:pt x="2904" y="917"/>
                </a:cubicBezTo>
                <a:cubicBezTo>
                  <a:pt x="2903" y="917"/>
                  <a:pt x="2902" y="916"/>
                  <a:pt x="2902" y="916"/>
                </a:cubicBezTo>
                <a:cubicBezTo>
                  <a:pt x="2901" y="915"/>
                  <a:pt x="2900" y="914"/>
                  <a:pt x="2899" y="913"/>
                </a:cubicBezTo>
                <a:cubicBezTo>
                  <a:pt x="2897" y="912"/>
                  <a:pt x="2896" y="910"/>
                  <a:pt x="2896" y="909"/>
                </a:cubicBezTo>
                <a:cubicBezTo>
                  <a:pt x="2895" y="907"/>
                  <a:pt x="2894" y="906"/>
                  <a:pt x="2893" y="905"/>
                </a:cubicBezTo>
                <a:cubicBezTo>
                  <a:pt x="2892" y="904"/>
                  <a:pt x="2891" y="903"/>
                  <a:pt x="2890" y="902"/>
                </a:cubicBezTo>
                <a:cubicBezTo>
                  <a:pt x="2888" y="902"/>
                  <a:pt x="2886" y="902"/>
                  <a:pt x="2885" y="902"/>
                </a:cubicBezTo>
                <a:cubicBezTo>
                  <a:pt x="2882" y="902"/>
                  <a:pt x="2879" y="903"/>
                  <a:pt x="2875" y="903"/>
                </a:cubicBezTo>
                <a:cubicBezTo>
                  <a:pt x="2874" y="903"/>
                  <a:pt x="2873" y="903"/>
                  <a:pt x="2872" y="903"/>
                </a:cubicBezTo>
                <a:cubicBezTo>
                  <a:pt x="2871" y="902"/>
                  <a:pt x="2869" y="902"/>
                  <a:pt x="2868" y="903"/>
                </a:cubicBezTo>
                <a:cubicBezTo>
                  <a:pt x="2867" y="903"/>
                  <a:pt x="2868" y="903"/>
                  <a:pt x="2869" y="904"/>
                </a:cubicBezTo>
                <a:cubicBezTo>
                  <a:pt x="2869" y="904"/>
                  <a:pt x="2869" y="905"/>
                  <a:pt x="2869" y="905"/>
                </a:cubicBezTo>
                <a:cubicBezTo>
                  <a:pt x="2869" y="906"/>
                  <a:pt x="2869" y="906"/>
                  <a:pt x="2868" y="907"/>
                </a:cubicBezTo>
                <a:cubicBezTo>
                  <a:pt x="2868" y="908"/>
                  <a:pt x="2867" y="908"/>
                  <a:pt x="2869" y="908"/>
                </a:cubicBezTo>
                <a:cubicBezTo>
                  <a:pt x="2869" y="908"/>
                  <a:pt x="2870" y="908"/>
                  <a:pt x="2870" y="909"/>
                </a:cubicBezTo>
                <a:cubicBezTo>
                  <a:pt x="2870" y="910"/>
                  <a:pt x="2868" y="912"/>
                  <a:pt x="2868" y="913"/>
                </a:cubicBezTo>
                <a:cubicBezTo>
                  <a:pt x="2868" y="914"/>
                  <a:pt x="2868" y="916"/>
                  <a:pt x="2867" y="917"/>
                </a:cubicBezTo>
                <a:cubicBezTo>
                  <a:pt x="2866" y="918"/>
                  <a:pt x="2866" y="919"/>
                  <a:pt x="2865" y="920"/>
                </a:cubicBezTo>
                <a:cubicBezTo>
                  <a:pt x="2865" y="921"/>
                  <a:pt x="2864" y="922"/>
                  <a:pt x="2863" y="923"/>
                </a:cubicBezTo>
                <a:cubicBezTo>
                  <a:pt x="2862" y="923"/>
                  <a:pt x="2861" y="923"/>
                  <a:pt x="2861" y="923"/>
                </a:cubicBezTo>
                <a:cubicBezTo>
                  <a:pt x="2860" y="923"/>
                  <a:pt x="2859" y="924"/>
                  <a:pt x="2859" y="924"/>
                </a:cubicBezTo>
                <a:cubicBezTo>
                  <a:pt x="2859" y="923"/>
                  <a:pt x="2860" y="923"/>
                  <a:pt x="2860" y="922"/>
                </a:cubicBezTo>
                <a:cubicBezTo>
                  <a:pt x="2861" y="922"/>
                  <a:pt x="2861" y="921"/>
                  <a:pt x="2861" y="921"/>
                </a:cubicBezTo>
                <a:cubicBezTo>
                  <a:pt x="2862" y="919"/>
                  <a:pt x="2863" y="919"/>
                  <a:pt x="2864" y="917"/>
                </a:cubicBezTo>
                <a:cubicBezTo>
                  <a:pt x="2864" y="917"/>
                  <a:pt x="2865" y="917"/>
                  <a:pt x="2865" y="916"/>
                </a:cubicBezTo>
                <a:cubicBezTo>
                  <a:pt x="2865" y="915"/>
                  <a:pt x="2866" y="915"/>
                  <a:pt x="2866" y="914"/>
                </a:cubicBezTo>
                <a:cubicBezTo>
                  <a:pt x="2866" y="913"/>
                  <a:pt x="2867" y="911"/>
                  <a:pt x="2866" y="910"/>
                </a:cubicBezTo>
                <a:cubicBezTo>
                  <a:pt x="2865" y="910"/>
                  <a:pt x="2863" y="912"/>
                  <a:pt x="2862" y="912"/>
                </a:cubicBezTo>
                <a:cubicBezTo>
                  <a:pt x="2862" y="913"/>
                  <a:pt x="2861" y="913"/>
                  <a:pt x="2860" y="914"/>
                </a:cubicBezTo>
                <a:cubicBezTo>
                  <a:pt x="2859" y="914"/>
                  <a:pt x="2859" y="915"/>
                  <a:pt x="2858" y="916"/>
                </a:cubicBezTo>
                <a:cubicBezTo>
                  <a:pt x="2857" y="917"/>
                  <a:pt x="2857" y="917"/>
                  <a:pt x="2856" y="918"/>
                </a:cubicBezTo>
                <a:cubicBezTo>
                  <a:pt x="2855" y="918"/>
                  <a:pt x="2855" y="919"/>
                  <a:pt x="2854" y="920"/>
                </a:cubicBezTo>
                <a:cubicBezTo>
                  <a:pt x="2854" y="920"/>
                  <a:pt x="2853" y="920"/>
                  <a:pt x="2853" y="921"/>
                </a:cubicBezTo>
                <a:cubicBezTo>
                  <a:pt x="2851" y="921"/>
                  <a:pt x="2850" y="921"/>
                  <a:pt x="2849" y="922"/>
                </a:cubicBezTo>
                <a:cubicBezTo>
                  <a:pt x="2847" y="922"/>
                  <a:pt x="2846" y="923"/>
                  <a:pt x="2845" y="923"/>
                </a:cubicBezTo>
                <a:cubicBezTo>
                  <a:pt x="2844" y="923"/>
                  <a:pt x="2843" y="922"/>
                  <a:pt x="2842" y="922"/>
                </a:cubicBezTo>
                <a:cubicBezTo>
                  <a:pt x="2841" y="922"/>
                  <a:pt x="2840" y="922"/>
                  <a:pt x="2839" y="922"/>
                </a:cubicBezTo>
                <a:cubicBezTo>
                  <a:pt x="2839" y="922"/>
                  <a:pt x="2839" y="922"/>
                  <a:pt x="2839" y="922"/>
                </a:cubicBezTo>
                <a:cubicBezTo>
                  <a:pt x="2840" y="921"/>
                  <a:pt x="2840" y="921"/>
                  <a:pt x="2841" y="921"/>
                </a:cubicBezTo>
                <a:cubicBezTo>
                  <a:pt x="2841" y="920"/>
                  <a:pt x="2841" y="919"/>
                  <a:pt x="2842" y="919"/>
                </a:cubicBezTo>
                <a:cubicBezTo>
                  <a:pt x="2843" y="918"/>
                  <a:pt x="2845" y="920"/>
                  <a:pt x="2846" y="918"/>
                </a:cubicBezTo>
                <a:cubicBezTo>
                  <a:pt x="2846" y="917"/>
                  <a:pt x="2846" y="916"/>
                  <a:pt x="2846" y="916"/>
                </a:cubicBezTo>
                <a:cubicBezTo>
                  <a:pt x="2847" y="915"/>
                  <a:pt x="2847" y="915"/>
                  <a:pt x="2848" y="914"/>
                </a:cubicBezTo>
                <a:cubicBezTo>
                  <a:pt x="2849" y="914"/>
                  <a:pt x="2851" y="913"/>
                  <a:pt x="2851" y="912"/>
                </a:cubicBezTo>
                <a:cubicBezTo>
                  <a:pt x="2851" y="911"/>
                  <a:pt x="2850" y="912"/>
                  <a:pt x="2849" y="912"/>
                </a:cubicBezTo>
                <a:cubicBezTo>
                  <a:pt x="2848" y="912"/>
                  <a:pt x="2848" y="912"/>
                  <a:pt x="2847" y="911"/>
                </a:cubicBezTo>
                <a:cubicBezTo>
                  <a:pt x="2846" y="911"/>
                  <a:pt x="2846" y="910"/>
                  <a:pt x="2845" y="910"/>
                </a:cubicBezTo>
                <a:cubicBezTo>
                  <a:pt x="2845" y="910"/>
                  <a:pt x="2842" y="910"/>
                  <a:pt x="2842" y="909"/>
                </a:cubicBezTo>
                <a:cubicBezTo>
                  <a:pt x="2843" y="908"/>
                  <a:pt x="2844" y="909"/>
                  <a:pt x="2844" y="908"/>
                </a:cubicBezTo>
                <a:cubicBezTo>
                  <a:pt x="2845" y="908"/>
                  <a:pt x="2845" y="907"/>
                  <a:pt x="2845" y="906"/>
                </a:cubicBezTo>
                <a:cubicBezTo>
                  <a:pt x="2845" y="906"/>
                  <a:pt x="2846" y="905"/>
                  <a:pt x="2846" y="905"/>
                </a:cubicBezTo>
                <a:cubicBezTo>
                  <a:pt x="2846" y="904"/>
                  <a:pt x="2845" y="903"/>
                  <a:pt x="2845" y="903"/>
                </a:cubicBezTo>
                <a:cubicBezTo>
                  <a:pt x="2844" y="902"/>
                  <a:pt x="2842" y="902"/>
                  <a:pt x="2841" y="903"/>
                </a:cubicBezTo>
                <a:cubicBezTo>
                  <a:pt x="2841" y="903"/>
                  <a:pt x="2840" y="904"/>
                  <a:pt x="2840" y="904"/>
                </a:cubicBezTo>
                <a:cubicBezTo>
                  <a:pt x="2839" y="905"/>
                  <a:pt x="2838" y="905"/>
                  <a:pt x="2838" y="905"/>
                </a:cubicBezTo>
                <a:cubicBezTo>
                  <a:pt x="2837" y="905"/>
                  <a:pt x="2836" y="906"/>
                  <a:pt x="2836" y="906"/>
                </a:cubicBezTo>
                <a:cubicBezTo>
                  <a:pt x="2836" y="907"/>
                  <a:pt x="2837" y="907"/>
                  <a:pt x="2837" y="908"/>
                </a:cubicBezTo>
                <a:cubicBezTo>
                  <a:pt x="2838" y="908"/>
                  <a:pt x="2838" y="909"/>
                  <a:pt x="2839" y="909"/>
                </a:cubicBezTo>
                <a:cubicBezTo>
                  <a:pt x="2839" y="910"/>
                  <a:pt x="2840" y="910"/>
                  <a:pt x="2840" y="910"/>
                </a:cubicBezTo>
                <a:cubicBezTo>
                  <a:pt x="2840" y="911"/>
                  <a:pt x="2839" y="911"/>
                  <a:pt x="2838" y="912"/>
                </a:cubicBezTo>
                <a:cubicBezTo>
                  <a:pt x="2837" y="912"/>
                  <a:pt x="2837" y="913"/>
                  <a:pt x="2836" y="913"/>
                </a:cubicBezTo>
                <a:cubicBezTo>
                  <a:pt x="2836" y="914"/>
                  <a:pt x="2835" y="915"/>
                  <a:pt x="2834" y="915"/>
                </a:cubicBezTo>
                <a:cubicBezTo>
                  <a:pt x="2834" y="915"/>
                  <a:pt x="2833" y="915"/>
                  <a:pt x="2833" y="915"/>
                </a:cubicBezTo>
                <a:cubicBezTo>
                  <a:pt x="2833" y="915"/>
                  <a:pt x="2832" y="915"/>
                  <a:pt x="2832" y="915"/>
                </a:cubicBezTo>
                <a:cubicBezTo>
                  <a:pt x="2831" y="915"/>
                  <a:pt x="2830" y="915"/>
                  <a:pt x="2829" y="915"/>
                </a:cubicBezTo>
                <a:cubicBezTo>
                  <a:pt x="2828" y="915"/>
                  <a:pt x="2828" y="913"/>
                  <a:pt x="2829" y="912"/>
                </a:cubicBezTo>
                <a:cubicBezTo>
                  <a:pt x="2830" y="911"/>
                  <a:pt x="2830" y="910"/>
                  <a:pt x="2831" y="908"/>
                </a:cubicBezTo>
                <a:cubicBezTo>
                  <a:pt x="2831" y="907"/>
                  <a:pt x="2831" y="905"/>
                  <a:pt x="2831" y="904"/>
                </a:cubicBezTo>
                <a:cubicBezTo>
                  <a:pt x="2831" y="902"/>
                  <a:pt x="2830" y="901"/>
                  <a:pt x="2831" y="899"/>
                </a:cubicBezTo>
                <a:cubicBezTo>
                  <a:pt x="2831" y="899"/>
                  <a:pt x="2831" y="898"/>
                  <a:pt x="2831" y="898"/>
                </a:cubicBezTo>
                <a:cubicBezTo>
                  <a:pt x="2832" y="895"/>
                  <a:pt x="2831" y="894"/>
                  <a:pt x="2829" y="893"/>
                </a:cubicBezTo>
                <a:cubicBezTo>
                  <a:pt x="2828" y="892"/>
                  <a:pt x="2828" y="891"/>
                  <a:pt x="2826" y="891"/>
                </a:cubicBezTo>
                <a:cubicBezTo>
                  <a:pt x="2824" y="891"/>
                  <a:pt x="2823" y="891"/>
                  <a:pt x="2821" y="891"/>
                </a:cubicBezTo>
                <a:cubicBezTo>
                  <a:pt x="2819" y="892"/>
                  <a:pt x="2818" y="892"/>
                  <a:pt x="2816" y="892"/>
                </a:cubicBezTo>
                <a:cubicBezTo>
                  <a:pt x="2815" y="892"/>
                  <a:pt x="2813" y="892"/>
                  <a:pt x="2811" y="892"/>
                </a:cubicBezTo>
                <a:cubicBezTo>
                  <a:pt x="2810" y="891"/>
                  <a:pt x="2809" y="891"/>
                  <a:pt x="2807" y="891"/>
                </a:cubicBezTo>
                <a:cubicBezTo>
                  <a:pt x="2806" y="891"/>
                  <a:pt x="2804" y="891"/>
                  <a:pt x="2803" y="891"/>
                </a:cubicBezTo>
                <a:cubicBezTo>
                  <a:pt x="2801" y="891"/>
                  <a:pt x="2801" y="890"/>
                  <a:pt x="2800" y="889"/>
                </a:cubicBezTo>
                <a:cubicBezTo>
                  <a:pt x="2799" y="888"/>
                  <a:pt x="2798" y="887"/>
                  <a:pt x="2800" y="886"/>
                </a:cubicBezTo>
                <a:cubicBezTo>
                  <a:pt x="2800" y="885"/>
                  <a:pt x="2801" y="885"/>
                  <a:pt x="2802" y="885"/>
                </a:cubicBezTo>
                <a:cubicBezTo>
                  <a:pt x="2802" y="884"/>
                  <a:pt x="2802" y="884"/>
                  <a:pt x="2803" y="883"/>
                </a:cubicBezTo>
                <a:cubicBezTo>
                  <a:pt x="2804" y="882"/>
                  <a:pt x="2805" y="881"/>
                  <a:pt x="2807" y="880"/>
                </a:cubicBezTo>
                <a:cubicBezTo>
                  <a:pt x="2809" y="880"/>
                  <a:pt x="2810" y="879"/>
                  <a:pt x="2812" y="878"/>
                </a:cubicBezTo>
                <a:cubicBezTo>
                  <a:pt x="2813" y="878"/>
                  <a:pt x="2813" y="877"/>
                  <a:pt x="2814" y="876"/>
                </a:cubicBezTo>
                <a:cubicBezTo>
                  <a:pt x="2815" y="876"/>
                  <a:pt x="2815" y="876"/>
                  <a:pt x="2816" y="876"/>
                </a:cubicBezTo>
                <a:cubicBezTo>
                  <a:pt x="2816" y="876"/>
                  <a:pt x="2817" y="875"/>
                  <a:pt x="2818" y="875"/>
                </a:cubicBezTo>
                <a:cubicBezTo>
                  <a:pt x="2819" y="874"/>
                  <a:pt x="2820" y="874"/>
                  <a:pt x="2821" y="873"/>
                </a:cubicBezTo>
                <a:cubicBezTo>
                  <a:pt x="2821" y="872"/>
                  <a:pt x="2821" y="871"/>
                  <a:pt x="2822" y="871"/>
                </a:cubicBezTo>
                <a:cubicBezTo>
                  <a:pt x="2823" y="870"/>
                  <a:pt x="2823" y="869"/>
                  <a:pt x="2824" y="869"/>
                </a:cubicBezTo>
                <a:cubicBezTo>
                  <a:pt x="2826" y="867"/>
                  <a:pt x="2828" y="867"/>
                  <a:pt x="2830" y="866"/>
                </a:cubicBezTo>
                <a:cubicBezTo>
                  <a:pt x="2832" y="866"/>
                  <a:pt x="2833" y="865"/>
                  <a:pt x="2834" y="864"/>
                </a:cubicBezTo>
                <a:cubicBezTo>
                  <a:pt x="2835" y="863"/>
                  <a:pt x="2837" y="862"/>
                  <a:pt x="2838" y="861"/>
                </a:cubicBezTo>
                <a:cubicBezTo>
                  <a:pt x="2840" y="860"/>
                  <a:pt x="2841" y="859"/>
                  <a:pt x="2842" y="858"/>
                </a:cubicBezTo>
                <a:cubicBezTo>
                  <a:pt x="2844" y="858"/>
                  <a:pt x="2844" y="857"/>
                  <a:pt x="2846" y="856"/>
                </a:cubicBezTo>
                <a:cubicBezTo>
                  <a:pt x="2846" y="855"/>
                  <a:pt x="2847" y="855"/>
                  <a:pt x="2848" y="854"/>
                </a:cubicBezTo>
                <a:cubicBezTo>
                  <a:pt x="2849" y="853"/>
                  <a:pt x="2850" y="852"/>
                  <a:pt x="2851" y="851"/>
                </a:cubicBezTo>
                <a:cubicBezTo>
                  <a:pt x="2853" y="849"/>
                  <a:pt x="2856" y="847"/>
                  <a:pt x="2859" y="845"/>
                </a:cubicBezTo>
                <a:cubicBezTo>
                  <a:pt x="2859" y="844"/>
                  <a:pt x="2859" y="844"/>
                  <a:pt x="2859" y="843"/>
                </a:cubicBezTo>
                <a:cubicBezTo>
                  <a:pt x="2860" y="842"/>
                  <a:pt x="2859" y="843"/>
                  <a:pt x="2858" y="842"/>
                </a:cubicBezTo>
                <a:cubicBezTo>
                  <a:pt x="2857" y="841"/>
                  <a:pt x="2858" y="840"/>
                  <a:pt x="2859" y="838"/>
                </a:cubicBezTo>
                <a:cubicBezTo>
                  <a:pt x="2861" y="837"/>
                  <a:pt x="2861" y="836"/>
                  <a:pt x="2862" y="835"/>
                </a:cubicBezTo>
                <a:cubicBezTo>
                  <a:pt x="2864" y="833"/>
                  <a:pt x="2865" y="832"/>
                  <a:pt x="2866" y="831"/>
                </a:cubicBezTo>
                <a:cubicBezTo>
                  <a:pt x="2867" y="829"/>
                  <a:pt x="2869" y="828"/>
                  <a:pt x="2870" y="827"/>
                </a:cubicBezTo>
                <a:cubicBezTo>
                  <a:pt x="2872" y="826"/>
                  <a:pt x="2874" y="825"/>
                  <a:pt x="2875" y="823"/>
                </a:cubicBezTo>
                <a:cubicBezTo>
                  <a:pt x="2877" y="822"/>
                  <a:pt x="2879" y="821"/>
                  <a:pt x="2881" y="819"/>
                </a:cubicBezTo>
                <a:cubicBezTo>
                  <a:pt x="2882" y="818"/>
                  <a:pt x="2884" y="816"/>
                  <a:pt x="2885" y="814"/>
                </a:cubicBezTo>
                <a:cubicBezTo>
                  <a:pt x="2887" y="813"/>
                  <a:pt x="2889" y="812"/>
                  <a:pt x="2891" y="811"/>
                </a:cubicBezTo>
                <a:cubicBezTo>
                  <a:pt x="2893" y="810"/>
                  <a:pt x="2894" y="808"/>
                  <a:pt x="2896" y="807"/>
                </a:cubicBezTo>
                <a:cubicBezTo>
                  <a:pt x="2898" y="807"/>
                  <a:pt x="2900" y="806"/>
                  <a:pt x="2901" y="806"/>
                </a:cubicBezTo>
                <a:cubicBezTo>
                  <a:pt x="2904" y="805"/>
                  <a:pt x="2906" y="801"/>
                  <a:pt x="2907" y="798"/>
                </a:cubicBezTo>
                <a:cubicBezTo>
                  <a:pt x="2907" y="797"/>
                  <a:pt x="2908" y="795"/>
                  <a:pt x="2909" y="794"/>
                </a:cubicBezTo>
                <a:cubicBezTo>
                  <a:pt x="2909" y="792"/>
                  <a:pt x="2910" y="790"/>
                  <a:pt x="2912" y="789"/>
                </a:cubicBezTo>
                <a:cubicBezTo>
                  <a:pt x="2913" y="788"/>
                  <a:pt x="2915" y="786"/>
                  <a:pt x="2917" y="785"/>
                </a:cubicBezTo>
                <a:cubicBezTo>
                  <a:pt x="2919" y="784"/>
                  <a:pt x="2921" y="782"/>
                  <a:pt x="2922" y="781"/>
                </a:cubicBezTo>
                <a:cubicBezTo>
                  <a:pt x="2923" y="780"/>
                  <a:pt x="2924" y="779"/>
                  <a:pt x="2926" y="778"/>
                </a:cubicBezTo>
                <a:cubicBezTo>
                  <a:pt x="2927" y="777"/>
                  <a:pt x="2928" y="776"/>
                  <a:pt x="2929" y="775"/>
                </a:cubicBezTo>
                <a:cubicBezTo>
                  <a:pt x="2930" y="773"/>
                  <a:pt x="2932" y="772"/>
                  <a:pt x="2933" y="770"/>
                </a:cubicBezTo>
                <a:cubicBezTo>
                  <a:pt x="2935" y="769"/>
                  <a:pt x="2936" y="768"/>
                  <a:pt x="2938" y="767"/>
                </a:cubicBezTo>
                <a:cubicBezTo>
                  <a:pt x="2941" y="766"/>
                  <a:pt x="2943" y="764"/>
                  <a:pt x="2946" y="763"/>
                </a:cubicBezTo>
                <a:cubicBezTo>
                  <a:pt x="2948" y="763"/>
                  <a:pt x="2949" y="762"/>
                  <a:pt x="2951" y="762"/>
                </a:cubicBezTo>
                <a:cubicBezTo>
                  <a:pt x="2952" y="761"/>
                  <a:pt x="2953" y="760"/>
                  <a:pt x="2955" y="760"/>
                </a:cubicBezTo>
                <a:cubicBezTo>
                  <a:pt x="2956" y="760"/>
                  <a:pt x="2957" y="760"/>
                  <a:pt x="2959" y="760"/>
                </a:cubicBezTo>
                <a:cubicBezTo>
                  <a:pt x="2960" y="760"/>
                  <a:pt x="2961" y="761"/>
                  <a:pt x="2963" y="761"/>
                </a:cubicBezTo>
                <a:cubicBezTo>
                  <a:pt x="2964" y="761"/>
                  <a:pt x="2966" y="760"/>
                  <a:pt x="2967" y="760"/>
                </a:cubicBezTo>
                <a:cubicBezTo>
                  <a:pt x="2968" y="759"/>
                  <a:pt x="2970" y="759"/>
                  <a:pt x="2971" y="759"/>
                </a:cubicBezTo>
                <a:cubicBezTo>
                  <a:pt x="2973" y="759"/>
                  <a:pt x="2974" y="759"/>
                  <a:pt x="2976" y="759"/>
                </a:cubicBezTo>
                <a:cubicBezTo>
                  <a:pt x="2977" y="759"/>
                  <a:pt x="2978" y="759"/>
                  <a:pt x="2979" y="759"/>
                </a:cubicBezTo>
                <a:cubicBezTo>
                  <a:pt x="2980" y="759"/>
                  <a:pt x="2981" y="760"/>
                  <a:pt x="2983" y="760"/>
                </a:cubicBezTo>
                <a:cubicBezTo>
                  <a:pt x="2984" y="760"/>
                  <a:pt x="2985" y="759"/>
                  <a:pt x="2987" y="759"/>
                </a:cubicBezTo>
                <a:cubicBezTo>
                  <a:pt x="2988" y="759"/>
                  <a:pt x="2990" y="760"/>
                  <a:pt x="2991" y="760"/>
                </a:cubicBezTo>
                <a:cubicBezTo>
                  <a:pt x="2993" y="760"/>
                  <a:pt x="2995" y="759"/>
                  <a:pt x="2996" y="758"/>
                </a:cubicBezTo>
                <a:cubicBezTo>
                  <a:pt x="2998" y="758"/>
                  <a:pt x="2999" y="759"/>
                  <a:pt x="3001" y="759"/>
                </a:cubicBezTo>
                <a:cubicBezTo>
                  <a:pt x="3002" y="759"/>
                  <a:pt x="3004" y="758"/>
                  <a:pt x="3005" y="758"/>
                </a:cubicBezTo>
                <a:cubicBezTo>
                  <a:pt x="3007" y="758"/>
                  <a:pt x="3009" y="758"/>
                  <a:pt x="3010" y="759"/>
                </a:cubicBezTo>
                <a:cubicBezTo>
                  <a:pt x="3011" y="760"/>
                  <a:pt x="3010" y="761"/>
                  <a:pt x="3009" y="761"/>
                </a:cubicBezTo>
                <a:cubicBezTo>
                  <a:pt x="3009" y="762"/>
                  <a:pt x="3008" y="763"/>
                  <a:pt x="3008" y="763"/>
                </a:cubicBezTo>
                <a:cubicBezTo>
                  <a:pt x="3009" y="764"/>
                  <a:pt x="3009" y="764"/>
                  <a:pt x="3010" y="764"/>
                </a:cubicBezTo>
                <a:cubicBezTo>
                  <a:pt x="3012" y="764"/>
                  <a:pt x="3014" y="765"/>
                  <a:pt x="3016" y="765"/>
                </a:cubicBezTo>
                <a:cubicBezTo>
                  <a:pt x="3017" y="765"/>
                  <a:pt x="3019" y="765"/>
                  <a:pt x="3019" y="764"/>
                </a:cubicBezTo>
                <a:cubicBezTo>
                  <a:pt x="3020" y="762"/>
                  <a:pt x="3020" y="761"/>
                  <a:pt x="3021" y="760"/>
                </a:cubicBezTo>
                <a:cubicBezTo>
                  <a:pt x="3022" y="758"/>
                  <a:pt x="3023" y="757"/>
                  <a:pt x="3025" y="758"/>
                </a:cubicBezTo>
                <a:cubicBezTo>
                  <a:pt x="3026" y="758"/>
                  <a:pt x="3028" y="759"/>
                  <a:pt x="3030" y="759"/>
                </a:cubicBezTo>
                <a:cubicBezTo>
                  <a:pt x="3031" y="760"/>
                  <a:pt x="3033" y="760"/>
                  <a:pt x="3034" y="761"/>
                </a:cubicBezTo>
                <a:cubicBezTo>
                  <a:pt x="3035" y="762"/>
                  <a:pt x="3037" y="763"/>
                  <a:pt x="3038" y="763"/>
                </a:cubicBezTo>
                <a:cubicBezTo>
                  <a:pt x="3039" y="763"/>
                  <a:pt x="3040" y="763"/>
                  <a:pt x="3041" y="763"/>
                </a:cubicBezTo>
                <a:cubicBezTo>
                  <a:pt x="3043" y="764"/>
                  <a:pt x="3047" y="764"/>
                  <a:pt x="3049" y="763"/>
                </a:cubicBezTo>
                <a:cubicBezTo>
                  <a:pt x="3050" y="762"/>
                  <a:pt x="3052" y="761"/>
                  <a:pt x="3053" y="760"/>
                </a:cubicBezTo>
                <a:cubicBezTo>
                  <a:pt x="3057" y="758"/>
                  <a:pt x="3060" y="759"/>
                  <a:pt x="3063" y="761"/>
                </a:cubicBezTo>
                <a:cubicBezTo>
                  <a:pt x="3064" y="762"/>
                  <a:pt x="3065" y="763"/>
                  <a:pt x="3067" y="763"/>
                </a:cubicBezTo>
                <a:cubicBezTo>
                  <a:pt x="3068" y="763"/>
                  <a:pt x="3071" y="764"/>
                  <a:pt x="3071" y="762"/>
                </a:cubicBezTo>
                <a:cubicBezTo>
                  <a:pt x="3071" y="762"/>
                  <a:pt x="3070" y="761"/>
                  <a:pt x="3069" y="761"/>
                </a:cubicBezTo>
                <a:cubicBezTo>
                  <a:pt x="3069" y="760"/>
                  <a:pt x="3068" y="760"/>
                  <a:pt x="3068" y="759"/>
                </a:cubicBezTo>
                <a:cubicBezTo>
                  <a:pt x="3067" y="759"/>
                  <a:pt x="3066" y="759"/>
                  <a:pt x="3066" y="759"/>
                </a:cubicBezTo>
                <a:cubicBezTo>
                  <a:pt x="3065" y="758"/>
                  <a:pt x="3066" y="757"/>
                  <a:pt x="3067" y="757"/>
                </a:cubicBezTo>
                <a:cubicBezTo>
                  <a:pt x="3068" y="756"/>
                  <a:pt x="3070" y="756"/>
                  <a:pt x="3071" y="756"/>
                </a:cubicBezTo>
                <a:cubicBezTo>
                  <a:pt x="3072" y="756"/>
                  <a:pt x="3075" y="758"/>
                  <a:pt x="3075" y="757"/>
                </a:cubicBezTo>
                <a:cubicBezTo>
                  <a:pt x="3076" y="756"/>
                  <a:pt x="3075" y="756"/>
                  <a:pt x="3074" y="755"/>
                </a:cubicBezTo>
                <a:cubicBezTo>
                  <a:pt x="3074" y="755"/>
                  <a:pt x="3073" y="754"/>
                  <a:pt x="3073" y="753"/>
                </a:cubicBezTo>
                <a:cubicBezTo>
                  <a:pt x="3073" y="751"/>
                  <a:pt x="3075" y="751"/>
                  <a:pt x="3076" y="751"/>
                </a:cubicBezTo>
                <a:cubicBezTo>
                  <a:pt x="3077" y="751"/>
                  <a:pt x="3077" y="750"/>
                  <a:pt x="3078" y="749"/>
                </a:cubicBezTo>
                <a:cubicBezTo>
                  <a:pt x="3079" y="748"/>
                  <a:pt x="3080" y="748"/>
                  <a:pt x="3081" y="748"/>
                </a:cubicBezTo>
                <a:cubicBezTo>
                  <a:pt x="3082" y="748"/>
                  <a:pt x="3084" y="748"/>
                  <a:pt x="3085" y="748"/>
                </a:cubicBezTo>
                <a:cubicBezTo>
                  <a:pt x="3086" y="748"/>
                  <a:pt x="3086" y="749"/>
                  <a:pt x="3087" y="749"/>
                </a:cubicBezTo>
                <a:cubicBezTo>
                  <a:pt x="3089" y="750"/>
                  <a:pt x="3090" y="750"/>
                  <a:pt x="3092" y="751"/>
                </a:cubicBezTo>
                <a:cubicBezTo>
                  <a:pt x="3094" y="751"/>
                  <a:pt x="3095" y="752"/>
                  <a:pt x="3096" y="752"/>
                </a:cubicBezTo>
                <a:cubicBezTo>
                  <a:pt x="3098" y="753"/>
                  <a:pt x="3099" y="753"/>
                  <a:pt x="3101" y="753"/>
                </a:cubicBezTo>
                <a:cubicBezTo>
                  <a:pt x="3102" y="754"/>
                  <a:pt x="3102" y="755"/>
                  <a:pt x="3103" y="756"/>
                </a:cubicBezTo>
                <a:cubicBezTo>
                  <a:pt x="3104" y="758"/>
                  <a:pt x="3105" y="758"/>
                  <a:pt x="3107" y="758"/>
                </a:cubicBezTo>
                <a:cubicBezTo>
                  <a:pt x="3107" y="757"/>
                  <a:pt x="3108" y="757"/>
                  <a:pt x="3108" y="757"/>
                </a:cubicBezTo>
                <a:cubicBezTo>
                  <a:pt x="3109" y="756"/>
                  <a:pt x="3110" y="756"/>
                  <a:pt x="3110" y="755"/>
                </a:cubicBezTo>
                <a:cubicBezTo>
                  <a:pt x="3111" y="755"/>
                  <a:pt x="3111" y="754"/>
                  <a:pt x="3112" y="754"/>
                </a:cubicBezTo>
                <a:cubicBezTo>
                  <a:pt x="3112" y="754"/>
                  <a:pt x="3113" y="754"/>
                  <a:pt x="3114" y="754"/>
                </a:cubicBezTo>
                <a:cubicBezTo>
                  <a:pt x="3115" y="755"/>
                  <a:pt x="3116" y="756"/>
                  <a:pt x="3117" y="756"/>
                </a:cubicBezTo>
                <a:cubicBezTo>
                  <a:pt x="3118" y="756"/>
                  <a:pt x="3118" y="756"/>
                  <a:pt x="3119" y="756"/>
                </a:cubicBezTo>
                <a:cubicBezTo>
                  <a:pt x="3121" y="757"/>
                  <a:pt x="3122" y="757"/>
                  <a:pt x="3123" y="758"/>
                </a:cubicBezTo>
                <a:cubicBezTo>
                  <a:pt x="3124" y="759"/>
                  <a:pt x="3124" y="759"/>
                  <a:pt x="3124" y="760"/>
                </a:cubicBezTo>
                <a:cubicBezTo>
                  <a:pt x="3125" y="761"/>
                  <a:pt x="3125" y="761"/>
                  <a:pt x="3125" y="762"/>
                </a:cubicBezTo>
                <a:cubicBezTo>
                  <a:pt x="3126" y="763"/>
                  <a:pt x="3128" y="763"/>
                  <a:pt x="3129" y="763"/>
                </a:cubicBezTo>
                <a:cubicBezTo>
                  <a:pt x="3131" y="764"/>
                  <a:pt x="3133" y="763"/>
                  <a:pt x="3134" y="765"/>
                </a:cubicBezTo>
                <a:cubicBezTo>
                  <a:pt x="3134" y="765"/>
                  <a:pt x="3134" y="765"/>
                  <a:pt x="3133" y="765"/>
                </a:cubicBezTo>
                <a:cubicBezTo>
                  <a:pt x="3133" y="765"/>
                  <a:pt x="3133" y="765"/>
                  <a:pt x="3132" y="765"/>
                </a:cubicBezTo>
                <a:cubicBezTo>
                  <a:pt x="3132" y="765"/>
                  <a:pt x="3132" y="766"/>
                  <a:pt x="3132" y="766"/>
                </a:cubicBezTo>
                <a:cubicBezTo>
                  <a:pt x="3131" y="766"/>
                  <a:pt x="3130" y="766"/>
                  <a:pt x="3129" y="766"/>
                </a:cubicBezTo>
                <a:cubicBezTo>
                  <a:pt x="3127" y="766"/>
                  <a:pt x="3126" y="765"/>
                  <a:pt x="3124" y="765"/>
                </a:cubicBezTo>
                <a:cubicBezTo>
                  <a:pt x="3123" y="766"/>
                  <a:pt x="3122" y="766"/>
                  <a:pt x="3121" y="766"/>
                </a:cubicBezTo>
                <a:cubicBezTo>
                  <a:pt x="3120" y="766"/>
                  <a:pt x="3118" y="765"/>
                  <a:pt x="3117" y="766"/>
                </a:cubicBezTo>
                <a:cubicBezTo>
                  <a:pt x="3116" y="767"/>
                  <a:pt x="3116" y="767"/>
                  <a:pt x="3116" y="767"/>
                </a:cubicBezTo>
                <a:cubicBezTo>
                  <a:pt x="3115" y="768"/>
                  <a:pt x="3115" y="768"/>
                  <a:pt x="3114" y="768"/>
                </a:cubicBezTo>
                <a:cubicBezTo>
                  <a:pt x="3113" y="768"/>
                  <a:pt x="3112" y="768"/>
                  <a:pt x="3112" y="769"/>
                </a:cubicBezTo>
                <a:cubicBezTo>
                  <a:pt x="3112" y="769"/>
                  <a:pt x="3113" y="769"/>
                  <a:pt x="3114" y="770"/>
                </a:cubicBezTo>
                <a:cubicBezTo>
                  <a:pt x="3115" y="770"/>
                  <a:pt x="3115" y="772"/>
                  <a:pt x="3116" y="773"/>
                </a:cubicBezTo>
                <a:cubicBezTo>
                  <a:pt x="3117" y="774"/>
                  <a:pt x="3117" y="774"/>
                  <a:pt x="3117" y="775"/>
                </a:cubicBezTo>
                <a:cubicBezTo>
                  <a:pt x="3117" y="776"/>
                  <a:pt x="3117" y="776"/>
                  <a:pt x="3119" y="776"/>
                </a:cubicBezTo>
                <a:cubicBezTo>
                  <a:pt x="3119" y="775"/>
                  <a:pt x="3120" y="775"/>
                  <a:pt x="3121" y="774"/>
                </a:cubicBezTo>
                <a:cubicBezTo>
                  <a:pt x="3121" y="774"/>
                  <a:pt x="3122" y="774"/>
                  <a:pt x="3123" y="774"/>
                </a:cubicBezTo>
                <a:cubicBezTo>
                  <a:pt x="3125" y="774"/>
                  <a:pt x="3126" y="773"/>
                  <a:pt x="3128" y="772"/>
                </a:cubicBezTo>
                <a:cubicBezTo>
                  <a:pt x="3128" y="772"/>
                  <a:pt x="3129" y="772"/>
                  <a:pt x="3130" y="771"/>
                </a:cubicBezTo>
                <a:cubicBezTo>
                  <a:pt x="3130" y="771"/>
                  <a:pt x="3131" y="772"/>
                  <a:pt x="3132" y="771"/>
                </a:cubicBezTo>
                <a:cubicBezTo>
                  <a:pt x="3133" y="771"/>
                  <a:pt x="3135" y="770"/>
                  <a:pt x="3136" y="770"/>
                </a:cubicBezTo>
                <a:cubicBezTo>
                  <a:pt x="3138" y="769"/>
                  <a:pt x="3139" y="770"/>
                  <a:pt x="3141" y="771"/>
                </a:cubicBezTo>
                <a:cubicBezTo>
                  <a:pt x="3142" y="772"/>
                  <a:pt x="3143" y="772"/>
                  <a:pt x="3144" y="773"/>
                </a:cubicBezTo>
                <a:cubicBezTo>
                  <a:pt x="3145" y="774"/>
                  <a:pt x="3147" y="774"/>
                  <a:pt x="3148" y="773"/>
                </a:cubicBezTo>
                <a:cubicBezTo>
                  <a:pt x="3149" y="771"/>
                  <a:pt x="3149" y="770"/>
                  <a:pt x="3150" y="769"/>
                </a:cubicBezTo>
                <a:cubicBezTo>
                  <a:pt x="3151" y="767"/>
                  <a:pt x="3152" y="768"/>
                  <a:pt x="3154" y="768"/>
                </a:cubicBezTo>
                <a:cubicBezTo>
                  <a:pt x="3155" y="768"/>
                  <a:pt x="3156" y="768"/>
                  <a:pt x="3156" y="767"/>
                </a:cubicBezTo>
                <a:cubicBezTo>
                  <a:pt x="3156" y="766"/>
                  <a:pt x="3156" y="766"/>
                  <a:pt x="3156" y="765"/>
                </a:cubicBezTo>
                <a:cubicBezTo>
                  <a:pt x="3157" y="764"/>
                  <a:pt x="3160" y="764"/>
                  <a:pt x="3161" y="764"/>
                </a:cubicBezTo>
                <a:cubicBezTo>
                  <a:pt x="3161" y="765"/>
                  <a:pt x="3161" y="765"/>
                  <a:pt x="3162" y="765"/>
                </a:cubicBezTo>
                <a:cubicBezTo>
                  <a:pt x="3163" y="766"/>
                  <a:pt x="3164" y="766"/>
                  <a:pt x="3164" y="766"/>
                </a:cubicBezTo>
                <a:cubicBezTo>
                  <a:pt x="3166" y="767"/>
                  <a:pt x="3167" y="768"/>
                  <a:pt x="3168" y="769"/>
                </a:cubicBezTo>
                <a:cubicBezTo>
                  <a:pt x="3170" y="769"/>
                  <a:pt x="3171" y="769"/>
                  <a:pt x="3172" y="768"/>
                </a:cubicBezTo>
                <a:cubicBezTo>
                  <a:pt x="3173" y="767"/>
                  <a:pt x="3173" y="767"/>
                  <a:pt x="3174" y="766"/>
                </a:cubicBezTo>
                <a:cubicBezTo>
                  <a:pt x="3175" y="766"/>
                  <a:pt x="3175" y="766"/>
                  <a:pt x="3176" y="766"/>
                </a:cubicBezTo>
                <a:cubicBezTo>
                  <a:pt x="3178" y="765"/>
                  <a:pt x="3179" y="764"/>
                  <a:pt x="3180" y="764"/>
                </a:cubicBezTo>
                <a:cubicBezTo>
                  <a:pt x="3182" y="764"/>
                  <a:pt x="3183" y="764"/>
                  <a:pt x="3185" y="764"/>
                </a:cubicBezTo>
                <a:cubicBezTo>
                  <a:pt x="3186" y="765"/>
                  <a:pt x="3188" y="765"/>
                  <a:pt x="3189" y="765"/>
                </a:cubicBezTo>
                <a:cubicBezTo>
                  <a:pt x="3190" y="765"/>
                  <a:pt x="3191" y="765"/>
                  <a:pt x="3192" y="765"/>
                </a:cubicBezTo>
                <a:cubicBezTo>
                  <a:pt x="3192" y="765"/>
                  <a:pt x="3193" y="766"/>
                  <a:pt x="3193" y="766"/>
                </a:cubicBezTo>
                <a:cubicBezTo>
                  <a:pt x="3194" y="765"/>
                  <a:pt x="3193" y="764"/>
                  <a:pt x="3193" y="764"/>
                </a:cubicBezTo>
                <a:cubicBezTo>
                  <a:pt x="3193" y="763"/>
                  <a:pt x="3194" y="762"/>
                  <a:pt x="3194" y="761"/>
                </a:cubicBezTo>
                <a:cubicBezTo>
                  <a:pt x="3194" y="760"/>
                  <a:pt x="3193" y="759"/>
                  <a:pt x="3191" y="758"/>
                </a:cubicBezTo>
                <a:cubicBezTo>
                  <a:pt x="3190" y="758"/>
                  <a:pt x="3190" y="756"/>
                  <a:pt x="3188" y="756"/>
                </a:cubicBezTo>
                <a:cubicBezTo>
                  <a:pt x="3187" y="756"/>
                  <a:pt x="3185" y="756"/>
                  <a:pt x="3184" y="755"/>
                </a:cubicBezTo>
                <a:cubicBezTo>
                  <a:pt x="3183" y="755"/>
                  <a:pt x="3182" y="754"/>
                  <a:pt x="3180" y="755"/>
                </a:cubicBezTo>
                <a:cubicBezTo>
                  <a:pt x="3180" y="755"/>
                  <a:pt x="3179" y="755"/>
                  <a:pt x="3178" y="755"/>
                </a:cubicBezTo>
                <a:cubicBezTo>
                  <a:pt x="3177" y="755"/>
                  <a:pt x="3178" y="756"/>
                  <a:pt x="3178" y="756"/>
                </a:cubicBezTo>
                <a:cubicBezTo>
                  <a:pt x="3179" y="757"/>
                  <a:pt x="3179" y="758"/>
                  <a:pt x="3178" y="758"/>
                </a:cubicBezTo>
                <a:cubicBezTo>
                  <a:pt x="3178" y="757"/>
                  <a:pt x="3177" y="756"/>
                  <a:pt x="3176" y="756"/>
                </a:cubicBezTo>
                <a:cubicBezTo>
                  <a:pt x="3176" y="756"/>
                  <a:pt x="3176" y="757"/>
                  <a:pt x="3175" y="757"/>
                </a:cubicBezTo>
                <a:cubicBezTo>
                  <a:pt x="3175" y="758"/>
                  <a:pt x="3174" y="758"/>
                  <a:pt x="3173" y="758"/>
                </a:cubicBezTo>
                <a:cubicBezTo>
                  <a:pt x="3173" y="758"/>
                  <a:pt x="3173" y="756"/>
                  <a:pt x="3173" y="756"/>
                </a:cubicBezTo>
                <a:cubicBezTo>
                  <a:pt x="3173" y="755"/>
                  <a:pt x="3173" y="755"/>
                  <a:pt x="3174" y="755"/>
                </a:cubicBezTo>
                <a:cubicBezTo>
                  <a:pt x="3175" y="755"/>
                  <a:pt x="3175" y="755"/>
                  <a:pt x="3176" y="754"/>
                </a:cubicBezTo>
                <a:cubicBezTo>
                  <a:pt x="3176" y="753"/>
                  <a:pt x="3177" y="754"/>
                  <a:pt x="3177" y="752"/>
                </a:cubicBezTo>
                <a:cubicBezTo>
                  <a:pt x="3177" y="752"/>
                  <a:pt x="3176" y="751"/>
                  <a:pt x="3175" y="751"/>
                </a:cubicBezTo>
                <a:cubicBezTo>
                  <a:pt x="3175" y="750"/>
                  <a:pt x="3174" y="748"/>
                  <a:pt x="3175" y="747"/>
                </a:cubicBezTo>
                <a:cubicBezTo>
                  <a:pt x="3175" y="744"/>
                  <a:pt x="3177" y="745"/>
                  <a:pt x="3178" y="745"/>
                </a:cubicBezTo>
                <a:cubicBezTo>
                  <a:pt x="3180" y="745"/>
                  <a:pt x="3180" y="744"/>
                  <a:pt x="3180" y="743"/>
                </a:cubicBezTo>
                <a:cubicBezTo>
                  <a:pt x="3180" y="740"/>
                  <a:pt x="3183" y="739"/>
                  <a:pt x="3185" y="738"/>
                </a:cubicBezTo>
                <a:cubicBezTo>
                  <a:pt x="3186" y="737"/>
                  <a:pt x="3186" y="736"/>
                  <a:pt x="3187" y="736"/>
                </a:cubicBezTo>
                <a:cubicBezTo>
                  <a:pt x="3189" y="734"/>
                  <a:pt x="3191" y="733"/>
                  <a:pt x="3193" y="731"/>
                </a:cubicBezTo>
                <a:cubicBezTo>
                  <a:pt x="3196" y="728"/>
                  <a:pt x="3199" y="726"/>
                  <a:pt x="3202" y="723"/>
                </a:cubicBezTo>
                <a:cubicBezTo>
                  <a:pt x="3203" y="723"/>
                  <a:pt x="3204" y="722"/>
                  <a:pt x="3204" y="722"/>
                </a:cubicBezTo>
                <a:cubicBezTo>
                  <a:pt x="3205" y="721"/>
                  <a:pt x="3206" y="721"/>
                  <a:pt x="3207" y="720"/>
                </a:cubicBezTo>
                <a:cubicBezTo>
                  <a:pt x="3208" y="720"/>
                  <a:pt x="3209" y="718"/>
                  <a:pt x="3210" y="716"/>
                </a:cubicBezTo>
                <a:cubicBezTo>
                  <a:pt x="3211" y="714"/>
                  <a:pt x="3211" y="712"/>
                  <a:pt x="3213" y="711"/>
                </a:cubicBezTo>
                <a:cubicBezTo>
                  <a:pt x="3214" y="709"/>
                  <a:pt x="3216" y="709"/>
                  <a:pt x="3218" y="708"/>
                </a:cubicBezTo>
                <a:cubicBezTo>
                  <a:pt x="3221" y="707"/>
                  <a:pt x="3223" y="704"/>
                  <a:pt x="3222" y="701"/>
                </a:cubicBezTo>
                <a:cubicBezTo>
                  <a:pt x="3222" y="699"/>
                  <a:pt x="3222" y="698"/>
                  <a:pt x="3223" y="696"/>
                </a:cubicBezTo>
                <a:cubicBezTo>
                  <a:pt x="3224" y="695"/>
                  <a:pt x="3227" y="693"/>
                  <a:pt x="3229" y="693"/>
                </a:cubicBezTo>
                <a:cubicBezTo>
                  <a:pt x="3231" y="692"/>
                  <a:pt x="3233" y="692"/>
                  <a:pt x="3235" y="691"/>
                </a:cubicBezTo>
                <a:cubicBezTo>
                  <a:pt x="3237" y="691"/>
                  <a:pt x="3239" y="690"/>
                  <a:pt x="3241" y="689"/>
                </a:cubicBezTo>
                <a:cubicBezTo>
                  <a:pt x="3245" y="688"/>
                  <a:pt x="3249" y="687"/>
                  <a:pt x="3253" y="687"/>
                </a:cubicBezTo>
                <a:cubicBezTo>
                  <a:pt x="3254" y="687"/>
                  <a:pt x="3256" y="687"/>
                  <a:pt x="3258" y="687"/>
                </a:cubicBezTo>
                <a:cubicBezTo>
                  <a:pt x="3259" y="687"/>
                  <a:pt x="3261" y="687"/>
                  <a:pt x="3263" y="687"/>
                </a:cubicBezTo>
                <a:cubicBezTo>
                  <a:pt x="3264" y="687"/>
                  <a:pt x="3264" y="687"/>
                  <a:pt x="3265" y="686"/>
                </a:cubicBezTo>
                <a:cubicBezTo>
                  <a:pt x="3265" y="686"/>
                  <a:pt x="3266" y="685"/>
                  <a:pt x="3266" y="685"/>
                </a:cubicBezTo>
                <a:cubicBezTo>
                  <a:pt x="3267" y="684"/>
                  <a:pt x="3269" y="683"/>
                  <a:pt x="3270" y="683"/>
                </a:cubicBezTo>
                <a:cubicBezTo>
                  <a:pt x="3271" y="683"/>
                  <a:pt x="3273" y="684"/>
                  <a:pt x="3274" y="685"/>
                </a:cubicBezTo>
                <a:cubicBezTo>
                  <a:pt x="3274" y="686"/>
                  <a:pt x="3275" y="687"/>
                  <a:pt x="3275" y="687"/>
                </a:cubicBezTo>
                <a:cubicBezTo>
                  <a:pt x="3276" y="688"/>
                  <a:pt x="3276" y="688"/>
                  <a:pt x="3277" y="688"/>
                </a:cubicBezTo>
                <a:cubicBezTo>
                  <a:pt x="3278" y="689"/>
                  <a:pt x="3278" y="689"/>
                  <a:pt x="3278" y="690"/>
                </a:cubicBezTo>
                <a:cubicBezTo>
                  <a:pt x="3278" y="690"/>
                  <a:pt x="3279" y="691"/>
                  <a:pt x="3279" y="692"/>
                </a:cubicBezTo>
                <a:cubicBezTo>
                  <a:pt x="3280" y="692"/>
                  <a:pt x="3283" y="690"/>
                  <a:pt x="3283" y="690"/>
                </a:cubicBezTo>
                <a:cubicBezTo>
                  <a:pt x="3285" y="689"/>
                  <a:pt x="3286" y="688"/>
                  <a:pt x="3287" y="687"/>
                </a:cubicBezTo>
                <a:cubicBezTo>
                  <a:pt x="3289" y="686"/>
                  <a:pt x="3290" y="685"/>
                  <a:pt x="3291" y="685"/>
                </a:cubicBezTo>
                <a:cubicBezTo>
                  <a:pt x="3292" y="684"/>
                  <a:pt x="3294" y="683"/>
                  <a:pt x="3295" y="684"/>
                </a:cubicBezTo>
                <a:cubicBezTo>
                  <a:pt x="3296" y="685"/>
                  <a:pt x="3295" y="687"/>
                  <a:pt x="3294" y="688"/>
                </a:cubicBezTo>
                <a:cubicBezTo>
                  <a:pt x="3294" y="689"/>
                  <a:pt x="3293" y="689"/>
                  <a:pt x="3293" y="690"/>
                </a:cubicBezTo>
                <a:cubicBezTo>
                  <a:pt x="3292" y="691"/>
                  <a:pt x="3292" y="692"/>
                  <a:pt x="3292" y="692"/>
                </a:cubicBezTo>
                <a:cubicBezTo>
                  <a:pt x="3292" y="693"/>
                  <a:pt x="3293" y="694"/>
                  <a:pt x="3292" y="695"/>
                </a:cubicBezTo>
                <a:cubicBezTo>
                  <a:pt x="3291" y="695"/>
                  <a:pt x="3291" y="695"/>
                  <a:pt x="3290" y="695"/>
                </a:cubicBezTo>
                <a:cubicBezTo>
                  <a:pt x="3288" y="696"/>
                  <a:pt x="3289" y="698"/>
                  <a:pt x="3288" y="699"/>
                </a:cubicBezTo>
                <a:cubicBezTo>
                  <a:pt x="3288" y="699"/>
                  <a:pt x="3288" y="700"/>
                  <a:pt x="3288" y="700"/>
                </a:cubicBezTo>
                <a:cubicBezTo>
                  <a:pt x="3288" y="700"/>
                  <a:pt x="3287" y="700"/>
                  <a:pt x="3287" y="700"/>
                </a:cubicBezTo>
                <a:cubicBezTo>
                  <a:pt x="3287" y="701"/>
                  <a:pt x="3286" y="701"/>
                  <a:pt x="3286" y="702"/>
                </a:cubicBezTo>
                <a:cubicBezTo>
                  <a:pt x="3285" y="703"/>
                  <a:pt x="3283" y="702"/>
                  <a:pt x="3283" y="704"/>
                </a:cubicBezTo>
                <a:cubicBezTo>
                  <a:pt x="3283" y="705"/>
                  <a:pt x="3284" y="704"/>
                  <a:pt x="3285" y="704"/>
                </a:cubicBezTo>
                <a:cubicBezTo>
                  <a:pt x="3286" y="705"/>
                  <a:pt x="3287" y="705"/>
                  <a:pt x="3287" y="707"/>
                </a:cubicBezTo>
                <a:cubicBezTo>
                  <a:pt x="3287" y="708"/>
                  <a:pt x="3286" y="710"/>
                  <a:pt x="3285" y="711"/>
                </a:cubicBezTo>
                <a:cubicBezTo>
                  <a:pt x="3285" y="711"/>
                  <a:pt x="3283" y="713"/>
                  <a:pt x="3285" y="713"/>
                </a:cubicBezTo>
                <a:cubicBezTo>
                  <a:pt x="3286" y="714"/>
                  <a:pt x="3288" y="713"/>
                  <a:pt x="3289" y="713"/>
                </a:cubicBezTo>
                <a:cubicBezTo>
                  <a:pt x="3290" y="713"/>
                  <a:pt x="3292" y="713"/>
                  <a:pt x="3293" y="713"/>
                </a:cubicBezTo>
                <a:cubicBezTo>
                  <a:pt x="3294" y="714"/>
                  <a:pt x="3294" y="714"/>
                  <a:pt x="3294" y="715"/>
                </a:cubicBezTo>
                <a:cubicBezTo>
                  <a:pt x="3293" y="715"/>
                  <a:pt x="3292" y="715"/>
                  <a:pt x="3292" y="716"/>
                </a:cubicBezTo>
                <a:cubicBezTo>
                  <a:pt x="3291" y="716"/>
                  <a:pt x="3291" y="716"/>
                  <a:pt x="3291" y="717"/>
                </a:cubicBezTo>
                <a:cubicBezTo>
                  <a:pt x="3292" y="718"/>
                  <a:pt x="3293" y="718"/>
                  <a:pt x="3293" y="719"/>
                </a:cubicBezTo>
                <a:cubicBezTo>
                  <a:pt x="3292" y="720"/>
                  <a:pt x="3291" y="720"/>
                  <a:pt x="3291" y="721"/>
                </a:cubicBezTo>
                <a:cubicBezTo>
                  <a:pt x="3290" y="722"/>
                  <a:pt x="3290" y="724"/>
                  <a:pt x="3292" y="724"/>
                </a:cubicBezTo>
                <a:cubicBezTo>
                  <a:pt x="3294" y="723"/>
                  <a:pt x="3297" y="721"/>
                  <a:pt x="3300" y="721"/>
                </a:cubicBezTo>
                <a:cubicBezTo>
                  <a:pt x="3301" y="721"/>
                  <a:pt x="3303" y="721"/>
                  <a:pt x="3303" y="720"/>
                </a:cubicBezTo>
                <a:cubicBezTo>
                  <a:pt x="3304" y="718"/>
                  <a:pt x="3304" y="717"/>
                  <a:pt x="3305" y="715"/>
                </a:cubicBezTo>
                <a:cubicBezTo>
                  <a:pt x="3306" y="714"/>
                  <a:pt x="3308" y="714"/>
                  <a:pt x="3309" y="713"/>
                </a:cubicBezTo>
                <a:cubicBezTo>
                  <a:pt x="3310" y="712"/>
                  <a:pt x="3311" y="710"/>
                  <a:pt x="3313" y="709"/>
                </a:cubicBezTo>
                <a:cubicBezTo>
                  <a:pt x="3314" y="708"/>
                  <a:pt x="3316" y="708"/>
                  <a:pt x="3318" y="707"/>
                </a:cubicBezTo>
                <a:cubicBezTo>
                  <a:pt x="3319" y="706"/>
                  <a:pt x="3321" y="704"/>
                  <a:pt x="3322" y="703"/>
                </a:cubicBezTo>
                <a:cubicBezTo>
                  <a:pt x="3323" y="702"/>
                  <a:pt x="3324" y="701"/>
                  <a:pt x="3326" y="700"/>
                </a:cubicBezTo>
                <a:cubicBezTo>
                  <a:pt x="3327" y="699"/>
                  <a:pt x="3329" y="699"/>
                  <a:pt x="3330" y="698"/>
                </a:cubicBezTo>
                <a:cubicBezTo>
                  <a:pt x="3332" y="697"/>
                  <a:pt x="3333" y="695"/>
                  <a:pt x="3335" y="694"/>
                </a:cubicBezTo>
                <a:cubicBezTo>
                  <a:pt x="3336" y="693"/>
                  <a:pt x="3336" y="692"/>
                  <a:pt x="3338" y="693"/>
                </a:cubicBezTo>
                <a:cubicBezTo>
                  <a:pt x="3339" y="693"/>
                  <a:pt x="3339" y="693"/>
                  <a:pt x="3340" y="693"/>
                </a:cubicBezTo>
                <a:cubicBezTo>
                  <a:pt x="3341" y="694"/>
                  <a:pt x="3342" y="693"/>
                  <a:pt x="3342" y="692"/>
                </a:cubicBezTo>
                <a:cubicBezTo>
                  <a:pt x="3343" y="692"/>
                  <a:pt x="3344" y="691"/>
                  <a:pt x="3345" y="691"/>
                </a:cubicBezTo>
                <a:cubicBezTo>
                  <a:pt x="3346" y="690"/>
                  <a:pt x="3346" y="691"/>
                  <a:pt x="3346" y="692"/>
                </a:cubicBezTo>
                <a:cubicBezTo>
                  <a:pt x="3346" y="693"/>
                  <a:pt x="3347" y="694"/>
                  <a:pt x="3347" y="694"/>
                </a:cubicBezTo>
                <a:cubicBezTo>
                  <a:pt x="3347" y="695"/>
                  <a:pt x="3348" y="696"/>
                  <a:pt x="3349" y="695"/>
                </a:cubicBezTo>
                <a:cubicBezTo>
                  <a:pt x="3350" y="695"/>
                  <a:pt x="3350" y="694"/>
                  <a:pt x="3351" y="693"/>
                </a:cubicBezTo>
                <a:cubicBezTo>
                  <a:pt x="3352" y="693"/>
                  <a:pt x="3353" y="692"/>
                  <a:pt x="3353" y="691"/>
                </a:cubicBezTo>
                <a:cubicBezTo>
                  <a:pt x="3353" y="691"/>
                  <a:pt x="3353" y="690"/>
                  <a:pt x="3353" y="689"/>
                </a:cubicBezTo>
                <a:cubicBezTo>
                  <a:pt x="3354" y="688"/>
                  <a:pt x="3352" y="688"/>
                  <a:pt x="3351" y="689"/>
                </a:cubicBezTo>
                <a:cubicBezTo>
                  <a:pt x="3350" y="689"/>
                  <a:pt x="3348" y="689"/>
                  <a:pt x="3347" y="688"/>
                </a:cubicBezTo>
                <a:cubicBezTo>
                  <a:pt x="3347" y="687"/>
                  <a:pt x="3347" y="687"/>
                  <a:pt x="3347" y="687"/>
                </a:cubicBezTo>
                <a:cubicBezTo>
                  <a:pt x="3347" y="686"/>
                  <a:pt x="3347" y="686"/>
                  <a:pt x="3347" y="686"/>
                </a:cubicBezTo>
                <a:cubicBezTo>
                  <a:pt x="3347" y="686"/>
                  <a:pt x="3347" y="685"/>
                  <a:pt x="3347" y="685"/>
                </a:cubicBezTo>
                <a:cubicBezTo>
                  <a:pt x="3348" y="684"/>
                  <a:pt x="3349" y="683"/>
                  <a:pt x="3349" y="682"/>
                </a:cubicBezTo>
                <a:cubicBezTo>
                  <a:pt x="3350" y="681"/>
                  <a:pt x="3350" y="679"/>
                  <a:pt x="3350" y="678"/>
                </a:cubicBezTo>
                <a:cubicBezTo>
                  <a:pt x="3351" y="677"/>
                  <a:pt x="3351" y="677"/>
                  <a:pt x="3352" y="676"/>
                </a:cubicBezTo>
                <a:cubicBezTo>
                  <a:pt x="3352" y="675"/>
                  <a:pt x="3352" y="675"/>
                  <a:pt x="3353" y="674"/>
                </a:cubicBezTo>
                <a:cubicBezTo>
                  <a:pt x="3354" y="673"/>
                  <a:pt x="3354" y="672"/>
                  <a:pt x="3354" y="670"/>
                </a:cubicBezTo>
                <a:cubicBezTo>
                  <a:pt x="3353" y="669"/>
                  <a:pt x="3353" y="668"/>
                  <a:pt x="3353" y="666"/>
                </a:cubicBezTo>
                <a:cubicBezTo>
                  <a:pt x="3353" y="664"/>
                  <a:pt x="3355" y="665"/>
                  <a:pt x="3356" y="664"/>
                </a:cubicBezTo>
                <a:cubicBezTo>
                  <a:pt x="3358" y="664"/>
                  <a:pt x="3359" y="664"/>
                  <a:pt x="3361" y="663"/>
                </a:cubicBezTo>
                <a:cubicBezTo>
                  <a:pt x="3362" y="662"/>
                  <a:pt x="3363" y="662"/>
                  <a:pt x="3365" y="662"/>
                </a:cubicBezTo>
                <a:cubicBezTo>
                  <a:pt x="3367" y="662"/>
                  <a:pt x="3368" y="662"/>
                  <a:pt x="3369" y="661"/>
                </a:cubicBezTo>
                <a:cubicBezTo>
                  <a:pt x="3371" y="661"/>
                  <a:pt x="3372" y="660"/>
                  <a:pt x="3373" y="660"/>
                </a:cubicBezTo>
                <a:cubicBezTo>
                  <a:pt x="3375" y="660"/>
                  <a:pt x="3376" y="660"/>
                  <a:pt x="3377" y="660"/>
                </a:cubicBezTo>
                <a:cubicBezTo>
                  <a:pt x="3379" y="661"/>
                  <a:pt x="3379" y="662"/>
                  <a:pt x="3380" y="663"/>
                </a:cubicBezTo>
                <a:cubicBezTo>
                  <a:pt x="3381" y="665"/>
                  <a:pt x="3383" y="665"/>
                  <a:pt x="3385" y="665"/>
                </a:cubicBezTo>
                <a:cubicBezTo>
                  <a:pt x="3386" y="665"/>
                  <a:pt x="3386" y="665"/>
                  <a:pt x="3387" y="666"/>
                </a:cubicBezTo>
                <a:cubicBezTo>
                  <a:pt x="3388" y="666"/>
                  <a:pt x="3389" y="666"/>
                  <a:pt x="3390" y="667"/>
                </a:cubicBezTo>
                <a:cubicBezTo>
                  <a:pt x="3390" y="667"/>
                  <a:pt x="3388" y="667"/>
                  <a:pt x="3388" y="668"/>
                </a:cubicBezTo>
                <a:cubicBezTo>
                  <a:pt x="3389" y="668"/>
                  <a:pt x="3390" y="667"/>
                  <a:pt x="3390" y="669"/>
                </a:cubicBezTo>
                <a:cubicBezTo>
                  <a:pt x="3388" y="669"/>
                  <a:pt x="3387" y="669"/>
                  <a:pt x="3386" y="668"/>
                </a:cubicBezTo>
                <a:cubicBezTo>
                  <a:pt x="3385" y="667"/>
                  <a:pt x="3384" y="667"/>
                  <a:pt x="3382" y="667"/>
                </a:cubicBezTo>
                <a:cubicBezTo>
                  <a:pt x="3381" y="667"/>
                  <a:pt x="3380" y="666"/>
                  <a:pt x="3378" y="667"/>
                </a:cubicBezTo>
                <a:cubicBezTo>
                  <a:pt x="3377" y="667"/>
                  <a:pt x="3376" y="668"/>
                  <a:pt x="3375" y="669"/>
                </a:cubicBezTo>
                <a:cubicBezTo>
                  <a:pt x="3373" y="672"/>
                  <a:pt x="3369" y="671"/>
                  <a:pt x="3368" y="675"/>
                </a:cubicBezTo>
                <a:cubicBezTo>
                  <a:pt x="3367" y="678"/>
                  <a:pt x="3368" y="681"/>
                  <a:pt x="3368" y="684"/>
                </a:cubicBezTo>
                <a:cubicBezTo>
                  <a:pt x="3368" y="686"/>
                  <a:pt x="3368" y="689"/>
                  <a:pt x="3367" y="690"/>
                </a:cubicBezTo>
                <a:cubicBezTo>
                  <a:pt x="3365" y="691"/>
                  <a:pt x="3363" y="692"/>
                  <a:pt x="3363" y="694"/>
                </a:cubicBezTo>
                <a:cubicBezTo>
                  <a:pt x="3363" y="695"/>
                  <a:pt x="3365" y="697"/>
                  <a:pt x="3365" y="698"/>
                </a:cubicBezTo>
                <a:cubicBezTo>
                  <a:pt x="3366" y="699"/>
                  <a:pt x="3366" y="700"/>
                  <a:pt x="3366" y="702"/>
                </a:cubicBezTo>
                <a:cubicBezTo>
                  <a:pt x="3366" y="703"/>
                  <a:pt x="3366" y="703"/>
                  <a:pt x="3365" y="704"/>
                </a:cubicBezTo>
                <a:cubicBezTo>
                  <a:pt x="3365" y="704"/>
                  <a:pt x="3365" y="705"/>
                  <a:pt x="3364" y="705"/>
                </a:cubicBezTo>
                <a:cubicBezTo>
                  <a:pt x="3363" y="706"/>
                  <a:pt x="3361" y="706"/>
                  <a:pt x="3360" y="707"/>
                </a:cubicBezTo>
                <a:cubicBezTo>
                  <a:pt x="3359" y="708"/>
                  <a:pt x="3359" y="709"/>
                  <a:pt x="3359" y="711"/>
                </a:cubicBezTo>
                <a:cubicBezTo>
                  <a:pt x="3359" y="712"/>
                  <a:pt x="3359" y="713"/>
                  <a:pt x="3359" y="714"/>
                </a:cubicBezTo>
                <a:cubicBezTo>
                  <a:pt x="3360" y="715"/>
                  <a:pt x="3359" y="716"/>
                  <a:pt x="3358" y="717"/>
                </a:cubicBezTo>
                <a:cubicBezTo>
                  <a:pt x="3356" y="717"/>
                  <a:pt x="3354" y="718"/>
                  <a:pt x="3353" y="718"/>
                </a:cubicBezTo>
                <a:cubicBezTo>
                  <a:pt x="3351" y="719"/>
                  <a:pt x="3348" y="720"/>
                  <a:pt x="3346" y="720"/>
                </a:cubicBezTo>
                <a:cubicBezTo>
                  <a:pt x="3344" y="721"/>
                  <a:pt x="3342" y="722"/>
                  <a:pt x="3340" y="723"/>
                </a:cubicBezTo>
                <a:cubicBezTo>
                  <a:pt x="3338" y="724"/>
                  <a:pt x="3336" y="725"/>
                  <a:pt x="3334" y="726"/>
                </a:cubicBezTo>
                <a:cubicBezTo>
                  <a:pt x="3333" y="726"/>
                  <a:pt x="3333" y="726"/>
                  <a:pt x="3332" y="726"/>
                </a:cubicBezTo>
                <a:cubicBezTo>
                  <a:pt x="3331" y="727"/>
                  <a:pt x="3330" y="727"/>
                  <a:pt x="3329" y="727"/>
                </a:cubicBezTo>
                <a:cubicBezTo>
                  <a:pt x="3328" y="728"/>
                  <a:pt x="3327" y="728"/>
                  <a:pt x="3326" y="729"/>
                </a:cubicBezTo>
                <a:cubicBezTo>
                  <a:pt x="3326" y="729"/>
                  <a:pt x="3325" y="730"/>
                  <a:pt x="3325" y="731"/>
                </a:cubicBezTo>
                <a:cubicBezTo>
                  <a:pt x="3325" y="732"/>
                  <a:pt x="3325" y="732"/>
                  <a:pt x="3325" y="733"/>
                </a:cubicBezTo>
                <a:cubicBezTo>
                  <a:pt x="3324" y="734"/>
                  <a:pt x="3323" y="735"/>
                  <a:pt x="3322" y="736"/>
                </a:cubicBezTo>
                <a:cubicBezTo>
                  <a:pt x="3321" y="737"/>
                  <a:pt x="3320" y="738"/>
                  <a:pt x="3318" y="739"/>
                </a:cubicBezTo>
                <a:cubicBezTo>
                  <a:pt x="3316" y="741"/>
                  <a:pt x="3314" y="742"/>
                  <a:pt x="3312" y="744"/>
                </a:cubicBezTo>
                <a:cubicBezTo>
                  <a:pt x="3310" y="746"/>
                  <a:pt x="3309" y="748"/>
                  <a:pt x="3307" y="749"/>
                </a:cubicBezTo>
                <a:cubicBezTo>
                  <a:pt x="3304" y="751"/>
                  <a:pt x="3302" y="752"/>
                  <a:pt x="3300" y="754"/>
                </a:cubicBezTo>
                <a:cubicBezTo>
                  <a:pt x="3298" y="756"/>
                  <a:pt x="3295" y="758"/>
                  <a:pt x="3293" y="760"/>
                </a:cubicBezTo>
                <a:cubicBezTo>
                  <a:pt x="3291" y="762"/>
                  <a:pt x="3288" y="764"/>
                  <a:pt x="3286" y="766"/>
                </a:cubicBezTo>
                <a:cubicBezTo>
                  <a:pt x="3284" y="769"/>
                  <a:pt x="3283" y="772"/>
                  <a:pt x="3281" y="775"/>
                </a:cubicBezTo>
                <a:cubicBezTo>
                  <a:pt x="3280" y="777"/>
                  <a:pt x="3279" y="778"/>
                  <a:pt x="3277" y="779"/>
                </a:cubicBezTo>
                <a:cubicBezTo>
                  <a:pt x="3276" y="781"/>
                  <a:pt x="3275" y="782"/>
                  <a:pt x="3274" y="784"/>
                </a:cubicBezTo>
                <a:cubicBezTo>
                  <a:pt x="3273" y="785"/>
                  <a:pt x="3272" y="785"/>
                  <a:pt x="3271" y="786"/>
                </a:cubicBezTo>
                <a:cubicBezTo>
                  <a:pt x="3270" y="786"/>
                  <a:pt x="3268" y="787"/>
                  <a:pt x="3267" y="788"/>
                </a:cubicBezTo>
                <a:cubicBezTo>
                  <a:pt x="3265" y="790"/>
                  <a:pt x="3263" y="791"/>
                  <a:pt x="3261" y="793"/>
                </a:cubicBezTo>
                <a:cubicBezTo>
                  <a:pt x="3259" y="794"/>
                  <a:pt x="3258" y="795"/>
                  <a:pt x="3256" y="797"/>
                </a:cubicBezTo>
                <a:cubicBezTo>
                  <a:pt x="3255" y="797"/>
                  <a:pt x="3254" y="797"/>
                  <a:pt x="3254" y="798"/>
                </a:cubicBezTo>
                <a:cubicBezTo>
                  <a:pt x="3253" y="798"/>
                  <a:pt x="3252" y="799"/>
                  <a:pt x="3251" y="799"/>
                </a:cubicBezTo>
                <a:cubicBezTo>
                  <a:pt x="3251" y="799"/>
                  <a:pt x="3250" y="799"/>
                  <a:pt x="3250" y="799"/>
                </a:cubicBezTo>
                <a:cubicBezTo>
                  <a:pt x="3248" y="799"/>
                  <a:pt x="3246" y="799"/>
                  <a:pt x="3245" y="799"/>
                </a:cubicBezTo>
                <a:cubicBezTo>
                  <a:pt x="3243" y="799"/>
                  <a:pt x="3242" y="800"/>
                  <a:pt x="3241" y="801"/>
                </a:cubicBezTo>
                <a:cubicBezTo>
                  <a:pt x="3239" y="803"/>
                  <a:pt x="3239" y="804"/>
                  <a:pt x="3237" y="805"/>
                </a:cubicBezTo>
                <a:cubicBezTo>
                  <a:pt x="3235" y="806"/>
                  <a:pt x="3232" y="806"/>
                  <a:pt x="3229" y="806"/>
                </a:cubicBezTo>
                <a:cubicBezTo>
                  <a:pt x="3229" y="806"/>
                  <a:pt x="3228" y="806"/>
                  <a:pt x="3227" y="806"/>
                </a:cubicBezTo>
                <a:cubicBezTo>
                  <a:pt x="3226" y="806"/>
                  <a:pt x="3224" y="806"/>
                  <a:pt x="3224" y="807"/>
                </a:cubicBezTo>
                <a:cubicBezTo>
                  <a:pt x="3224" y="808"/>
                  <a:pt x="3224" y="808"/>
                  <a:pt x="3225" y="809"/>
                </a:cubicBezTo>
                <a:cubicBezTo>
                  <a:pt x="3226" y="809"/>
                  <a:pt x="3226" y="811"/>
                  <a:pt x="3227" y="812"/>
                </a:cubicBezTo>
                <a:cubicBezTo>
                  <a:pt x="3228" y="813"/>
                  <a:pt x="3228" y="815"/>
                  <a:pt x="3228" y="816"/>
                </a:cubicBezTo>
                <a:cubicBezTo>
                  <a:pt x="3228" y="818"/>
                  <a:pt x="3226" y="819"/>
                  <a:pt x="3226" y="820"/>
                </a:cubicBezTo>
                <a:cubicBezTo>
                  <a:pt x="3225" y="821"/>
                  <a:pt x="3225" y="822"/>
                  <a:pt x="3224" y="822"/>
                </a:cubicBezTo>
                <a:cubicBezTo>
                  <a:pt x="3224" y="823"/>
                  <a:pt x="3224" y="824"/>
                  <a:pt x="3223" y="825"/>
                </a:cubicBezTo>
                <a:cubicBezTo>
                  <a:pt x="3223" y="825"/>
                  <a:pt x="3222" y="825"/>
                  <a:pt x="3221" y="826"/>
                </a:cubicBezTo>
                <a:cubicBezTo>
                  <a:pt x="3219" y="826"/>
                  <a:pt x="3218" y="828"/>
                  <a:pt x="3217" y="829"/>
                </a:cubicBezTo>
                <a:cubicBezTo>
                  <a:pt x="3216" y="830"/>
                  <a:pt x="3215" y="831"/>
                  <a:pt x="3214" y="832"/>
                </a:cubicBezTo>
                <a:cubicBezTo>
                  <a:pt x="3213" y="833"/>
                  <a:pt x="3211" y="835"/>
                  <a:pt x="3210" y="836"/>
                </a:cubicBezTo>
                <a:cubicBezTo>
                  <a:pt x="3209" y="838"/>
                  <a:pt x="3208" y="839"/>
                  <a:pt x="3207" y="841"/>
                </a:cubicBezTo>
                <a:cubicBezTo>
                  <a:pt x="3207" y="843"/>
                  <a:pt x="3206" y="845"/>
                  <a:pt x="3205" y="847"/>
                </a:cubicBezTo>
                <a:cubicBezTo>
                  <a:pt x="3204" y="850"/>
                  <a:pt x="3204" y="853"/>
                  <a:pt x="3203" y="855"/>
                </a:cubicBezTo>
                <a:cubicBezTo>
                  <a:pt x="3203" y="856"/>
                  <a:pt x="3203" y="857"/>
                  <a:pt x="3203" y="858"/>
                </a:cubicBezTo>
                <a:cubicBezTo>
                  <a:pt x="3203" y="860"/>
                  <a:pt x="3202" y="861"/>
                  <a:pt x="3202" y="862"/>
                </a:cubicBezTo>
                <a:cubicBezTo>
                  <a:pt x="3202" y="864"/>
                  <a:pt x="3202" y="866"/>
                  <a:pt x="3202" y="868"/>
                </a:cubicBezTo>
                <a:cubicBezTo>
                  <a:pt x="3201" y="872"/>
                  <a:pt x="3201" y="877"/>
                  <a:pt x="3201" y="881"/>
                </a:cubicBezTo>
                <a:cubicBezTo>
                  <a:pt x="3201" y="886"/>
                  <a:pt x="3201" y="891"/>
                  <a:pt x="3202" y="896"/>
                </a:cubicBezTo>
                <a:cubicBezTo>
                  <a:pt x="3203" y="898"/>
                  <a:pt x="3204" y="901"/>
                  <a:pt x="3205" y="904"/>
                </a:cubicBezTo>
                <a:cubicBezTo>
                  <a:pt x="3205" y="906"/>
                  <a:pt x="3206" y="909"/>
                  <a:pt x="3207" y="911"/>
                </a:cubicBezTo>
                <a:cubicBezTo>
                  <a:pt x="3207" y="913"/>
                  <a:pt x="3208" y="915"/>
                  <a:pt x="3208" y="917"/>
                </a:cubicBezTo>
                <a:cubicBezTo>
                  <a:pt x="3209" y="918"/>
                  <a:pt x="3209" y="919"/>
                  <a:pt x="3209" y="920"/>
                </a:cubicBezTo>
                <a:cubicBezTo>
                  <a:pt x="3209" y="922"/>
                  <a:pt x="3209" y="925"/>
                  <a:pt x="3209" y="927"/>
                </a:cubicBezTo>
                <a:cubicBezTo>
                  <a:pt x="3210" y="929"/>
                  <a:pt x="3210" y="931"/>
                  <a:pt x="3210" y="933"/>
                </a:cubicBezTo>
                <a:cubicBezTo>
                  <a:pt x="3210" y="935"/>
                  <a:pt x="3210" y="938"/>
                  <a:pt x="3211" y="940"/>
                </a:cubicBezTo>
                <a:cubicBezTo>
                  <a:pt x="3211" y="943"/>
                  <a:pt x="3212" y="947"/>
                  <a:pt x="3215" y="949"/>
                </a:cubicBezTo>
                <a:cubicBezTo>
                  <a:pt x="3218" y="952"/>
                  <a:pt x="3217" y="955"/>
                  <a:pt x="3218" y="958"/>
                </a:cubicBezTo>
                <a:cubicBezTo>
                  <a:pt x="3218" y="960"/>
                  <a:pt x="3218" y="961"/>
                  <a:pt x="3218" y="962"/>
                </a:cubicBezTo>
                <a:cubicBezTo>
                  <a:pt x="3218" y="963"/>
                  <a:pt x="3219" y="964"/>
                  <a:pt x="3219" y="965"/>
                </a:cubicBezTo>
                <a:cubicBezTo>
                  <a:pt x="3219" y="966"/>
                  <a:pt x="3218" y="967"/>
                  <a:pt x="3219" y="968"/>
                </a:cubicBezTo>
                <a:cubicBezTo>
                  <a:pt x="3219" y="970"/>
                  <a:pt x="3219" y="971"/>
                  <a:pt x="3219" y="972"/>
                </a:cubicBezTo>
                <a:cubicBezTo>
                  <a:pt x="3219" y="974"/>
                  <a:pt x="3219" y="976"/>
                  <a:pt x="3219" y="977"/>
                </a:cubicBezTo>
                <a:cubicBezTo>
                  <a:pt x="3219" y="980"/>
                  <a:pt x="3219" y="983"/>
                  <a:pt x="3222" y="985"/>
                </a:cubicBezTo>
                <a:cubicBezTo>
                  <a:pt x="3223" y="986"/>
                  <a:pt x="3223" y="987"/>
                  <a:pt x="3223" y="989"/>
                </a:cubicBezTo>
                <a:cubicBezTo>
                  <a:pt x="3223" y="990"/>
                  <a:pt x="3223" y="990"/>
                  <a:pt x="3223" y="991"/>
                </a:cubicBezTo>
                <a:cubicBezTo>
                  <a:pt x="3223" y="992"/>
                  <a:pt x="3222" y="992"/>
                  <a:pt x="3222" y="993"/>
                </a:cubicBezTo>
                <a:cubicBezTo>
                  <a:pt x="3223" y="993"/>
                  <a:pt x="3225" y="992"/>
                  <a:pt x="3225" y="991"/>
                </a:cubicBezTo>
                <a:cubicBezTo>
                  <a:pt x="3226" y="990"/>
                  <a:pt x="3227" y="989"/>
                  <a:pt x="3229" y="988"/>
                </a:cubicBezTo>
                <a:cubicBezTo>
                  <a:pt x="3230" y="987"/>
                  <a:pt x="3231" y="986"/>
                  <a:pt x="3233" y="985"/>
                </a:cubicBezTo>
                <a:cubicBezTo>
                  <a:pt x="3234" y="984"/>
                  <a:pt x="3236" y="983"/>
                  <a:pt x="3237" y="981"/>
                </a:cubicBezTo>
                <a:cubicBezTo>
                  <a:pt x="3239" y="978"/>
                  <a:pt x="3242" y="976"/>
                  <a:pt x="3245" y="973"/>
                </a:cubicBezTo>
                <a:cubicBezTo>
                  <a:pt x="3246" y="972"/>
                  <a:pt x="3247" y="970"/>
                  <a:pt x="3248" y="968"/>
                </a:cubicBezTo>
                <a:cubicBezTo>
                  <a:pt x="3249" y="966"/>
                  <a:pt x="3251" y="965"/>
                  <a:pt x="3252" y="963"/>
                </a:cubicBezTo>
                <a:cubicBezTo>
                  <a:pt x="3253" y="963"/>
                  <a:pt x="3254" y="962"/>
                  <a:pt x="3255" y="961"/>
                </a:cubicBezTo>
                <a:cubicBezTo>
                  <a:pt x="3256" y="960"/>
                  <a:pt x="3257" y="959"/>
                  <a:pt x="3257" y="958"/>
                </a:cubicBezTo>
                <a:cubicBezTo>
                  <a:pt x="3258" y="957"/>
                  <a:pt x="3259" y="957"/>
                  <a:pt x="3260" y="956"/>
                </a:cubicBezTo>
                <a:cubicBezTo>
                  <a:pt x="3261" y="954"/>
                  <a:pt x="3259" y="953"/>
                  <a:pt x="3259" y="951"/>
                </a:cubicBezTo>
                <a:cubicBezTo>
                  <a:pt x="3258" y="951"/>
                  <a:pt x="3258" y="950"/>
                  <a:pt x="3258" y="949"/>
                </a:cubicBezTo>
                <a:cubicBezTo>
                  <a:pt x="3258" y="948"/>
                  <a:pt x="3258" y="947"/>
                  <a:pt x="3259" y="946"/>
                </a:cubicBezTo>
                <a:cubicBezTo>
                  <a:pt x="3261" y="945"/>
                  <a:pt x="3261" y="944"/>
                  <a:pt x="3261" y="942"/>
                </a:cubicBezTo>
                <a:cubicBezTo>
                  <a:pt x="3261" y="941"/>
                  <a:pt x="3261" y="939"/>
                  <a:pt x="3260" y="939"/>
                </a:cubicBezTo>
                <a:cubicBezTo>
                  <a:pt x="3259" y="939"/>
                  <a:pt x="3258" y="939"/>
                  <a:pt x="3258" y="938"/>
                </a:cubicBezTo>
                <a:cubicBezTo>
                  <a:pt x="3258" y="938"/>
                  <a:pt x="3258" y="937"/>
                  <a:pt x="3258" y="936"/>
                </a:cubicBezTo>
                <a:cubicBezTo>
                  <a:pt x="3258" y="935"/>
                  <a:pt x="3259" y="936"/>
                  <a:pt x="3259" y="936"/>
                </a:cubicBezTo>
                <a:cubicBezTo>
                  <a:pt x="3260" y="936"/>
                  <a:pt x="3261" y="936"/>
                  <a:pt x="3261" y="937"/>
                </a:cubicBezTo>
                <a:cubicBezTo>
                  <a:pt x="3262" y="937"/>
                  <a:pt x="3261" y="938"/>
                  <a:pt x="3261" y="938"/>
                </a:cubicBezTo>
                <a:cubicBezTo>
                  <a:pt x="3261" y="939"/>
                  <a:pt x="3262" y="939"/>
                  <a:pt x="3262" y="939"/>
                </a:cubicBezTo>
                <a:cubicBezTo>
                  <a:pt x="3263" y="939"/>
                  <a:pt x="3264" y="939"/>
                  <a:pt x="3264" y="939"/>
                </a:cubicBezTo>
                <a:cubicBezTo>
                  <a:pt x="3265" y="939"/>
                  <a:pt x="3265" y="938"/>
                  <a:pt x="3266" y="938"/>
                </a:cubicBezTo>
                <a:cubicBezTo>
                  <a:pt x="3267" y="937"/>
                  <a:pt x="3268" y="936"/>
                  <a:pt x="3269" y="935"/>
                </a:cubicBezTo>
                <a:cubicBezTo>
                  <a:pt x="3271" y="935"/>
                  <a:pt x="3272" y="934"/>
                  <a:pt x="3273" y="933"/>
                </a:cubicBezTo>
                <a:cubicBezTo>
                  <a:pt x="3275" y="933"/>
                  <a:pt x="3276" y="933"/>
                  <a:pt x="3277" y="932"/>
                </a:cubicBezTo>
                <a:cubicBezTo>
                  <a:pt x="3278" y="931"/>
                  <a:pt x="3280" y="931"/>
                  <a:pt x="3281" y="930"/>
                </a:cubicBezTo>
                <a:cubicBezTo>
                  <a:pt x="3282" y="930"/>
                  <a:pt x="3282" y="930"/>
                  <a:pt x="3283" y="931"/>
                </a:cubicBezTo>
                <a:cubicBezTo>
                  <a:pt x="3284" y="931"/>
                  <a:pt x="3283" y="932"/>
                  <a:pt x="3284" y="932"/>
                </a:cubicBezTo>
                <a:cubicBezTo>
                  <a:pt x="3285" y="933"/>
                  <a:pt x="3285" y="932"/>
                  <a:pt x="3286" y="933"/>
                </a:cubicBezTo>
                <a:cubicBezTo>
                  <a:pt x="3286" y="933"/>
                  <a:pt x="3287" y="934"/>
                  <a:pt x="3287" y="934"/>
                </a:cubicBezTo>
                <a:cubicBezTo>
                  <a:pt x="3287" y="934"/>
                  <a:pt x="3288" y="935"/>
                  <a:pt x="3289" y="935"/>
                </a:cubicBezTo>
                <a:cubicBezTo>
                  <a:pt x="3289" y="935"/>
                  <a:pt x="3289" y="934"/>
                  <a:pt x="3288" y="933"/>
                </a:cubicBezTo>
                <a:cubicBezTo>
                  <a:pt x="3288" y="933"/>
                  <a:pt x="3289" y="932"/>
                  <a:pt x="3289" y="931"/>
                </a:cubicBezTo>
                <a:cubicBezTo>
                  <a:pt x="3288" y="931"/>
                  <a:pt x="3288" y="930"/>
                  <a:pt x="3287" y="930"/>
                </a:cubicBezTo>
                <a:cubicBezTo>
                  <a:pt x="3287" y="929"/>
                  <a:pt x="3287" y="928"/>
                  <a:pt x="3287" y="928"/>
                </a:cubicBezTo>
                <a:cubicBezTo>
                  <a:pt x="3287" y="927"/>
                  <a:pt x="3286" y="927"/>
                  <a:pt x="3286" y="927"/>
                </a:cubicBezTo>
                <a:cubicBezTo>
                  <a:pt x="3285" y="926"/>
                  <a:pt x="3284" y="923"/>
                  <a:pt x="3286" y="923"/>
                </a:cubicBezTo>
                <a:cubicBezTo>
                  <a:pt x="3287" y="923"/>
                  <a:pt x="3288" y="924"/>
                  <a:pt x="3288" y="923"/>
                </a:cubicBezTo>
                <a:cubicBezTo>
                  <a:pt x="3288" y="922"/>
                  <a:pt x="3287" y="921"/>
                  <a:pt x="3286" y="920"/>
                </a:cubicBezTo>
                <a:cubicBezTo>
                  <a:pt x="3285" y="920"/>
                  <a:pt x="3285" y="918"/>
                  <a:pt x="3285" y="916"/>
                </a:cubicBezTo>
                <a:cubicBezTo>
                  <a:pt x="3285" y="915"/>
                  <a:pt x="3286" y="914"/>
                  <a:pt x="3287" y="913"/>
                </a:cubicBezTo>
                <a:cubicBezTo>
                  <a:pt x="3287" y="911"/>
                  <a:pt x="3287" y="910"/>
                  <a:pt x="3288" y="908"/>
                </a:cubicBezTo>
                <a:cubicBezTo>
                  <a:pt x="3288" y="907"/>
                  <a:pt x="3289" y="906"/>
                  <a:pt x="3290" y="905"/>
                </a:cubicBezTo>
                <a:cubicBezTo>
                  <a:pt x="3292" y="903"/>
                  <a:pt x="3293" y="903"/>
                  <a:pt x="3294" y="902"/>
                </a:cubicBezTo>
                <a:cubicBezTo>
                  <a:pt x="3297" y="901"/>
                  <a:pt x="3299" y="898"/>
                  <a:pt x="3302" y="897"/>
                </a:cubicBezTo>
                <a:cubicBezTo>
                  <a:pt x="3304" y="895"/>
                  <a:pt x="3306" y="895"/>
                  <a:pt x="3309" y="894"/>
                </a:cubicBezTo>
                <a:cubicBezTo>
                  <a:pt x="3311" y="894"/>
                  <a:pt x="3311" y="896"/>
                  <a:pt x="3313" y="897"/>
                </a:cubicBezTo>
                <a:cubicBezTo>
                  <a:pt x="3314" y="897"/>
                  <a:pt x="3316" y="897"/>
                  <a:pt x="3317" y="897"/>
                </a:cubicBezTo>
                <a:cubicBezTo>
                  <a:pt x="3318" y="896"/>
                  <a:pt x="3320" y="896"/>
                  <a:pt x="3321" y="896"/>
                </a:cubicBezTo>
                <a:cubicBezTo>
                  <a:pt x="3323" y="895"/>
                  <a:pt x="3324" y="895"/>
                  <a:pt x="3325" y="894"/>
                </a:cubicBezTo>
                <a:cubicBezTo>
                  <a:pt x="3326" y="893"/>
                  <a:pt x="3327" y="892"/>
                  <a:pt x="3328" y="891"/>
                </a:cubicBezTo>
                <a:cubicBezTo>
                  <a:pt x="3330" y="890"/>
                  <a:pt x="3331" y="889"/>
                  <a:pt x="3330" y="887"/>
                </a:cubicBezTo>
                <a:cubicBezTo>
                  <a:pt x="3330" y="886"/>
                  <a:pt x="3329" y="885"/>
                  <a:pt x="3328" y="884"/>
                </a:cubicBezTo>
                <a:cubicBezTo>
                  <a:pt x="3327" y="883"/>
                  <a:pt x="3327" y="883"/>
                  <a:pt x="3327" y="882"/>
                </a:cubicBezTo>
                <a:cubicBezTo>
                  <a:pt x="3326" y="882"/>
                  <a:pt x="3326" y="881"/>
                  <a:pt x="3325" y="881"/>
                </a:cubicBezTo>
                <a:cubicBezTo>
                  <a:pt x="3324" y="881"/>
                  <a:pt x="3324" y="880"/>
                  <a:pt x="3324" y="879"/>
                </a:cubicBezTo>
                <a:cubicBezTo>
                  <a:pt x="3324" y="879"/>
                  <a:pt x="3324" y="879"/>
                  <a:pt x="3324" y="878"/>
                </a:cubicBezTo>
                <a:cubicBezTo>
                  <a:pt x="3323" y="877"/>
                  <a:pt x="3323" y="875"/>
                  <a:pt x="3323" y="873"/>
                </a:cubicBezTo>
                <a:cubicBezTo>
                  <a:pt x="3323" y="871"/>
                  <a:pt x="3323" y="869"/>
                  <a:pt x="3323" y="867"/>
                </a:cubicBezTo>
                <a:cubicBezTo>
                  <a:pt x="3323" y="865"/>
                  <a:pt x="3324" y="864"/>
                  <a:pt x="3324" y="863"/>
                </a:cubicBezTo>
                <a:cubicBezTo>
                  <a:pt x="3325" y="861"/>
                  <a:pt x="3325" y="860"/>
                  <a:pt x="3326" y="858"/>
                </a:cubicBezTo>
                <a:cubicBezTo>
                  <a:pt x="3327" y="855"/>
                  <a:pt x="3329" y="853"/>
                  <a:pt x="3332" y="851"/>
                </a:cubicBezTo>
                <a:cubicBezTo>
                  <a:pt x="3333" y="850"/>
                  <a:pt x="3334" y="850"/>
                  <a:pt x="3336" y="850"/>
                </a:cubicBezTo>
                <a:cubicBezTo>
                  <a:pt x="3337" y="850"/>
                  <a:pt x="3339" y="849"/>
                  <a:pt x="3339" y="848"/>
                </a:cubicBezTo>
                <a:cubicBezTo>
                  <a:pt x="3338" y="846"/>
                  <a:pt x="3337" y="846"/>
                  <a:pt x="3337" y="844"/>
                </a:cubicBezTo>
                <a:cubicBezTo>
                  <a:pt x="3337" y="843"/>
                  <a:pt x="3339" y="843"/>
                  <a:pt x="3340" y="843"/>
                </a:cubicBezTo>
                <a:cubicBezTo>
                  <a:pt x="3342" y="843"/>
                  <a:pt x="3343" y="843"/>
                  <a:pt x="3345" y="842"/>
                </a:cubicBezTo>
                <a:cubicBezTo>
                  <a:pt x="3345" y="842"/>
                  <a:pt x="3347" y="840"/>
                  <a:pt x="3348" y="841"/>
                </a:cubicBezTo>
                <a:cubicBezTo>
                  <a:pt x="3349" y="842"/>
                  <a:pt x="3346" y="843"/>
                  <a:pt x="3345" y="844"/>
                </a:cubicBezTo>
                <a:cubicBezTo>
                  <a:pt x="3344" y="844"/>
                  <a:pt x="3344" y="845"/>
                  <a:pt x="3342" y="846"/>
                </a:cubicBezTo>
                <a:cubicBezTo>
                  <a:pt x="3341" y="846"/>
                  <a:pt x="3340" y="847"/>
                  <a:pt x="3340" y="847"/>
                </a:cubicBezTo>
                <a:cubicBezTo>
                  <a:pt x="3339" y="848"/>
                  <a:pt x="3339" y="849"/>
                  <a:pt x="3339" y="849"/>
                </a:cubicBezTo>
                <a:cubicBezTo>
                  <a:pt x="3339" y="850"/>
                  <a:pt x="3340" y="850"/>
                  <a:pt x="3340" y="850"/>
                </a:cubicBezTo>
                <a:cubicBezTo>
                  <a:pt x="3342" y="850"/>
                  <a:pt x="3341" y="853"/>
                  <a:pt x="3342" y="853"/>
                </a:cubicBezTo>
                <a:cubicBezTo>
                  <a:pt x="3343" y="854"/>
                  <a:pt x="3344" y="854"/>
                  <a:pt x="3344" y="854"/>
                </a:cubicBezTo>
                <a:cubicBezTo>
                  <a:pt x="3345" y="854"/>
                  <a:pt x="3346" y="854"/>
                  <a:pt x="3346" y="854"/>
                </a:cubicBezTo>
                <a:cubicBezTo>
                  <a:pt x="3348" y="854"/>
                  <a:pt x="3349" y="853"/>
                  <a:pt x="3351" y="852"/>
                </a:cubicBezTo>
                <a:cubicBezTo>
                  <a:pt x="3352" y="851"/>
                  <a:pt x="3354" y="851"/>
                  <a:pt x="3354" y="849"/>
                </a:cubicBezTo>
                <a:cubicBezTo>
                  <a:pt x="3355" y="848"/>
                  <a:pt x="3354" y="848"/>
                  <a:pt x="3354" y="847"/>
                </a:cubicBezTo>
                <a:cubicBezTo>
                  <a:pt x="3353" y="846"/>
                  <a:pt x="3353" y="845"/>
                  <a:pt x="3353" y="844"/>
                </a:cubicBezTo>
                <a:cubicBezTo>
                  <a:pt x="3353" y="841"/>
                  <a:pt x="3353" y="838"/>
                  <a:pt x="3351" y="836"/>
                </a:cubicBezTo>
                <a:cubicBezTo>
                  <a:pt x="3350" y="835"/>
                  <a:pt x="3349" y="835"/>
                  <a:pt x="3348" y="834"/>
                </a:cubicBezTo>
                <a:cubicBezTo>
                  <a:pt x="3347" y="834"/>
                  <a:pt x="3345" y="834"/>
                  <a:pt x="3344" y="833"/>
                </a:cubicBezTo>
                <a:cubicBezTo>
                  <a:pt x="3343" y="833"/>
                  <a:pt x="3342" y="831"/>
                  <a:pt x="3343" y="830"/>
                </a:cubicBezTo>
                <a:cubicBezTo>
                  <a:pt x="3343" y="828"/>
                  <a:pt x="3343" y="827"/>
                  <a:pt x="3343" y="825"/>
                </a:cubicBezTo>
                <a:cubicBezTo>
                  <a:pt x="3343" y="824"/>
                  <a:pt x="3343" y="824"/>
                  <a:pt x="3343" y="823"/>
                </a:cubicBezTo>
                <a:cubicBezTo>
                  <a:pt x="3343" y="822"/>
                  <a:pt x="3343" y="820"/>
                  <a:pt x="3343" y="819"/>
                </a:cubicBezTo>
                <a:cubicBezTo>
                  <a:pt x="3343" y="818"/>
                  <a:pt x="3343" y="818"/>
                  <a:pt x="3343" y="817"/>
                </a:cubicBezTo>
                <a:cubicBezTo>
                  <a:pt x="3344" y="815"/>
                  <a:pt x="3345" y="814"/>
                  <a:pt x="3346" y="813"/>
                </a:cubicBezTo>
                <a:cubicBezTo>
                  <a:pt x="3347" y="812"/>
                  <a:pt x="3348" y="811"/>
                  <a:pt x="3349" y="810"/>
                </a:cubicBezTo>
                <a:cubicBezTo>
                  <a:pt x="3350" y="808"/>
                  <a:pt x="3355" y="804"/>
                  <a:pt x="3350" y="803"/>
                </a:cubicBezTo>
                <a:cubicBezTo>
                  <a:pt x="3350" y="803"/>
                  <a:pt x="3348" y="804"/>
                  <a:pt x="3348" y="803"/>
                </a:cubicBezTo>
                <a:cubicBezTo>
                  <a:pt x="3347" y="803"/>
                  <a:pt x="3346" y="803"/>
                  <a:pt x="3346" y="802"/>
                </a:cubicBezTo>
                <a:cubicBezTo>
                  <a:pt x="3345" y="802"/>
                  <a:pt x="3344" y="802"/>
                  <a:pt x="3344" y="801"/>
                </a:cubicBezTo>
                <a:cubicBezTo>
                  <a:pt x="3343" y="800"/>
                  <a:pt x="3341" y="799"/>
                  <a:pt x="3340" y="799"/>
                </a:cubicBezTo>
                <a:cubicBezTo>
                  <a:pt x="3339" y="800"/>
                  <a:pt x="3337" y="801"/>
                  <a:pt x="3337" y="802"/>
                </a:cubicBezTo>
                <a:cubicBezTo>
                  <a:pt x="3336" y="803"/>
                  <a:pt x="3337" y="806"/>
                  <a:pt x="3336" y="807"/>
                </a:cubicBezTo>
                <a:cubicBezTo>
                  <a:pt x="3334" y="808"/>
                  <a:pt x="3335" y="804"/>
                  <a:pt x="3334" y="804"/>
                </a:cubicBezTo>
                <a:cubicBezTo>
                  <a:pt x="3333" y="803"/>
                  <a:pt x="3332" y="803"/>
                  <a:pt x="3332" y="803"/>
                </a:cubicBezTo>
                <a:cubicBezTo>
                  <a:pt x="3331" y="802"/>
                  <a:pt x="3329" y="801"/>
                  <a:pt x="3328" y="801"/>
                </a:cubicBezTo>
                <a:cubicBezTo>
                  <a:pt x="3327" y="800"/>
                  <a:pt x="3327" y="798"/>
                  <a:pt x="3327" y="797"/>
                </a:cubicBezTo>
                <a:cubicBezTo>
                  <a:pt x="3327" y="795"/>
                  <a:pt x="3327" y="794"/>
                  <a:pt x="3328" y="792"/>
                </a:cubicBezTo>
                <a:cubicBezTo>
                  <a:pt x="3329" y="790"/>
                  <a:pt x="3329" y="789"/>
                  <a:pt x="3330" y="787"/>
                </a:cubicBezTo>
                <a:cubicBezTo>
                  <a:pt x="3331" y="786"/>
                  <a:pt x="3332" y="785"/>
                  <a:pt x="3333" y="783"/>
                </a:cubicBezTo>
                <a:cubicBezTo>
                  <a:pt x="3334" y="782"/>
                  <a:pt x="3335" y="780"/>
                  <a:pt x="3336" y="779"/>
                </a:cubicBezTo>
                <a:cubicBezTo>
                  <a:pt x="3337" y="778"/>
                  <a:pt x="3339" y="777"/>
                  <a:pt x="3340" y="777"/>
                </a:cubicBezTo>
                <a:cubicBezTo>
                  <a:pt x="3341" y="776"/>
                  <a:pt x="3342" y="774"/>
                  <a:pt x="3343" y="774"/>
                </a:cubicBezTo>
                <a:cubicBezTo>
                  <a:pt x="3345" y="773"/>
                  <a:pt x="3346" y="772"/>
                  <a:pt x="3347" y="771"/>
                </a:cubicBezTo>
                <a:cubicBezTo>
                  <a:pt x="3348" y="770"/>
                  <a:pt x="3348" y="770"/>
                  <a:pt x="3348" y="769"/>
                </a:cubicBezTo>
                <a:cubicBezTo>
                  <a:pt x="3347" y="769"/>
                  <a:pt x="3346" y="769"/>
                  <a:pt x="3346" y="768"/>
                </a:cubicBezTo>
                <a:cubicBezTo>
                  <a:pt x="3346" y="768"/>
                  <a:pt x="3346" y="767"/>
                  <a:pt x="3346" y="767"/>
                </a:cubicBezTo>
                <a:cubicBezTo>
                  <a:pt x="3347" y="766"/>
                  <a:pt x="3347" y="766"/>
                  <a:pt x="3348" y="767"/>
                </a:cubicBezTo>
                <a:cubicBezTo>
                  <a:pt x="3348" y="767"/>
                  <a:pt x="3351" y="768"/>
                  <a:pt x="3351" y="767"/>
                </a:cubicBezTo>
                <a:cubicBezTo>
                  <a:pt x="3352" y="767"/>
                  <a:pt x="3351" y="766"/>
                  <a:pt x="3351" y="766"/>
                </a:cubicBezTo>
                <a:cubicBezTo>
                  <a:pt x="3350" y="765"/>
                  <a:pt x="3350" y="765"/>
                  <a:pt x="3350" y="764"/>
                </a:cubicBezTo>
                <a:cubicBezTo>
                  <a:pt x="3349" y="761"/>
                  <a:pt x="3354" y="761"/>
                  <a:pt x="3353" y="758"/>
                </a:cubicBezTo>
                <a:cubicBezTo>
                  <a:pt x="3353" y="757"/>
                  <a:pt x="3352" y="757"/>
                  <a:pt x="3352" y="756"/>
                </a:cubicBezTo>
                <a:cubicBezTo>
                  <a:pt x="3351" y="755"/>
                  <a:pt x="3351" y="753"/>
                  <a:pt x="3352" y="752"/>
                </a:cubicBezTo>
                <a:cubicBezTo>
                  <a:pt x="3352" y="750"/>
                  <a:pt x="3353" y="749"/>
                  <a:pt x="3354" y="748"/>
                </a:cubicBezTo>
                <a:cubicBezTo>
                  <a:pt x="3355" y="746"/>
                  <a:pt x="3355" y="745"/>
                  <a:pt x="3357" y="744"/>
                </a:cubicBezTo>
                <a:cubicBezTo>
                  <a:pt x="3358" y="744"/>
                  <a:pt x="3359" y="744"/>
                  <a:pt x="3360" y="743"/>
                </a:cubicBezTo>
                <a:cubicBezTo>
                  <a:pt x="3361" y="743"/>
                  <a:pt x="3363" y="742"/>
                  <a:pt x="3363" y="742"/>
                </a:cubicBezTo>
                <a:cubicBezTo>
                  <a:pt x="3362" y="741"/>
                  <a:pt x="3361" y="742"/>
                  <a:pt x="3361" y="741"/>
                </a:cubicBezTo>
                <a:cubicBezTo>
                  <a:pt x="3360" y="741"/>
                  <a:pt x="3360" y="740"/>
                  <a:pt x="3361" y="740"/>
                </a:cubicBezTo>
                <a:cubicBezTo>
                  <a:pt x="3361" y="740"/>
                  <a:pt x="3362" y="740"/>
                  <a:pt x="3363" y="740"/>
                </a:cubicBezTo>
                <a:cubicBezTo>
                  <a:pt x="3364" y="740"/>
                  <a:pt x="3364" y="740"/>
                  <a:pt x="3365" y="740"/>
                </a:cubicBezTo>
                <a:cubicBezTo>
                  <a:pt x="3366" y="740"/>
                  <a:pt x="3366" y="740"/>
                  <a:pt x="3367" y="741"/>
                </a:cubicBezTo>
                <a:cubicBezTo>
                  <a:pt x="3368" y="741"/>
                  <a:pt x="3369" y="741"/>
                  <a:pt x="3369" y="741"/>
                </a:cubicBezTo>
                <a:cubicBezTo>
                  <a:pt x="3370" y="743"/>
                  <a:pt x="3367" y="743"/>
                  <a:pt x="3367" y="744"/>
                </a:cubicBezTo>
                <a:cubicBezTo>
                  <a:pt x="3368" y="745"/>
                  <a:pt x="3369" y="746"/>
                  <a:pt x="3370" y="746"/>
                </a:cubicBezTo>
                <a:cubicBezTo>
                  <a:pt x="3370" y="745"/>
                  <a:pt x="3370" y="745"/>
                  <a:pt x="3370" y="744"/>
                </a:cubicBezTo>
                <a:cubicBezTo>
                  <a:pt x="3370" y="744"/>
                  <a:pt x="3370" y="743"/>
                  <a:pt x="3371" y="743"/>
                </a:cubicBezTo>
                <a:cubicBezTo>
                  <a:pt x="3372" y="742"/>
                  <a:pt x="3372" y="740"/>
                  <a:pt x="3374" y="740"/>
                </a:cubicBezTo>
                <a:cubicBezTo>
                  <a:pt x="3375" y="740"/>
                  <a:pt x="3375" y="740"/>
                  <a:pt x="3376" y="740"/>
                </a:cubicBezTo>
                <a:cubicBezTo>
                  <a:pt x="3377" y="740"/>
                  <a:pt x="3377" y="739"/>
                  <a:pt x="3378" y="739"/>
                </a:cubicBezTo>
                <a:cubicBezTo>
                  <a:pt x="3380" y="739"/>
                  <a:pt x="3379" y="742"/>
                  <a:pt x="3380" y="743"/>
                </a:cubicBezTo>
                <a:cubicBezTo>
                  <a:pt x="3381" y="743"/>
                  <a:pt x="3382" y="744"/>
                  <a:pt x="3382" y="744"/>
                </a:cubicBezTo>
                <a:cubicBezTo>
                  <a:pt x="3383" y="745"/>
                  <a:pt x="3383" y="745"/>
                  <a:pt x="3383" y="746"/>
                </a:cubicBezTo>
                <a:cubicBezTo>
                  <a:pt x="3383" y="747"/>
                  <a:pt x="3385" y="748"/>
                  <a:pt x="3386" y="747"/>
                </a:cubicBezTo>
                <a:cubicBezTo>
                  <a:pt x="3387" y="746"/>
                  <a:pt x="3387" y="744"/>
                  <a:pt x="3389" y="743"/>
                </a:cubicBezTo>
                <a:cubicBezTo>
                  <a:pt x="3389" y="743"/>
                  <a:pt x="3390" y="743"/>
                  <a:pt x="3390" y="742"/>
                </a:cubicBezTo>
                <a:cubicBezTo>
                  <a:pt x="3390" y="741"/>
                  <a:pt x="3389" y="740"/>
                  <a:pt x="3390" y="739"/>
                </a:cubicBezTo>
                <a:cubicBezTo>
                  <a:pt x="3391" y="739"/>
                  <a:pt x="3391" y="739"/>
                  <a:pt x="3392" y="739"/>
                </a:cubicBezTo>
                <a:cubicBezTo>
                  <a:pt x="3393" y="738"/>
                  <a:pt x="3394" y="736"/>
                  <a:pt x="3395" y="736"/>
                </a:cubicBezTo>
                <a:cubicBezTo>
                  <a:pt x="3397" y="736"/>
                  <a:pt x="3398" y="735"/>
                  <a:pt x="3399" y="734"/>
                </a:cubicBezTo>
                <a:cubicBezTo>
                  <a:pt x="3400" y="733"/>
                  <a:pt x="3402" y="733"/>
                  <a:pt x="3403" y="733"/>
                </a:cubicBezTo>
                <a:cubicBezTo>
                  <a:pt x="3404" y="732"/>
                  <a:pt x="3405" y="731"/>
                  <a:pt x="3407" y="730"/>
                </a:cubicBezTo>
                <a:cubicBezTo>
                  <a:pt x="3408" y="730"/>
                  <a:pt x="3409" y="730"/>
                  <a:pt x="3410" y="729"/>
                </a:cubicBezTo>
                <a:cubicBezTo>
                  <a:pt x="3411" y="728"/>
                  <a:pt x="3411" y="728"/>
                  <a:pt x="3412" y="728"/>
                </a:cubicBezTo>
                <a:cubicBezTo>
                  <a:pt x="3413" y="727"/>
                  <a:pt x="3413" y="727"/>
                  <a:pt x="3413" y="728"/>
                </a:cubicBezTo>
                <a:cubicBezTo>
                  <a:pt x="3413" y="730"/>
                  <a:pt x="3410" y="729"/>
                  <a:pt x="3411" y="731"/>
                </a:cubicBezTo>
                <a:cubicBezTo>
                  <a:pt x="3411" y="732"/>
                  <a:pt x="3412" y="732"/>
                  <a:pt x="3412" y="733"/>
                </a:cubicBezTo>
                <a:cubicBezTo>
                  <a:pt x="3412" y="733"/>
                  <a:pt x="3412" y="734"/>
                  <a:pt x="3411" y="735"/>
                </a:cubicBezTo>
                <a:cubicBezTo>
                  <a:pt x="3411" y="735"/>
                  <a:pt x="3410" y="735"/>
                  <a:pt x="3410" y="736"/>
                </a:cubicBezTo>
                <a:cubicBezTo>
                  <a:pt x="3410" y="737"/>
                  <a:pt x="3410" y="738"/>
                  <a:pt x="3410" y="738"/>
                </a:cubicBezTo>
                <a:cubicBezTo>
                  <a:pt x="3409" y="740"/>
                  <a:pt x="3408" y="741"/>
                  <a:pt x="3408" y="742"/>
                </a:cubicBezTo>
                <a:cubicBezTo>
                  <a:pt x="3408" y="743"/>
                  <a:pt x="3408" y="743"/>
                  <a:pt x="3409" y="744"/>
                </a:cubicBezTo>
                <a:cubicBezTo>
                  <a:pt x="3409" y="745"/>
                  <a:pt x="3409" y="746"/>
                  <a:pt x="3409" y="746"/>
                </a:cubicBezTo>
                <a:cubicBezTo>
                  <a:pt x="3411" y="748"/>
                  <a:pt x="3414" y="744"/>
                  <a:pt x="3415" y="743"/>
                </a:cubicBezTo>
                <a:cubicBezTo>
                  <a:pt x="3416" y="742"/>
                  <a:pt x="3417" y="742"/>
                  <a:pt x="3418" y="740"/>
                </a:cubicBezTo>
                <a:cubicBezTo>
                  <a:pt x="3419" y="739"/>
                  <a:pt x="3420" y="738"/>
                  <a:pt x="3421" y="737"/>
                </a:cubicBezTo>
                <a:cubicBezTo>
                  <a:pt x="3422" y="737"/>
                  <a:pt x="3423" y="736"/>
                  <a:pt x="3424" y="734"/>
                </a:cubicBezTo>
                <a:cubicBezTo>
                  <a:pt x="3425" y="733"/>
                  <a:pt x="3426" y="732"/>
                  <a:pt x="3427" y="731"/>
                </a:cubicBezTo>
                <a:cubicBezTo>
                  <a:pt x="3429" y="731"/>
                  <a:pt x="3430" y="731"/>
                  <a:pt x="3431" y="731"/>
                </a:cubicBezTo>
                <a:cubicBezTo>
                  <a:pt x="3433" y="730"/>
                  <a:pt x="3434" y="729"/>
                  <a:pt x="3435" y="728"/>
                </a:cubicBezTo>
                <a:cubicBezTo>
                  <a:pt x="3436" y="727"/>
                  <a:pt x="3438" y="727"/>
                  <a:pt x="3439" y="727"/>
                </a:cubicBezTo>
                <a:cubicBezTo>
                  <a:pt x="3440" y="726"/>
                  <a:pt x="3441" y="726"/>
                  <a:pt x="3442" y="725"/>
                </a:cubicBezTo>
                <a:cubicBezTo>
                  <a:pt x="3444" y="724"/>
                  <a:pt x="3446" y="725"/>
                  <a:pt x="3448" y="725"/>
                </a:cubicBezTo>
                <a:cubicBezTo>
                  <a:pt x="3450" y="725"/>
                  <a:pt x="3451" y="724"/>
                  <a:pt x="3453" y="724"/>
                </a:cubicBezTo>
                <a:cubicBezTo>
                  <a:pt x="3456" y="724"/>
                  <a:pt x="3459" y="724"/>
                  <a:pt x="3462" y="724"/>
                </a:cubicBezTo>
                <a:cubicBezTo>
                  <a:pt x="3464" y="723"/>
                  <a:pt x="3468" y="722"/>
                  <a:pt x="3470" y="724"/>
                </a:cubicBezTo>
                <a:cubicBezTo>
                  <a:pt x="3471" y="725"/>
                  <a:pt x="3472" y="726"/>
                  <a:pt x="3473" y="726"/>
                </a:cubicBezTo>
                <a:cubicBezTo>
                  <a:pt x="3475" y="726"/>
                  <a:pt x="3476" y="727"/>
                  <a:pt x="3477" y="728"/>
                </a:cubicBezTo>
                <a:cubicBezTo>
                  <a:pt x="3478" y="728"/>
                  <a:pt x="3479" y="729"/>
                  <a:pt x="3479" y="730"/>
                </a:cubicBezTo>
                <a:cubicBezTo>
                  <a:pt x="3480" y="732"/>
                  <a:pt x="3480" y="733"/>
                  <a:pt x="3482" y="733"/>
                </a:cubicBezTo>
                <a:cubicBezTo>
                  <a:pt x="3482" y="734"/>
                  <a:pt x="3483" y="734"/>
                  <a:pt x="3483" y="735"/>
                </a:cubicBezTo>
                <a:cubicBezTo>
                  <a:pt x="3483" y="735"/>
                  <a:pt x="3482" y="736"/>
                  <a:pt x="3482" y="737"/>
                </a:cubicBezTo>
                <a:cubicBezTo>
                  <a:pt x="3482" y="738"/>
                  <a:pt x="3484" y="738"/>
                  <a:pt x="3485" y="739"/>
                </a:cubicBezTo>
                <a:cubicBezTo>
                  <a:pt x="3485" y="739"/>
                  <a:pt x="3486" y="740"/>
                  <a:pt x="3486" y="741"/>
                </a:cubicBezTo>
                <a:cubicBezTo>
                  <a:pt x="3487" y="741"/>
                  <a:pt x="3487" y="741"/>
                  <a:pt x="3488" y="742"/>
                </a:cubicBezTo>
                <a:cubicBezTo>
                  <a:pt x="3489" y="742"/>
                  <a:pt x="3490" y="744"/>
                  <a:pt x="3491" y="744"/>
                </a:cubicBezTo>
                <a:cubicBezTo>
                  <a:pt x="3493" y="745"/>
                  <a:pt x="3493" y="743"/>
                  <a:pt x="3494" y="741"/>
                </a:cubicBezTo>
                <a:cubicBezTo>
                  <a:pt x="3494" y="741"/>
                  <a:pt x="3494" y="740"/>
                  <a:pt x="3494" y="739"/>
                </a:cubicBezTo>
                <a:cubicBezTo>
                  <a:pt x="3494" y="738"/>
                  <a:pt x="3494" y="738"/>
                  <a:pt x="3495" y="737"/>
                </a:cubicBezTo>
                <a:cubicBezTo>
                  <a:pt x="3496" y="736"/>
                  <a:pt x="3495" y="734"/>
                  <a:pt x="3496" y="733"/>
                </a:cubicBezTo>
                <a:cubicBezTo>
                  <a:pt x="3497" y="733"/>
                  <a:pt x="3498" y="733"/>
                  <a:pt x="3498" y="732"/>
                </a:cubicBezTo>
                <a:cubicBezTo>
                  <a:pt x="3499" y="732"/>
                  <a:pt x="3499" y="731"/>
                  <a:pt x="3498" y="731"/>
                </a:cubicBezTo>
                <a:cubicBezTo>
                  <a:pt x="3498" y="731"/>
                  <a:pt x="3498" y="731"/>
                  <a:pt x="3498" y="730"/>
                </a:cubicBezTo>
                <a:cubicBezTo>
                  <a:pt x="3498" y="730"/>
                  <a:pt x="3498" y="730"/>
                  <a:pt x="3498" y="729"/>
                </a:cubicBezTo>
                <a:cubicBezTo>
                  <a:pt x="3498" y="729"/>
                  <a:pt x="3499" y="729"/>
                  <a:pt x="3500" y="728"/>
                </a:cubicBezTo>
                <a:cubicBezTo>
                  <a:pt x="3502" y="728"/>
                  <a:pt x="3503" y="726"/>
                  <a:pt x="3504" y="726"/>
                </a:cubicBezTo>
                <a:cubicBezTo>
                  <a:pt x="3507" y="725"/>
                  <a:pt x="3510" y="726"/>
                  <a:pt x="3511" y="723"/>
                </a:cubicBezTo>
                <a:cubicBezTo>
                  <a:pt x="3512" y="721"/>
                  <a:pt x="3513" y="720"/>
                  <a:pt x="3515" y="719"/>
                </a:cubicBezTo>
                <a:cubicBezTo>
                  <a:pt x="3519" y="718"/>
                  <a:pt x="3523" y="718"/>
                  <a:pt x="3526" y="715"/>
                </a:cubicBezTo>
                <a:cubicBezTo>
                  <a:pt x="3526" y="715"/>
                  <a:pt x="3527" y="714"/>
                  <a:pt x="3528" y="714"/>
                </a:cubicBezTo>
                <a:cubicBezTo>
                  <a:pt x="3528" y="713"/>
                  <a:pt x="3528" y="713"/>
                  <a:pt x="3528" y="712"/>
                </a:cubicBezTo>
                <a:cubicBezTo>
                  <a:pt x="3528" y="709"/>
                  <a:pt x="3531" y="710"/>
                  <a:pt x="3533" y="710"/>
                </a:cubicBezTo>
                <a:cubicBezTo>
                  <a:pt x="3533" y="710"/>
                  <a:pt x="3535" y="710"/>
                  <a:pt x="3534" y="709"/>
                </a:cubicBezTo>
                <a:cubicBezTo>
                  <a:pt x="3534" y="708"/>
                  <a:pt x="3533" y="708"/>
                  <a:pt x="3533" y="708"/>
                </a:cubicBezTo>
                <a:cubicBezTo>
                  <a:pt x="3531" y="707"/>
                  <a:pt x="3533" y="705"/>
                  <a:pt x="3534" y="705"/>
                </a:cubicBezTo>
                <a:cubicBezTo>
                  <a:pt x="3535" y="705"/>
                  <a:pt x="3536" y="705"/>
                  <a:pt x="3537" y="705"/>
                </a:cubicBezTo>
                <a:cubicBezTo>
                  <a:pt x="3538" y="704"/>
                  <a:pt x="3538" y="703"/>
                  <a:pt x="3538" y="703"/>
                </a:cubicBezTo>
                <a:cubicBezTo>
                  <a:pt x="3539" y="702"/>
                  <a:pt x="3540" y="702"/>
                  <a:pt x="3541" y="702"/>
                </a:cubicBezTo>
                <a:cubicBezTo>
                  <a:pt x="3541" y="702"/>
                  <a:pt x="3542" y="703"/>
                  <a:pt x="3543" y="702"/>
                </a:cubicBezTo>
                <a:cubicBezTo>
                  <a:pt x="3543" y="702"/>
                  <a:pt x="3543" y="701"/>
                  <a:pt x="3542" y="700"/>
                </a:cubicBezTo>
                <a:cubicBezTo>
                  <a:pt x="3542" y="700"/>
                  <a:pt x="3539" y="698"/>
                  <a:pt x="3541" y="697"/>
                </a:cubicBezTo>
                <a:cubicBezTo>
                  <a:pt x="3542" y="697"/>
                  <a:pt x="3542" y="698"/>
                  <a:pt x="3543" y="698"/>
                </a:cubicBezTo>
                <a:cubicBezTo>
                  <a:pt x="3543" y="699"/>
                  <a:pt x="3544" y="699"/>
                  <a:pt x="3545" y="699"/>
                </a:cubicBezTo>
                <a:cubicBezTo>
                  <a:pt x="3546" y="698"/>
                  <a:pt x="3547" y="697"/>
                  <a:pt x="3548" y="697"/>
                </a:cubicBezTo>
                <a:cubicBezTo>
                  <a:pt x="3550" y="697"/>
                  <a:pt x="3551" y="697"/>
                  <a:pt x="3552" y="696"/>
                </a:cubicBezTo>
                <a:cubicBezTo>
                  <a:pt x="3554" y="695"/>
                  <a:pt x="3555" y="694"/>
                  <a:pt x="3555" y="692"/>
                </a:cubicBezTo>
                <a:cubicBezTo>
                  <a:pt x="3555" y="691"/>
                  <a:pt x="3555" y="689"/>
                  <a:pt x="3557" y="689"/>
                </a:cubicBezTo>
                <a:cubicBezTo>
                  <a:pt x="3558" y="690"/>
                  <a:pt x="3559" y="690"/>
                  <a:pt x="3560" y="690"/>
                </a:cubicBezTo>
                <a:cubicBezTo>
                  <a:pt x="3561" y="689"/>
                  <a:pt x="3562" y="688"/>
                  <a:pt x="3563" y="687"/>
                </a:cubicBezTo>
                <a:cubicBezTo>
                  <a:pt x="3564" y="687"/>
                  <a:pt x="3566" y="687"/>
                  <a:pt x="3567" y="687"/>
                </a:cubicBezTo>
                <a:cubicBezTo>
                  <a:pt x="3570" y="687"/>
                  <a:pt x="3572" y="689"/>
                  <a:pt x="3575" y="687"/>
                </a:cubicBezTo>
                <a:cubicBezTo>
                  <a:pt x="3575" y="686"/>
                  <a:pt x="3576" y="686"/>
                  <a:pt x="3576" y="686"/>
                </a:cubicBezTo>
                <a:cubicBezTo>
                  <a:pt x="3577" y="686"/>
                  <a:pt x="3578" y="686"/>
                  <a:pt x="3578" y="685"/>
                </a:cubicBezTo>
                <a:cubicBezTo>
                  <a:pt x="3578" y="684"/>
                  <a:pt x="3577" y="684"/>
                  <a:pt x="3577" y="683"/>
                </a:cubicBezTo>
                <a:cubicBezTo>
                  <a:pt x="3576" y="682"/>
                  <a:pt x="3577" y="682"/>
                  <a:pt x="3578" y="682"/>
                </a:cubicBezTo>
                <a:cubicBezTo>
                  <a:pt x="3579" y="681"/>
                  <a:pt x="3581" y="682"/>
                  <a:pt x="3582" y="682"/>
                </a:cubicBezTo>
                <a:cubicBezTo>
                  <a:pt x="3584" y="681"/>
                  <a:pt x="3586" y="681"/>
                  <a:pt x="3587" y="680"/>
                </a:cubicBezTo>
                <a:cubicBezTo>
                  <a:pt x="3589" y="679"/>
                  <a:pt x="3589" y="677"/>
                  <a:pt x="3591" y="676"/>
                </a:cubicBezTo>
                <a:cubicBezTo>
                  <a:pt x="3592" y="675"/>
                  <a:pt x="3595" y="674"/>
                  <a:pt x="3597" y="674"/>
                </a:cubicBezTo>
                <a:cubicBezTo>
                  <a:pt x="3599" y="673"/>
                  <a:pt x="3601" y="672"/>
                  <a:pt x="3603" y="671"/>
                </a:cubicBezTo>
                <a:cubicBezTo>
                  <a:pt x="3604" y="670"/>
                  <a:pt x="3605" y="670"/>
                  <a:pt x="3606" y="669"/>
                </a:cubicBezTo>
                <a:cubicBezTo>
                  <a:pt x="3608" y="668"/>
                  <a:pt x="3610" y="668"/>
                  <a:pt x="3611" y="667"/>
                </a:cubicBezTo>
                <a:cubicBezTo>
                  <a:pt x="3613" y="667"/>
                  <a:pt x="3615" y="666"/>
                  <a:pt x="3616" y="666"/>
                </a:cubicBezTo>
                <a:cubicBezTo>
                  <a:pt x="3618" y="665"/>
                  <a:pt x="3619" y="665"/>
                  <a:pt x="3621" y="665"/>
                </a:cubicBezTo>
                <a:cubicBezTo>
                  <a:pt x="3622" y="665"/>
                  <a:pt x="3623" y="665"/>
                  <a:pt x="3624" y="665"/>
                </a:cubicBezTo>
                <a:cubicBezTo>
                  <a:pt x="3625" y="664"/>
                  <a:pt x="3625" y="664"/>
                  <a:pt x="3624" y="664"/>
                </a:cubicBezTo>
                <a:cubicBezTo>
                  <a:pt x="3623" y="663"/>
                  <a:pt x="3621" y="662"/>
                  <a:pt x="3622" y="661"/>
                </a:cubicBezTo>
                <a:cubicBezTo>
                  <a:pt x="3622" y="660"/>
                  <a:pt x="3623" y="660"/>
                  <a:pt x="3623" y="659"/>
                </a:cubicBezTo>
                <a:cubicBezTo>
                  <a:pt x="3623" y="659"/>
                  <a:pt x="3623" y="659"/>
                  <a:pt x="3623" y="658"/>
                </a:cubicBezTo>
                <a:cubicBezTo>
                  <a:pt x="3623" y="658"/>
                  <a:pt x="3624" y="658"/>
                  <a:pt x="3624" y="658"/>
                </a:cubicBezTo>
                <a:cubicBezTo>
                  <a:pt x="3624" y="657"/>
                  <a:pt x="3622" y="657"/>
                  <a:pt x="3623" y="656"/>
                </a:cubicBezTo>
                <a:cubicBezTo>
                  <a:pt x="3623" y="655"/>
                  <a:pt x="3624" y="657"/>
                  <a:pt x="3624" y="657"/>
                </a:cubicBezTo>
                <a:cubicBezTo>
                  <a:pt x="3625" y="657"/>
                  <a:pt x="3627" y="657"/>
                  <a:pt x="3628" y="657"/>
                </a:cubicBezTo>
                <a:cubicBezTo>
                  <a:pt x="3629" y="657"/>
                  <a:pt x="3629" y="657"/>
                  <a:pt x="3630" y="657"/>
                </a:cubicBezTo>
                <a:cubicBezTo>
                  <a:pt x="3630" y="657"/>
                  <a:pt x="3632" y="656"/>
                  <a:pt x="3631" y="657"/>
                </a:cubicBezTo>
                <a:cubicBezTo>
                  <a:pt x="3631" y="657"/>
                  <a:pt x="3630" y="658"/>
                  <a:pt x="3630" y="658"/>
                </a:cubicBezTo>
                <a:cubicBezTo>
                  <a:pt x="3629" y="658"/>
                  <a:pt x="3629" y="659"/>
                  <a:pt x="3629" y="659"/>
                </a:cubicBezTo>
                <a:cubicBezTo>
                  <a:pt x="3628" y="661"/>
                  <a:pt x="3628" y="662"/>
                  <a:pt x="3627" y="662"/>
                </a:cubicBezTo>
                <a:cubicBezTo>
                  <a:pt x="3626" y="662"/>
                  <a:pt x="3625" y="662"/>
                  <a:pt x="3626" y="663"/>
                </a:cubicBezTo>
                <a:cubicBezTo>
                  <a:pt x="3626" y="663"/>
                  <a:pt x="3627" y="664"/>
                  <a:pt x="3627" y="664"/>
                </a:cubicBezTo>
                <a:cubicBezTo>
                  <a:pt x="3628" y="664"/>
                  <a:pt x="3628" y="663"/>
                  <a:pt x="3629" y="663"/>
                </a:cubicBezTo>
                <a:cubicBezTo>
                  <a:pt x="3630" y="663"/>
                  <a:pt x="3629" y="664"/>
                  <a:pt x="3630" y="664"/>
                </a:cubicBezTo>
                <a:cubicBezTo>
                  <a:pt x="3631" y="665"/>
                  <a:pt x="3633" y="664"/>
                  <a:pt x="3634" y="664"/>
                </a:cubicBezTo>
                <a:cubicBezTo>
                  <a:pt x="3636" y="664"/>
                  <a:pt x="3637" y="664"/>
                  <a:pt x="3639" y="664"/>
                </a:cubicBezTo>
                <a:cubicBezTo>
                  <a:pt x="3641" y="664"/>
                  <a:pt x="3642" y="665"/>
                  <a:pt x="3643" y="665"/>
                </a:cubicBezTo>
                <a:cubicBezTo>
                  <a:pt x="3645" y="665"/>
                  <a:pt x="3646" y="665"/>
                  <a:pt x="3647" y="666"/>
                </a:cubicBezTo>
                <a:cubicBezTo>
                  <a:pt x="3649" y="667"/>
                  <a:pt x="3650" y="667"/>
                  <a:pt x="3652" y="668"/>
                </a:cubicBezTo>
                <a:cubicBezTo>
                  <a:pt x="3653" y="668"/>
                  <a:pt x="3654" y="669"/>
                  <a:pt x="3656" y="669"/>
                </a:cubicBezTo>
                <a:cubicBezTo>
                  <a:pt x="3657" y="669"/>
                  <a:pt x="3658" y="670"/>
                  <a:pt x="3660" y="670"/>
                </a:cubicBezTo>
                <a:cubicBezTo>
                  <a:pt x="3660" y="670"/>
                  <a:pt x="3661" y="671"/>
                  <a:pt x="3661" y="671"/>
                </a:cubicBezTo>
                <a:cubicBezTo>
                  <a:pt x="3662" y="672"/>
                  <a:pt x="3662" y="672"/>
                  <a:pt x="3663" y="672"/>
                </a:cubicBezTo>
                <a:cubicBezTo>
                  <a:pt x="3667" y="674"/>
                  <a:pt x="3665" y="668"/>
                  <a:pt x="3667" y="666"/>
                </a:cubicBezTo>
                <a:cubicBezTo>
                  <a:pt x="3668" y="666"/>
                  <a:pt x="3669" y="666"/>
                  <a:pt x="3669" y="665"/>
                </a:cubicBezTo>
                <a:cubicBezTo>
                  <a:pt x="3670" y="665"/>
                  <a:pt x="3670" y="664"/>
                  <a:pt x="3671" y="664"/>
                </a:cubicBezTo>
                <a:cubicBezTo>
                  <a:pt x="3672" y="663"/>
                  <a:pt x="3674" y="663"/>
                  <a:pt x="3674" y="661"/>
                </a:cubicBezTo>
                <a:cubicBezTo>
                  <a:pt x="3675" y="658"/>
                  <a:pt x="3673" y="655"/>
                  <a:pt x="3671" y="654"/>
                </a:cubicBezTo>
                <a:cubicBezTo>
                  <a:pt x="3670" y="654"/>
                  <a:pt x="3668" y="653"/>
                  <a:pt x="3669" y="651"/>
                </a:cubicBezTo>
                <a:cubicBezTo>
                  <a:pt x="3669" y="650"/>
                  <a:pt x="3671" y="650"/>
                  <a:pt x="3671" y="648"/>
                </a:cubicBezTo>
                <a:cubicBezTo>
                  <a:pt x="3671" y="647"/>
                  <a:pt x="3670" y="645"/>
                  <a:pt x="3669" y="644"/>
                </a:cubicBezTo>
                <a:cubicBezTo>
                  <a:pt x="3669" y="643"/>
                  <a:pt x="3667" y="643"/>
                  <a:pt x="3666" y="643"/>
                </a:cubicBezTo>
                <a:cubicBezTo>
                  <a:pt x="3665" y="642"/>
                  <a:pt x="3664" y="642"/>
                  <a:pt x="3663" y="642"/>
                </a:cubicBezTo>
                <a:cubicBezTo>
                  <a:pt x="3662" y="641"/>
                  <a:pt x="3662" y="640"/>
                  <a:pt x="3662" y="639"/>
                </a:cubicBezTo>
                <a:cubicBezTo>
                  <a:pt x="3661" y="638"/>
                  <a:pt x="3660" y="638"/>
                  <a:pt x="3660" y="637"/>
                </a:cubicBezTo>
                <a:cubicBezTo>
                  <a:pt x="3659" y="636"/>
                  <a:pt x="3659" y="635"/>
                  <a:pt x="3659" y="634"/>
                </a:cubicBezTo>
                <a:cubicBezTo>
                  <a:pt x="3658" y="633"/>
                  <a:pt x="3658" y="633"/>
                  <a:pt x="3658" y="634"/>
                </a:cubicBezTo>
                <a:cubicBezTo>
                  <a:pt x="3658" y="635"/>
                  <a:pt x="3658" y="635"/>
                  <a:pt x="3658" y="636"/>
                </a:cubicBezTo>
                <a:cubicBezTo>
                  <a:pt x="3658" y="637"/>
                  <a:pt x="3659" y="637"/>
                  <a:pt x="3658" y="638"/>
                </a:cubicBezTo>
                <a:cubicBezTo>
                  <a:pt x="3657" y="638"/>
                  <a:pt x="3657" y="638"/>
                  <a:pt x="3656" y="638"/>
                </a:cubicBezTo>
                <a:cubicBezTo>
                  <a:pt x="3656" y="637"/>
                  <a:pt x="3657" y="636"/>
                  <a:pt x="3657" y="636"/>
                </a:cubicBezTo>
                <a:cubicBezTo>
                  <a:pt x="3657" y="635"/>
                  <a:pt x="3657" y="634"/>
                  <a:pt x="3657" y="633"/>
                </a:cubicBezTo>
                <a:cubicBezTo>
                  <a:pt x="3657" y="633"/>
                  <a:pt x="3656" y="633"/>
                  <a:pt x="3655" y="633"/>
                </a:cubicBezTo>
                <a:cubicBezTo>
                  <a:pt x="3655" y="633"/>
                  <a:pt x="3654" y="633"/>
                  <a:pt x="3653" y="633"/>
                </a:cubicBezTo>
                <a:cubicBezTo>
                  <a:pt x="3653" y="633"/>
                  <a:pt x="3652" y="634"/>
                  <a:pt x="3651" y="634"/>
                </a:cubicBezTo>
                <a:cubicBezTo>
                  <a:pt x="3651" y="634"/>
                  <a:pt x="3650" y="634"/>
                  <a:pt x="3650" y="633"/>
                </a:cubicBezTo>
                <a:cubicBezTo>
                  <a:pt x="3650" y="633"/>
                  <a:pt x="3650" y="633"/>
                  <a:pt x="3650" y="632"/>
                </a:cubicBezTo>
                <a:cubicBezTo>
                  <a:pt x="3650" y="632"/>
                  <a:pt x="3650" y="632"/>
                  <a:pt x="3651" y="631"/>
                </a:cubicBezTo>
                <a:cubicBezTo>
                  <a:pt x="3651" y="631"/>
                  <a:pt x="3652" y="631"/>
                  <a:pt x="3652" y="631"/>
                </a:cubicBezTo>
                <a:cubicBezTo>
                  <a:pt x="3654" y="632"/>
                  <a:pt x="3655" y="633"/>
                  <a:pt x="3656" y="632"/>
                </a:cubicBezTo>
                <a:cubicBezTo>
                  <a:pt x="3657" y="631"/>
                  <a:pt x="3657" y="631"/>
                  <a:pt x="3657" y="631"/>
                </a:cubicBezTo>
                <a:cubicBezTo>
                  <a:pt x="3657" y="631"/>
                  <a:pt x="3658" y="631"/>
                  <a:pt x="3658" y="630"/>
                </a:cubicBezTo>
                <a:cubicBezTo>
                  <a:pt x="3659" y="629"/>
                  <a:pt x="3658" y="628"/>
                  <a:pt x="3657" y="627"/>
                </a:cubicBezTo>
                <a:cubicBezTo>
                  <a:pt x="3657" y="626"/>
                  <a:pt x="3656" y="625"/>
                  <a:pt x="3656" y="624"/>
                </a:cubicBezTo>
                <a:cubicBezTo>
                  <a:pt x="3656" y="622"/>
                  <a:pt x="3657" y="621"/>
                  <a:pt x="3655" y="620"/>
                </a:cubicBezTo>
                <a:cubicBezTo>
                  <a:pt x="3653" y="620"/>
                  <a:pt x="3654" y="618"/>
                  <a:pt x="3654" y="617"/>
                </a:cubicBezTo>
                <a:cubicBezTo>
                  <a:pt x="3653" y="616"/>
                  <a:pt x="3652" y="615"/>
                  <a:pt x="3651" y="614"/>
                </a:cubicBezTo>
                <a:cubicBezTo>
                  <a:pt x="3651" y="613"/>
                  <a:pt x="3651" y="612"/>
                  <a:pt x="3650" y="610"/>
                </a:cubicBezTo>
                <a:cubicBezTo>
                  <a:pt x="3649" y="609"/>
                  <a:pt x="3648" y="608"/>
                  <a:pt x="3647" y="610"/>
                </a:cubicBezTo>
                <a:cubicBezTo>
                  <a:pt x="3646" y="611"/>
                  <a:pt x="3646" y="612"/>
                  <a:pt x="3644" y="613"/>
                </a:cubicBezTo>
                <a:cubicBezTo>
                  <a:pt x="3643" y="613"/>
                  <a:pt x="3641" y="612"/>
                  <a:pt x="3640" y="611"/>
                </a:cubicBezTo>
                <a:cubicBezTo>
                  <a:pt x="3639" y="611"/>
                  <a:pt x="3638" y="610"/>
                  <a:pt x="3636" y="609"/>
                </a:cubicBezTo>
                <a:cubicBezTo>
                  <a:pt x="3635" y="609"/>
                  <a:pt x="3634" y="608"/>
                  <a:pt x="3633" y="607"/>
                </a:cubicBezTo>
                <a:cubicBezTo>
                  <a:pt x="3632" y="604"/>
                  <a:pt x="3633" y="601"/>
                  <a:pt x="3632" y="598"/>
                </a:cubicBezTo>
                <a:cubicBezTo>
                  <a:pt x="3632" y="598"/>
                  <a:pt x="3631" y="597"/>
                  <a:pt x="3631" y="597"/>
                </a:cubicBezTo>
                <a:cubicBezTo>
                  <a:pt x="3631" y="596"/>
                  <a:pt x="3630" y="595"/>
                  <a:pt x="3630" y="595"/>
                </a:cubicBezTo>
                <a:cubicBezTo>
                  <a:pt x="3629" y="594"/>
                  <a:pt x="3628" y="595"/>
                  <a:pt x="3627" y="596"/>
                </a:cubicBezTo>
                <a:cubicBezTo>
                  <a:pt x="3626" y="596"/>
                  <a:pt x="3625" y="596"/>
                  <a:pt x="3624" y="596"/>
                </a:cubicBezTo>
                <a:cubicBezTo>
                  <a:pt x="3624" y="596"/>
                  <a:pt x="3623" y="597"/>
                  <a:pt x="3623" y="597"/>
                </a:cubicBezTo>
                <a:cubicBezTo>
                  <a:pt x="3621" y="597"/>
                  <a:pt x="3620" y="598"/>
                  <a:pt x="3619" y="598"/>
                </a:cubicBezTo>
                <a:cubicBezTo>
                  <a:pt x="3617" y="598"/>
                  <a:pt x="3615" y="597"/>
                  <a:pt x="3613" y="597"/>
                </a:cubicBezTo>
                <a:cubicBezTo>
                  <a:pt x="3612" y="598"/>
                  <a:pt x="3611" y="598"/>
                  <a:pt x="3611" y="599"/>
                </a:cubicBezTo>
                <a:cubicBezTo>
                  <a:pt x="3610" y="599"/>
                  <a:pt x="3609" y="600"/>
                  <a:pt x="3609" y="600"/>
                </a:cubicBezTo>
                <a:cubicBezTo>
                  <a:pt x="3608" y="600"/>
                  <a:pt x="3607" y="601"/>
                  <a:pt x="3607" y="602"/>
                </a:cubicBezTo>
                <a:cubicBezTo>
                  <a:pt x="3607" y="601"/>
                  <a:pt x="3606" y="600"/>
                  <a:pt x="3607" y="600"/>
                </a:cubicBezTo>
                <a:cubicBezTo>
                  <a:pt x="3608" y="599"/>
                  <a:pt x="3610" y="599"/>
                  <a:pt x="3610" y="598"/>
                </a:cubicBezTo>
                <a:cubicBezTo>
                  <a:pt x="3611" y="598"/>
                  <a:pt x="3610" y="598"/>
                  <a:pt x="3609" y="598"/>
                </a:cubicBezTo>
                <a:cubicBezTo>
                  <a:pt x="3609" y="597"/>
                  <a:pt x="3609" y="597"/>
                  <a:pt x="3608" y="597"/>
                </a:cubicBezTo>
                <a:cubicBezTo>
                  <a:pt x="3608" y="596"/>
                  <a:pt x="3607" y="596"/>
                  <a:pt x="3607" y="595"/>
                </a:cubicBezTo>
                <a:cubicBezTo>
                  <a:pt x="3606" y="594"/>
                  <a:pt x="3606" y="593"/>
                  <a:pt x="3606" y="592"/>
                </a:cubicBezTo>
                <a:cubicBezTo>
                  <a:pt x="3605" y="591"/>
                  <a:pt x="3604" y="591"/>
                  <a:pt x="3604" y="589"/>
                </a:cubicBezTo>
                <a:cubicBezTo>
                  <a:pt x="3605" y="589"/>
                  <a:pt x="3605" y="590"/>
                  <a:pt x="3606" y="590"/>
                </a:cubicBezTo>
                <a:cubicBezTo>
                  <a:pt x="3606" y="591"/>
                  <a:pt x="3607" y="591"/>
                  <a:pt x="3608" y="591"/>
                </a:cubicBezTo>
                <a:cubicBezTo>
                  <a:pt x="3608" y="591"/>
                  <a:pt x="3608" y="592"/>
                  <a:pt x="3609" y="592"/>
                </a:cubicBezTo>
                <a:cubicBezTo>
                  <a:pt x="3609" y="592"/>
                  <a:pt x="3610" y="592"/>
                  <a:pt x="3611" y="593"/>
                </a:cubicBezTo>
                <a:cubicBezTo>
                  <a:pt x="3612" y="593"/>
                  <a:pt x="3612" y="594"/>
                  <a:pt x="3613" y="593"/>
                </a:cubicBezTo>
                <a:cubicBezTo>
                  <a:pt x="3614" y="593"/>
                  <a:pt x="3614" y="593"/>
                  <a:pt x="3615" y="593"/>
                </a:cubicBezTo>
                <a:cubicBezTo>
                  <a:pt x="3616" y="592"/>
                  <a:pt x="3618" y="593"/>
                  <a:pt x="3619" y="593"/>
                </a:cubicBezTo>
                <a:cubicBezTo>
                  <a:pt x="3620" y="593"/>
                  <a:pt x="3620" y="593"/>
                  <a:pt x="3621" y="593"/>
                </a:cubicBezTo>
                <a:cubicBezTo>
                  <a:pt x="3622" y="594"/>
                  <a:pt x="3622" y="594"/>
                  <a:pt x="3622" y="595"/>
                </a:cubicBezTo>
                <a:cubicBezTo>
                  <a:pt x="3623" y="596"/>
                  <a:pt x="3625" y="595"/>
                  <a:pt x="3626" y="594"/>
                </a:cubicBezTo>
                <a:cubicBezTo>
                  <a:pt x="3626" y="594"/>
                  <a:pt x="3628" y="593"/>
                  <a:pt x="3627" y="591"/>
                </a:cubicBezTo>
                <a:cubicBezTo>
                  <a:pt x="3627" y="591"/>
                  <a:pt x="3627" y="590"/>
                  <a:pt x="3626" y="590"/>
                </a:cubicBezTo>
                <a:cubicBezTo>
                  <a:pt x="3626" y="589"/>
                  <a:pt x="3626" y="589"/>
                  <a:pt x="3625" y="588"/>
                </a:cubicBezTo>
                <a:cubicBezTo>
                  <a:pt x="3625" y="588"/>
                  <a:pt x="3624" y="588"/>
                  <a:pt x="3623" y="588"/>
                </a:cubicBezTo>
                <a:cubicBezTo>
                  <a:pt x="3623" y="588"/>
                  <a:pt x="3622" y="587"/>
                  <a:pt x="3622" y="587"/>
                </a:cubicBezTo>
                <a:cubicBezTo>
                  <a:pt x="3621" y="586"/>
                  <a:pt x="3620" y="587"/>
                  <a:pt x="3619" y="587"/>
                </a:cubicBezTo>
                <a:cubicBezTo>
                  <a:pt x="3619" y="586"/>
                  <a:pt x="3621" y="585"/>
                  <a:pt x="3622" y="586"/>
                </a:cubicBezTo>
                <a:cubicBezTo>
                  <a:pt x="3622" y="586"/>
                  <a:pt x="3623" y="586"/>
                  <a:pt x="3623" y="587"/>
                </a:cubicBezTo>
                <a:cubicBezTo>
                  <a:pt x="3624" y="587"/>
                  <a:pt x="3625" y="587"/>
                  <a:pt x="3625" y="587"/>
                </a:cubicBezTo>
                <a:cubicBezTo>
                  <a:pt x="3627" y="588"/>
                  <a:pt x="3627" y="589"/>
                  <a:pt x="3628" y="590"/>
                </a:cubicBezTo>
                <a:cubicBezTo>
                  <a:pt x="3629" y="590"/>
                  <a:pt x="3631" y="590"/>
                  <a:pt x="3632" y="590"/>
                </a:cubicBezTo>
                <a:cubicBezTo>
                  <a:pt x="3632" y="591"/>
                  <a:pt x="3632" y="592"/>
                  <a:pt x="3632" y="592"/>
                </a:cubicBezTo>
                <a:cubicBezTo>
                  <a:pt x="3631" y="593"/>
                  <a:pt x="3630" y="592"/>
                  <a:pt x="3630" y="593"/>
                </a:cubicBezTo>
                <a:cubicBezTo>
                  <a:pt x="3631" y="594"/>
                  <a:pt x="3632" y="593"/>
                  <a:pt x="3633" y="594"/>
                </a:cubicBezTo>
                <a:cubicBezTo>
                  <a:pt x="3633" y="595"/>
                  <a:pt x="3633" y="595"/>
                  <a:pt x="3634" y="596"/>
                </a:cubicBezTo>
                <a:cubicBezTo>
                  <a:pt x="3635" y="596"/>
                  <a:pt x="3636" y="596"/>
                  <a:pt x="3636" y="597"/>
                </a:cubicBezTo>
                <a:cubicBezTo>
                  <a:pt x="3636" y="597"/>
                  <a:pt x="3637" y="598"/>
                  <a:pt x="3637" y="598"/>
                </a:cubicBezTo>
                <a:cubicBezTo>
                  <a:pt x="3638" y="598"/>
                  <a:pt x="3639" y="597"/>
                  <a:pt x="3640" y="597"/>
                </a:cubicBezTo>
                <a:cubicBezTo>
                  <a:pt x="3641" y="597"/>
                  <a:pt x="3643" y="598"/>
                  <a:pt x="3644" y="598"/>
                </a:cubicBezTo>
                <a:cubicBezTo>
                  <a:pt x="3646" y="598"/>
                  <a:pt x="3647" y="598"/>
                  <a:pt x="3649" y="598"/>
                </a:cubicBezTo>
                <a:cubicBezTo>
                  <a:pt x="3652" y="598"/>
                  <a:pt x="3655" y="596"/>
                  <a:pt x="3659" y="595"/>
                </a:cubicBezTo>
                <a:cubicBezTo>
                  <a:pt x="3659" y="595"/>
                  <a:pt x="3660" y="594"/>
                  <a:pt x="3661" y="594"/>
                </a:cubicBezTo>
                <a:cubicBezTo>
                  <a:pt x="3662" y="594"/>
                  <a:pt x="3662" y="594"/>
                  <a:pt x="3663" y="594"/>
                </a:cubicBezTo>
                <a:cubicBezTo>
                  <a:pt x="3665" y="594"/>
                  <a:pt x="3666" y="593"/>
                  <a:pt x="3667" y="592"/>
                </a:cubicBezTo>
                <a:cubicBezTo>
                  <a:pt x="3670" y="591"/>
                  <a:pt x="3674" y="592"/>
                  <a:pt x="3677" y="590"/>
                </a:cubicBezTo>
                <a:cubicBezTo>
                  <a:pt x="3678" y="589"/>
                  <a:pt x="3679" y="588"/>
                  <a:pt x="3680" y="587"/>
                </a:cubicBezTo>
                <a:cubicBezTo>
                  <a:pt x="3681" y="586"/>
                  <a:pt x="3682" y="585"/>
                  <a:pt x="3684" y="585"/>
                </a:cubicBezTo>
                <a:cubicBezTo>
                  <a:pt x="3686" y="585"/>
                  <a:pt x="3688" y="585"/>
                  <a:pt x="3689" y="583"/>
                </a:cubicBezTo>
                <a:cubicBezTo>
                  <a:pt x="3690" y="583"/>
                  <a:pt x="3690" y="582"/>
                  <a:pt x="3690" y="581"/>
                </a:cubicBezTo>
                <a:cubicBezTo>
                  <a:pt x="3691" y="580"/>
                  <a:pt x="3691" y="579"/>
                  <a:pt x="3692" y="578"/>
                </a:cubicBezTo>
                <a:cubicBezTo>
                  <a:pt x="3693" y="576"/>
                  <a:pt x="3692" y="575"/>
                  <a:pt x="3690" y="576"/>
                </a:cubicBezTo>
                <a:cubicBezTo>
                  <a:pt x="3689" y="576"/>
                  <a:pt x="3689" y="576"/>
                  <a:pt x="3688" y="576"/>
                </a:cubicBezTo>
                <a:cubicBezTo>
                  <a:pt x="3687" y="576"/>
                  <a:pt x="3687" y="576"/>
                  <a:pt x="3686" y="576"/>
                </a:cubicBezTo>
                <a:cubicBezTo>
                  <a:pt x="3685" y="577"/>
                  <a:pt x="3683" y="577"/>
                  <a:pt x="3682" y="577"/>
                </a:cubicBezTo>
                <a:cubicBezTo>
                  <a:pt x="3681" y="577"/>
                  <a:pt x="3680" y="577"/>
                  <a:pt x="3680" y="576"/>
                </a:cubicBezTo>
                <a:cubicBezTo>
                  <a:pt x="3680" y="575"/>
                  <a:pt x="3682" y="576"/>
                  <a:pt x="3682" y="576"/>
                </a:cubicBezTo>
                <a:cubicBezTo>
                  <a:pt x="3684" y="576"/>
                  <a:pt x="3684" y="575"/>
                  <a:pt x="3685" y="574"/>
                </a:cubicBezTo>
                <a:cubicBezTo>
                  <a:pt x="3686" y="573"/>
                  <a:pt x="3688" y="573"/>
                  <a:pt x="3689" y="573"/>
                </a:cubicBezTo>
                <a:cubicBezTo>
                  <a:pt x="3691" y="573"/>
                  <a:pt x="3692" y="572"/>
                  <a:pt x="3693" y="571"/>
                </a:cubicBezTo>
                <a:cubicBezTo>
                  <a:pt x="3695" y="570"/>
                  <a:pt x="3697" y="570"/>
                  <a:pt x="3696" y="568"/>
                </a:cubicBezTo>
                <a:cubicBezTo>
                  <a:pt x="3695" y="566"/>
                  <a:pt x="3694" y="566"/>
                  <a:pt x="3693" y="565"/>
                </a:cubicBezTo>
                <a:cubicBezTo>
                  <a:pt x="3692" y="565"/>
                  <a:pt x="3691" y="564"/>
                  <a:pt x="3690" y="563"/>
                </a:cubicBezTo>
                <a:cubicBezTo>
                  <a:pt x="3688" y="562"/>
                  <a:pt x="3688" y="562"/>
                  <a:pt x="3687" y="560"/>
                </a:cubicBezTo>
                <a:cubicBezTo>
                  <a:pt x="3687" y="558"/>
                  <a:pt x="3687" y="557"/>
                  <a:pt x="3688" y="556"/>
                </a:cubicBezTo>
                <a:cubicBezTo>
                  <a:pt x="3688" y="554"/>
                  <a:pt x="3688" y="553"/>
                  <a:pt x="3688" y="551"/>
                </a:cubicBezTo>
                <a:cubicBezTo>
                  <a:pt x="3688" y="551"/>
                  <a:pt x="3688" y="550"/>
                  <a:pt x="3689" y="550"/>
                </a:cubicBezTo>
                <a:cubicBezTo>
                  <a:pt x="3689" y="550"/>
                  <a:pt x="3688" y="551"/>
                  <a:pt x="3689" y="552"/>
                </a:cubicBezTo>
                <a:cubicBezTo>
                  <a:pt x="3690" y="553"/>
                  <a:pt x="3692" y="552"/>
                  <a:pt x="3693" y="552"/>
                </a:cubicBezTo>
                <a:cubicBezTo>
                  <a:pt x="3693" y="551"/>
                  <a:pt x="3694" y="551"/>
                  <a:pt x="3695" y="550"/>
                </a:cubicBezTo>
                <a:cubicBezTo>
                  <a:pt x="3695" y="550"/>
                  <a:pt x="3696" y="550"/>
                  <a:pt x="3696" y="549"/>
                </a:cubicBezTo>
                <a:cubicBezTo>
                  <a:pt x="3698" y="548"/>
                  <a:pt x="3696" y="547"/>
                  <a:pt x="3695" y="546"/>
                </a:cubicBezTo>
                <a:cubicBezTo>
                  <a:pt x="3695" y="545"/>
                  <a:pt x="3696" y="543"/>
                  <a:pt x="3697" y="543"/>
                </a:cubicBezTo>
                <a:cubicBezTo>
                  <a:pt x="3698" y="543"/>
                  <a:pt x="3699" y="543"/>
                  <a:pt x="3699" y="544"/>
                </a:cubicBezTo>
                <a:cubicBezTo>
                  <a:pt x="3700" y="545"/>
                  <a:pt x="3700" y="545"/>
                  <a:pt x="3699" y="546"/>
                </a:cubicBezTo>
                <a:cubicBezTo>
                  <a:pt x="3699" y="547"/>
                  <a:pt x="3699" y="547"/>
                  <a:pt x="3699" y="548"/>
                </a:cubicBezTo>
                <a:cubicBezTo>
                  <a:pt x="3700" y="548"/>
                  <a:pt x="3700" y="548"/>
                  <a:pt x="3700" y="548"/>
                </a:cubicBezTo>
                <a:cubicBezTo>
                  <a:pt x="3701" y="548"/>
                  <a:pt x="3700" y="549"/>
                  <a:pt x="3701" y="549"/>
                </a:cubicBezTo>
                <a:cubicBezTo>
                  <a:pt x="3702" y="550"/>
                  <a:pt x="3703" y="549"/>
                  <a:pt x="3704" y="548"/>
                </a:cubicBezTo>
                <a:cubicBezTo>
                  <a:pt x="3705" y="547"/>
                  <a:pt x="3706" y="546"/>
                  <a:pt x="3707" y="546"/>
                </a:cubicBezTo>
                <a:cubicBezTo>
                  <a:pt x="3708" y="545"/>
                  <a:pt x="3710" y="543"/>
                  <a:pt x="3711" y="543"/>
                </a:cubicBezTo>
                <a:cubicBezTo>
                  <a:pt x="3713" y="543"/>
                  <a:pt x="3711" y="546"/>
                  <a:pt x="3711" y="547"/>
                </a:cubicBezTo>
                <a:cubicBezTo>
                  <a:pt x="3710" y="548"/>
                  <a:pt x="3711" y="550"/>
                  <a:pt x="3710" y="551"/>
                </a:cubicBezTo>
                <a:cubicBezTo>
                  <a:pt x="3708" y="552"/>
                  <a:pt x="3708" y="553"/>
                  <a:pt x="3707" y="554"/>
                </a:cubicBezTo>
                <a:cubicBezTo>
                  <a:pt x="3707" y="555"/>
                  <a:pt x="3706" y="556"/>
                  <a:pt x="3705" y="555"/>
                </a:cubicBezTo>
                <a:cubicBezTo>
                  <a:pt x="3704" y="555"/>
                  <a:pt x="3704" y="554"/>
                  <a:pt x="3703" y="554"/>
                </a:cubicBezTo>
                <a:cubicBezTo>
                  <a:pt x="3702" y="553"/>
                  <a:pt x="3702" y="555"/>
                  <a:pt x="3703" y="555"/>
                </a:cubicBezTo>
                <a:cubicBezTo>
                  <a:pt x="3703" y="556"/>
                  <a:pt x="3704" y="556"/>
                  <a:pt x="3704" y="556"/>
                </a:cubicBezTo>
                <a:cubicBezTo>
                  <a:pt x="3704" y="558"/>
                  <a:pt x="3704" y="559"/>
                  <a:pt x="3705" y="560"/>
                </a:cubicBezTo>
                <a:cubicBezTo>
                  <a:pt x="3705" y="561"/>
                  <a:pt x="3706" y="561"/>
                  <a:pt x="3707" y="561"/>
                </a:cubicBezTo>
                <a:cubicBezTo>
                  <a:pt x="3707" y="561"/>
                  <a:pt x="3708" y="562"/>
                  <a:pt x="3708" y="563"/>
                </a:cubicBezTo>
                <a:cubicBezTo>
                  <a:pt x="3709" y="563"/>
                  <a:pt x="3709" y="563"/>
                  <a:pt x="3710" y="564"/>
                </a:cubicBezTo>
                <a:cubicBezTo>
                  <a:pt x="3712" y="564"/>
                  <a:pt x="3712" y="566"/>
                  <a:pt x="3711" y="567"/>
                </a:cubicBezTo>
                <a:cubicBezTo>
                  <a:pt x="3711" y="568"/>
                  <a:pt x="3711" y="569"/>
                  <a:pt x="3712" y="569"/>
                </a:cubicBezTo>
                <a:cubicBezTo>
                  <a:pt x="3714" y="569"/>
                  <a:pt x="3715" y="570"/>
                  <a:pt x="3717" y="569"/>
                </a:cubicBezTo>
                <a:cubicBezTo>
                  <a:pt x="3718" y="569"/>
                  <a:pt x="3720" y="569"/>
                  <a:pt x="3722" y="569"/>
                </a:cubicBezTo>
                <a:cubicBezTo>
                  <a:pt x="3724" y="569"/>
                  <a:pt x="3725" y="569"/>
                  <a:pt x="3727" y="569"/>
                </a:cubicBezTo>
                <a:cubicBezTo>
                  <a:pt x="3732" y="569"/>
                  <a:pt x="3736" y="569"/>
                  <a:pt x="3740" y="569"/>
                </a:cubicBezTo>
                <a:cubicBezTo>
                  <a:pt x="3744" y="569"/>
                  <a:pt x="3748" y="571"/>
                  <a:pt x="3751" y="571"/>
                </a:cubicBezTo>
                <a:cubicBezTo>
                  <a:pt x="3753" y="571"/>
                  <a:pt x="3754" y="572"/>
                  <a:pt x="3756" y="573"/>
                </a:cubicBezTo>
                <a:cubicBezTo>
                  <a:pt x="3757" y="573"/>
                  <a:pt x="3758" y="573"/>
                  <a:pt x="3760" y="574"/>
                </a:cubicBezTo>
                <a:cubicBezTo>
                  <a:pt x="3762" y="575"/>
                  <a:pt x="3764" y="578"/>
                  <a:pt x="3764" y="580"/>
                </a:cubicBezTo>
                <a:cubicBezTo>
                  <a:pt x="3765" y="581"/>
                  <a:pt x="3765" y="582"/>
                  <a:pt x="3765" y="582"/>
                </a:cubicBezTo>
                <a:cubicBezTo>
                  <a:pt x="3765" y="583"/>
                  <a:pt x="3764" y="584"/>
                  <a:pt x="3765" y="584"/>
                </a:cubicBezTo>
                <a:cubicBezTo>
                  <a:pt x="3765" y="585"/>
                  <a:pt x="3765" y="585"/>
                  <a:pt x="3766" y="586"/>
                </a:cubicBezTo>
                <a:cubicBezTo>
                  <a:pt x="3766" y="587"/>
                  <a:pt x="3766" y="587"/>
                  <a:pt x="3766" y="588"/>
                </a:cubicBezTo>
                <a:cubicBezTo>
                  <a:pt x="3767" y="589"/>
                  <a:pt x="3768" y="590"/>
                  <a:pt x="3769" y="591"/>
                </a:cubicBezTo>
                <a:cubicBezTo>
                  <a:pt x="3770" y="592"/>
                  <a:pt x="3770" y="592"/>
                  <a:pt x="3770" y="593"/>
                </a:cubicBezTo>
                <a:cubicBezTo>
                  <a:pt x="3771" y="595"/>
                  <a:pt x="3774" y="595"/>
                  <a:pt x="3776" y="595"/>
                </a:cubicBezTo>
                <a:cubicBezTo>
                  <a:pt x="3777" y="595"/>
                  <a:pt x="3779" y="595"/>
                  <a:pt x="3780" y="595"/>
                </a:cubicBezTo>
                <a:cubicBezTo>
                  <a:pt x="3782" y="595"/>
                  <a:pt x="3783" y="595"/>
                  <a:pt x="3784" y="595"/>
                </a:cubicBezTo>
                <a:cubicBezTo>
                  <a:pt x="3785" y="596"/>
                  <a:pt x="3787" y="596"/>
                  <a:pt x="3788" y="596"/>
                </a:cubicBezTo>
                <a:cubicBezTo>
                  <a:pt x="3789" y="597"/>
                  <a:pt x="3791" y="597"/>
                  <a:pt x="3792" y="598"/>
                </a:cubicBezTo>
                <a:cubicBezTo>
                  <a:pt x="3794" y="599"/>
                  <a:pt x="3795" y="600"/>
                  <a:pt x="3796" y="601"/>
                </a:cubicBezTo>
                <a:cubicBezTo>
                  <a:pt x="3796" y="602"/>
                  <a:pt x="3797" y="602"/>
                  <a:pt x="3798" y="603"/>
                </a:cubicBezTo>
                <a:cubicBezTo>
                  <a:pt x="3798" y="603"/>
                  <a:pt x="3799" y="604"/>
                  <a:pt x="3799" y="604"/>
                </a:cubicBezTo>
                <a:cubicBezTo>
                  <a:pt x="3800" y="605"/>
                  <a:pt x="3801" y="606"/>
                  <a:pt x="3802" y="607"/>
                </a:cubicBezTo>
                <a:cubicBezTo>
                  <a:pt x="3803" y="608"/>
                  <a:pt x="3804" y="608"/>
                  <a:pt x="3806" y="609"/>
                </a:cubicBezTo>
                <a:cubicBezTo>
                  <a:pt x="3806" y="609"/>
                  <a:pt x="3807" y="609"/>
                  <a:pt x="3808" y="609"/>
                </a:cubicBezTo>
                <a:cubicBezTo>
                  <a:pt x="3808" y="609"/>
                  <a:pt x="3809" y="608"/>
                  <a:pt x="3809" y="608"/>
                </a:cubicBezTo>
                <a:cubicBezTo>
                  <a:pt x="3811" y="607"/>
                  <a:pt x="3812" y="606"/>
                  <a:pt x="3812" y="604"/>
                </a:cubicBezTo>
                <a:cubicBezTo>
                  <a:pt x="3812" y="604"/>
                  <a:pt x="3813" y="601"/>
                  <a:pt x="3814" y="602"/>
                </a:cubicBezTo>
                <a:cubicBezTo>
                  <a:pt x="3814" y="602"/>
                  <a:pt x="3814" y="603"/>
                  <a:pt x="3814" y="604"/>
                </a:cubicBezTo>
                <a:cubicBezTo>
                  <a:pt x="3813" y="604"/>
                  <a:pt x="3813" y="605"/>
                  <a:pt x="3814" y="605"/>
                </a:cubicBezTo>
                <a:cubicBezTo>
                  <a:pt x="3814" y="605"/>
                  <a:pt x="3814" y="605"/>
                  <a:pt x="3814" y="606"/>
                </a:cubicBezTo>
                <a:cubicBezTo>
                  <a:pt x="3815" y="607"/>
                  <a:pt x="3814" y="609"/>
                  <a:pt x="3815" y="610"/>
                </a:cubicBezTo>
                <a:cubicBezTo>
                  <a:pt x="3815" y="610"/>
                  <a:pt x="3816" y="610"/>
                  <a:pt x="3817" y="611"/>
                </a:cubicBezTo>
                <a:cubicBezTo>
                  <a:pt x="3817" y="611"/>
                  <a:pt x="3818" y="612"/>
                  <a:pt x="3819" y="611"/>
                </a:cubicBezTo>
                <a:cubicBezTo>
                  <a:pt x="3819" y="611"/>
                  <a:pt x="3820" y="610"/>
                  <a:pt x="3820" y="610"/>
                </a:cubicBezTo>
                <a:cubicBezTo>
                  <a:pt x="3821" y="610"/>
                  <a:pt x="3822" y="610"/>
                  <a:pt x="3822" y="609"/>
                </a:cubicBezTo>
                <a:cubicBezTo>
                  <a:pt x="3822" y="608"/>
                  <a:pt x="3822" y="608"/>
                  <a:pt x="3822" y="607"/>
                </a:cubicBezTo>
                <a:cubicBezTo>
                  <a:pt x="3822" y="607"/>
                  <a:pt x="3821" y="606"/>
                  <a:pt x="3822" y="606"/>
                </a:cubicBezTo>
                <a:cubicBezTo>
                  <a:pt x="3822" y="605"/>
                  <a:pt x="3823" y="606"/>
                  <a:pt x="3824" y="606"/>
                </a:cubicBezTo>
                <a:cubicBezTo>
                  <a:pt x="3824" y="607"/>
                  <a:pt x="3825" y="606"/>
                  <a:pt x="3825" y="607"/>
                </a:cubicBezTo>
                <a:cubicBezTo>
                  <a:pt x="3826" y="607"/>
                  <a:pt x="3826" y="607"/>
                  <a:pt x="3827" y="607"/>
                </a:cubicBezTo>
                <a:cubicBezTo>
                  <a:pt x="3828" y="607"/>
                  <a:pt x="3829" y="608"/>
                  <a:pt x="3829" y="607"/>
                </a:cubicBezTo>
                <a:cubicBezTo>
                  <a:pt x="3830" y="607"/>
                  <a:pt x="3831" y="607"/>
                  <a:pt x="3831" y="607"/>
                </a:cubicBezTo>
                <a:cubicBezTo>
                  <a:pt x="3832" y="606"/>
                  <a:pt x="3833" y="607"/>
                  <a:pt x="3833" y="606"/>
                </a:cubicBezTo>
                <a:cubicBezTo>
                  <a:pt x="3834" y="606"/>
                  <a:pt x="3833" y="605"/>
                  <a:pt x="3832" y="605"/>
                </a:cubicBezTo>
                <a:cubicBezTo>
                  <a:pt x="3831" y="605"/>
                  <a:pt x="3831" y="605"/>
                  <a:pt x="3830" y="605"/>
                </a:cubicBezTo>
                <a:cubicBezTo>
                  <a:pt x="3828" y="604"/>
                  <a:pt x="3825" y="603"/>
                  <a:pt x="3822" y="602"/>
                </a:cubicBezTo>
                <a:cubicBezTo>
                  <a:pt x="3822" y="601"/>
                  <a:pt x="3821" y="601"/>
                  <a:pt x="3821" y="600"/>
                </a:cubicBezTo>
                <a:cubicBezTo>
                  <a:pt x="3820" y="600"/>
                  <a:pt x="3820" y="600"/>
                  <a:pt x="3819" y="600"/>
                </a:cubicBezTo>
                <a:cubicBezTo>
                  <a:pt x="3819" y="599"/>
                  <a:pt x="3820" y="598"/>
                  <a:pt x="3820" y="598"/>
                </a:cubicBezTo>
                <a:cubicBezTo>
                  <a:pt x="3821" y="598"/>
                  <a:pt x="3821" y="598"/>
                  <a:pt x="3822" y="597"/>
                </a:cubicBezTo>
                <a:cubicBezTo>
                  <a:pt x="3822" y="596"/>
                  <a:pt x="3822" y="596"/>
                  <a:pt x="3823" y="595"/>
                </a:cubicBezTo>
                <a:cubicBezTo>
                  <a:pt x="3824" y="595"/>
                  <a:pt x="3824" y="595"/>
                  <a:pt x="3824" y="594"/>
                </a:cubicBezTo>
                <a:cubicBezTo>
                  <a:pt x="3823" y="593"/>
                  <a:pt x="3821" y="594"/>
                  <a:pt x="3820" y="593"/>
                </a:cubicBezTo>
                <a:cubicBezTo>
                  <a:pt x="3820" y="592"/>
                  <a:pt x="3820" y="592"/>
                  <a:pt x="3821" y="592"/>
                </a:cubicBezTo>
                <a:cubicBezTo>
                  <a:pt x="3821" y="592"/>
                  <a:pt x="3822" y="593"/>
                  <a:pt x="3822" y="593"/>
                </a:cubicBezTo>
                <a:cubicBezTo>
                  <a:pt x="3823" y="593"/>
                  <a:pt x="3824" y="593"/>
                  <a:pt x="3825" y="592"/>
                </a:cubicBezTo>
                <a:cubicBezTo>
                  <a:pt x="3825" y="592"/>
                  <a:pt x="3825" y="592"/>
                  <a:pt x="3826" y="591"/>
                </a:cubicBezTo>
                <a:cubicBezTo>
                  <a:pt x="3827" y="590"/>
                  <a:pt x="3829" y="591"/>
                  <a:pt x="3830" y="591"/>
                </a:cubicBezTo>
                <a:cubicBezTo>
                  <a:pt x="3832" y="591"/>
                  <a:pt x="3833" y="589"/>
                  <a:pt x="3834" y="588"/>
                </a:cubicBezTo>
                <a:cubicBezTo>
                  <a:pt x="3835" y="587"/>
                  <a:pt x="3835" y="587"/>
                  <a:pt x="3836" y="586"/>
                </a:cubicBezTo>
                <a:cubicBezTo>
                  <a:pt x="3836" y="585"/>
                  <a:pt x="3836" y="585"/>
                  <a:pt x="3836" y="584"/>
                </a:cubicBezTo>
                <a:cubicBezTo>
                  <a:pt x="3836" y="583"/>
                  <a:pt x="3835" y="581"/>
                  <a:pt x="3834" y="581"/>
                </a:cubicBezTo>
                <a:cubicBezTo>
                  <a:pt x="3833" y="581"/>
                  <a:pt x="3832" y="581"/>
                  <a:pt x="3832" y="581"/>
                </a:cubicBezTo>
                <a:cubicBezTo>
                  <a:pt x="3831" y="581"/>
                  <a:pt x="3830" y="581"/>
                  <a:pt x="3830" y="580"/>
                </a:cubicBezTo>
                <a:cubicBezTo>
                  <a:pt x="3829" y="580"/>
                  <a:pt x="3830" y="580"/>
                  <a:pt x="3831" y="580"/>
                </a:cubicBezTo>
                <a:cubicBezTo>
                  <a:pt x="3832" y="579"/>
                  <a:pt x="3832" y="579"/>
                  <a:pt x="3833" y="579"/>
                </a:cubicBezTo>
                <a:cubicBezTo>
                  <a:pt x="3833" y="579"/>
                  <a:pt x="3834" y="579"/>
                  <a:pt x="3835" y="578"/>
                </a:cubicBezTo>
                <a:cubicBezTo>
                  <a:pt x="3835" y="577"/>
                  <a:pt x="3835" y="576"/>
                  <a:pt x="3836" y="575"/>
                </a:cubicBezTo>
                <a:cubicBezTo>
                  <a:pt x="3836" y="574"/>
                  <a:pt x="3837" y="574"/>
                  <a:pt x="3837" y="573"/>
                </a:cubicBezTo>
                <a:cubicBezTo>
                  <a:pt x="3837" y="571"/>
                  <a:pt x="3836" y="572"/>
                  <a:pt x="3836" y="573"/>
                </a:cubicBezTo>
                <a:cubicBezTo>
                  <a:pt x="3836" y="573"/>
                  <a:pt x="3834" y="573"/>
                  <a:pt x="3834" y="573"/>
                </a:cubicBezTo>
                <a:cubicBezTo>
                  <a:pt x="3833" y="573"/>
                  <a:pt x="3833" y="574"/>
                  <a:pt x="3832" y="573"/>
                </a:cubicBezTo>
                <a:cubicBezTo>
                  <a:pt x="3831" y="573"/>
                  <a:pt x="3831" y="573"/>
                  <a:pt x="3832" y="573"/>
                </a:cubicBezTo>
                <a:cubicBezTo>
                  <a:pt x="3832" y="572"/>
                  <a:pt x="3833" y="572"/>
                  <a:pt x="3833" y="571"/>
                </a:cubicBezTo>
                <a:cubicBezTo>
                  <a:pt x="3833" y="571"/>
                  <a:pt x="3833" y="570"/>
                  <a:pt x="3832" y="570"/>
                </a:cubicBezTo>
                <a:cubicBezTo>
                  <a:pt x="3832" y="569"/>
                  <a:pt x="3832" y="569"/>
                  <a:pt x="3831" y="569"/>
                </a:cubicBezTo>
                <a:cubicBezTo>
                  <a:pt x="3831" y="568"/>
                  <a:pt x="3831" y="568"/>
                  <a:pt x="3830" y="568"/>
                </a:cubicBezTo>
                <a:cubicBezTo>
                  <a:pt x="3829" y="566"/>
                  <a:pt x="3828" y="567"/>
                  <a:pt x="3827" y="567"/>
                </a:cubicBezTo>
                <a:cubicBezTo>
                  <a:pt x="3827" y="566"/>
                  <a:pt x="3828" y="566"/>
                  <a:pt x="3828" y="566"/>
                </a:cubicBezTo>
                <a:close/>
                <a:moveTo>
                  <a:pt x="256" y="687"/>
                </a:moveTo>
                <a:cubicBezTo>
                  <a:pt x="255" y="687"/>
                  <a:pt x="254" y="689"/>
                  <a:pt x="253" y="689"/>
                </a:cubicBezTo>
                <a:cubicBezTo>
                  <a:pt x="252" y="689"/>
                  <a:pt x="255" y="687"/>
                  <a:pt x="253" y="686"/>
                </a:cubicBezTo>
                <a:cubicBezTo>
                  <a:pt x="253" y="686"/>
                  <a:pt x="253" y="687"/>
                  <a:pt x="252" y="687"/>
                </a:cubicBezTo>
                <a:cubicBezTo>
                  <a:pt x="252" y="687"/>
                  <a:pt x="252" y="686"/>
                  <a:pt x="252" y="686"/>
                </a:cubicBezTo>
                <a:cubicBezTo>
                  <a:pt x="251" y="686"/>
                  <a:pt x="251" y="686"/>
                  <a:pt x="250" y="686"/>
                </a:cubicBezTo>
                <a:cubicBezTo>
                  <a:pt x="250" y="686"/>
                  <a:pt x="249" y="686"/>
                  <a:pt x="249" y="685"/>
                </a:cubicBezTo>
                <a:cubicBezTo>
                  <a:pt x="248" y="685"/>
                  <a:pt x="248" y="685"/>
                  <a:pt x="247" y="685"/>
                </a:cubicBezTo>
                <a:cubicBezTo>
                  <a:pt x="248" y="683"/>
                  <a:pt x="251" y="685"/>
                  <a:pt x="252" y="685"/>
                </a:cubicBezTo>
                <a:cubicBezTo>
                  <a:pt x="253" y="685"/>
                  <a:pt x="254" y="685"/>
                  <a:pt x="256" y="685"/>
                </a:cubicBezTo>
                <a:cubicBezTo>
                  <a:pt x="257" y="685"/>
                  <a:pt x="260" y="684"/>
                  <a:pt x="260" y="685"/>
                </a:cubicBezTo>
                <a:cubicBezTo>
                  <a:pt x="260" y="686"/>
                  <a:pt x="257" y="686"/>
                  <a:pt x="256" y="687"/>
                </a:cubicBezTo>
                <a:close/>
                <a:moveTo>
                  <a:pt x="265" y="675"/>
                </a:moveTo>
                <a:cubicBezTo>
                  <a:pt x="265" y="674"/>
                  <a:pt x="263" y="672"/>
                  <a:pt x="264" y="672"/>
                </a:cubicBezTo>
                <a:cubicBezTo>
                  <a:pt x="264" y="672"/>
                  <a:pt x="265" y="674"/>
                  <a:pt x="265" y="674"/>
                </a:cubicBezTo>
                <a:cubicBezTo>
                  <a:pt x="266" y="675"/>
                  <a:pt x="266" y="675"/>
                  <a:pt x="266" y="676"/>
                </a:cubicBezTo>
                <a:cubicBezTo>
                  <a:pt x="265" y="676"/>
                  <a:pt x="265" y="675"/>
                  <a:pt x="265" y="675"/>
                </a:cubicBezTo>
                <a:close/>
                <a:moveTo>
                  <a:pt x="274" y="678"/>
                </a:moveTo>
                <a:cubicBezTo>
                  <a:pt x="274" y="676"/>
                  <a:pt x="275" y="676"/>
                  <a:pt x="275" y="677"/>
                </a:cubicBezTo>
                <a:cubicBezTo>
                  <a:pt x="275" y="678"/>
                  <a:pt x="274" y="678"/>
                  <a:pt x="274" y="678"/>
                </a:cubicBezTo>
                <a:close/>
                <a:moveTo>
                  <a:pt x="274" y="672"/>
                </a:moveTo>
                <a:cubicBezTo>
                  <a:pt x="274" y="672"/>
                  <a:pt x="274" y="672"/>
                  <a:pt x="274" y="672"/>
                </a:cubicBezTo>
                <a:cubicBezTo>
                  <a:pt x="275" y="672"/>
                  <a:pt x="275" y="672"/>
                  <a:pt x="275" y="672"/>
                </a:cubicBezTo>
                <a:cubicBezTo>
                  <a:pt x="276" y="673"/>
                  <a:pt x="274" y="673"/>
                  <a:pt x="274" y="672"/>
                </a:cubicBezTo>
                <a:close/>
                <a:moveTo>
                  <a:pt x="271" y="727"/>
                </a:moveTo>
                <a:cubicBezTo>
                  <a:pt x="270" y="728"/>
                  <a:pt x="269" y="729"/>
                  <a:pt x="269" y="730"/>
                </a:cubicBezTo>
                <a:cubicBezTo>
                  <a:pt x="268" y="730"/>
                  <a:pt x="267" y="731"/>
                  <a:pt x="267" y="733"/>
                </a:cubicBezTo>
                <a:cubicBezTo>
                  <a:pt x="267" y="734"/>
                  <a:pt x="266" y="735"/>
                  <a:pt x="266" y="736"/>
                </a:cubicBezTo>
                <a:cubicBezTo>
                  <a:pt x="265" y="736"/>
                  <a:pt x="266" y="733"/>
                  <a:pt x="266" y="733"/>
                </a:cubicBezTo>
                <a:cubicBezTo>
                  <a:pt x="267" y="732"/>
                  <a:pt x="268" y="731"/>
                  <a:pt x="267" y="730"/>
                </a:cubicBezTo>
                <a:cubicBezTo>
                  <a:pt x="266" y="728"/>
                  <a:pt x="264" y="730"/>
                  <a:pt x="263" y="730"/>
                </a:cubicBezTo>
                <a:cubicBezTo>
                  <a:pt x="263" y="731"/>
                  <a:pt x="262" y="732"/>
                  <a:pt x="261" y="732"/>
                </a:cubicBezTo>
                <a:cubicBezTo>
                  <a:pt x="261" y="731"/>
                  <a:pt x="262" y="731"/>
                  <a:pt x="262" y="730"/>
                </a:cubicBezTo>
                <a:cubicBezTo>
                  <a:pt x="263" y="730"/>
                  <a:pt x="263" y="729"/>
                  <a:pt x="264" y="729"/>
                </a:cubicBezTo>
                <a:cubicBezTo>
                  <a:pt x="265" y="728"/>
                  <a:pt x="265" y="728"/>
                  <a:pt x="266" y="728"/>
                </a:cubicBezTo>
                <a:cubicBezTo>
                  <a:pt x="267" y="727"/>
                  <a:pt x="268" y="727"/>
                  <a:pt x="270" y="727"/>
                </a:cubicBezTo>
                <a:cubicBezTo>
                  <a:pt x="271" y="727"/>
                  <a:pt x="273" y="726"/>
                  <a:pt x="274" y="727"/>
                </a:cubicBezTo>
                <a:cubicBezTo>
                  <a:pt x="274" y="727"/>
                  <a:pt x="272" y="727"/>
                  <a:pt x="271" y="727"/>
                </a:cubicBezTo>
                <a:close/>
                <a:moveTo>
                  <a:pt x="292" y="660"/>
                </a:moveTo>
                <a:cubicBezTo>
                  <a:pt x="291" y="660"/>
                  <a:pt x="290" y="660"/>
                  <a:pt x="289" y="660"/>
                </a:cubicBezTo>
                <a:cubicBezTo>
                  <a:pt x="290" y="659"/>
                  <a:pt x="290" y="659"/>
                  <a:pt x="291" y="659"/>
                </a:cubicBezTo>
                <a:cubicBezTo>
                  <a:pt x="292" y="659"/>
                  <a:pt x="292" y="659"/>
                  <a:pt x="293" y="659"/>
                </a:cubicBezTo>
                <a:cubicBezTo>
                  <a:pt x="293" y="659"/>
                  <a:pt x="293" y="659"/>
                  <a:pt x="293" y="658"/>
                </a:cubicBezTo>
                <a:cubicBezTo>
                  <a:pt x="293" y="658"/>
                  <a:pt x="294" y="658"/>
                  <a:pt x="294" y="658"/>
                </a:cubicBezTo>
                <a:cubicBezTo>
                  <a:pt x="294" y="659"/>
                  <a:pt x="292" y="660"/>
                  <a:pt x="292" y="660"/>
                </a:cubicBezTo>
                <a:close/>
                <a:moveTo>
                  <a:pt x="459" y="782"/>
                </a:moveTo>
                <a:cubicBezTo>
                  <a:pt x="459" y="782"/>
                  <a:pt x="457" y="781"/>
                  <a:pt x="457" y="780"/>
                </a:cubicBezTo>
                <a:cubicBezTo>
                  <a:pt x="456" y="780"/>
                  <a:pt x="459" y="780"/>
                  <a:pt x="459" y="780"/>
                </a:cubicBezTo>
                <a:cubicBezTo>
                  <a:pt x="460" y="781"/>
                  <a:pt x="460" y="782"/>
                  <a:pt x="459" y="782"/>
                </a:cubicBezTo>
                <a:close/>
                <a:moveTo>
                  <a:pt x="518" y="445"/>
                </a:moveTo>
                <a:cubicBezTo>
                  <a:pt x="518" y="445"/>
                  <a:pt x="518" y="445"/>
                  <a:pt x="518" y="444"/>
                </a:cubicBezTo>
                <a:cubicBezTo>
                  <a:pt x="517" y="444"/>
                  <a:pt x="517" y="444"/>
                  <a:pt x="517" y="443"/>
                </a:cubicBezTo>
                <a:cubicBezTo>
                  <a:pt x="516" y="443"/>
                  <a:pt x="515" y="442"/>
                  <a:pt x="515" y="442"/>
                </a:cubicBezTo>
                <a:cubicBezTo>
                  <a:pt x="516" y="441"/>
                  <a:pt x="517" y="443"/>
                  <a:pt x="518" y="443"/>
                </a:cubicBezTo>
                <a:cubicBezTo>
                  <a:pt x="518" y="444"/>
                  <a:pt x="519" y="444"/>
                  <a:pt x="519" y="444"/>
                </a:cubicBezTo>
                <a:cubicBezTo>
                  <a:pt x="519" y="445"/>
                  <a:pt x="519" y="445"/>
                  <a:pt x="518" y="445"/>
                </a:cubicBezTo>
                <a:close/>
                <a:moveTo>
                  <a:pt x="250" y="950"/>
                </a:moveTo>
                <a:cubicBezTo>
                  <a:pt x="250" y="950"/>
                  <a:pt x="250" y="949"/>
                  <a:pt x="249" y="948"/>
                </a:cubicBezTo>
                <a:cubicBezTo>
                  <a:pt x="249" y="948"/>
                  <a:pt x="248" y="948"/>
                  <a:pt x="248" y="948"/>
                </a:cubicBezTo>
                <a:cubicBezTo>
                  <a:pt x="246" y="948"/>
                  <a:pt x="245" y="948"/>
                  <a:pt x="244" y="949"/>
                </a:cubicBezTo>
                <a:cubicBezTo>
                  <a:pt x="243" y="949"/>
                  <a:pt x="243" y="949"/>
                  <a:pt x="242" y="950"/>
                </a:cubicBezTo>
                <a:cubicBezTo>
                  <a:pt x="242" y="950"/>
                  <a:pt x="241" y="950"/>
                  <a:pt x="241" y="950"/>
                </a:cubicBezTo>
                <a:cubicBezTo>
                  <a:pt x="240" y="951"/>
                  <a:pt x="240" y="951"/>
                  <a:pt x="239" y="952"/>
                </a:cubicBezTo>
                <a:cubicBezTo>
                  <a:pt x="239" y="952"/>
                  <a:pt x="238" y="952"/>
                  <a:pt x="238" y="953"/>
                </a:cubicBezTo>
                <a:cubicBezTo>
                  <a:pt x="237" y="953"/>
                  <a:pt x="237" y="953"/>
                  <a:pt x="237" y="954"/>
                </a:cubicBezTo>
                <a:cubicBezTo>
                  <a:pt x="237" y="955"/>
                  <a:pt x="238" y="955"/>
                  <a:pt x="238" y="955"/>
                </a:cubicBezTo>
                <a:cubicBezTo>
                  <a:pt x="239" y="955"/>
                  <a:pt x="240" y="955"/>
                  <a:pt x="240" y="955"/>
                </a:cubicBezTo>
                <a:cubicBezTo>
                  <a:pt x="240" y="956"/>
                  <a:pt x="241" y="957"/>
                  <a:pt x="241" y="956"/>
                </a:cubicBezTo>
                <a:cubicBezTo>
                  <a:pt x="242" y="956"/>
                  <a:pt x="242" y="955"/>
                  <a:pt x="243" y="955"/>
                </a:cubicBezTo>
                <a:cubicBezTo>
                  <a:pt x="243" y="955"/>
                  <a:pt x="244" y="956"/>
                  <a:pt x="244" y="956"/>
                </a:cubicBezTo>
                <a:cubicBezTo>
                  <a:pt x="244" y="956"/>
                  <a:pt x="244" y="955"/>
                  <a:pt x="245" y="955"/>
                </a:cubicBezTo>
                <a:cubicBezTo>
                  <a:pt x="245" y="955"/>
                  <a:pt x="245" y="955"/>
                  <a:pt x="246" y="955"/>
                </a:cubicBezTo>
                <a:cubicBezTo>
                  <a:pt x="246" y="956"/>
                  <a:pt x="245" y="956"/>
                  <a:pt x="245" y="956"/>
                </a:cubicBezTo>
                <a:cubicBezTo>
                  <a:pt x="245" y="956"/>
                  <a:pt x="244" y="957"/>
                  <a:pt x="243" y="957"/>
                </a:cubicBezTo>
                <a:cubicBezTo>
                  <a:pt x="243" y="957"/>
                  <a:pt x="242" y="957"/>
                  <a:pt x="241" y="957"/>
                </a:cubicBezTo>
                <a:cubicBezTo>
                  <a:pt x="241" y="957"/>
                  <a:pt x="240" y="956"/>
                  <a:pt x="240" y="956"/>
                </a:cubicBezTo>
                <a:cubicBezTo>
                  <a:pt x="239" y="956"/>
                  <a:pt x="238" y="956"/>
                  <a:pt x="238" y="956"/>
                </a:cubicBezTo>
                <a:cubicBezTo>
                  <a:pt x="237" y="956"/>
                  <a:pt x="237" y="955"/>
                  <a:pt x="237" y="955"/>
                </a:cubicBezTo>
                <a:cubicBezTo>
                  <a:pt x="236" y="955"/>
                  <a:pt x="236" y="955"/>
                  <a:pt x="236" y="955"/>
                </a:cubicBezTo>
                <a:cubicBezTo>
                  <a:pt x="235" y="955"/>
                  <a:pt x="235" y="955"/>
                  <a:pt x="235" y="954"/>
                </a:cubicBezTo>
                <a:cubicBezTo>
                  <a:pt x="235" y="953"/>
                  <a:pt x="235" y="953"/>
                  <a:pt x="236" y="953"/>
                </a:cubicBezTo>
                <a:cubicBezTo>
                  <a:pt x="236" y="952"/>
                  <a:pt x="236" y="952"/>
                  <a:pt x="236" y="951"/>
                </a:cubicBezTo>
                <a:cubicBezTo>
                  <a:pt x="236" y="950"/>
                  <a:pt x="236" y="949"/>
                  <a:pt x="235" y="948"/>
                </a:cubicBezTo>
                <a:cubicBezTo>
                  <a:pt x="233" y="945"/>
                  <a:pt x="241" y="947"/>
                  <a:pt x="240" y="945"/>
                </a:cubicBezTo>
                <a:cubicBezTo>
                  <a:pt x="239" y="944"/>
                  <a:pt x="239" y="944"/>
                  <a:pt x="238" y="944"/>
                </a:cubicBezTo>
                <a:cubicBezTo>
                  <a:pt x="238" y="944"/>
                  <a:pt x="237" y="944"/>
                  <a:pt x="237" y="943"/>
                </a:cubicBezTo>
                <a:cubicBezTo>
                  <a:pt x="237" y="943"/>
                  <a:pt x="236" y="943"/>
                  <a:pt x="236" y="942"/>
                </a:cubicBezTo>
                <a:cubicBezTo>
                  <a:pt x="236" y="942"/>
                  <a:pt x="236" y="941"/>
                  <a:pt x="236" y="941"/>
                </a:cubicBezTo>
                <a:cubicBezTo>
                  <a:pt x="236" y="940"/>
                  <a:pt x="235" y="940"/>
                  <a:pt x="235" y="939"/>
                </a:cubicBezTo>
                <a:cubicBezTo>
                  <a:pt x="235" y="939"/>
                  <a:pt x="235" y="939"/>
                  <a:pt x="236" y="939"/>
                </a:cubicBezTo>
                <a:cubicBezTo>
                  <a:pt x="236" y="939"/>
                  <a:pt x="236" y="938"/>
                  <a:pt x="236" y="938"/>
                </a:cubicBezTo>
                <a:cubicBezTo>
                  <a:pt x="237" y="938"/>
                  <a:pt x="238" y="937"/>
                  <a:pt x="239" y="937"/>
                </a:cubicBezTo>
                <a:cubicBezTo>
                  <a:pt x="240" y="936"/>
                  <a:pt x="241" y="937"/>
                  <a:pt x="242" y="937"/>
                </a:cubicBezTo>
                <a:cubicBezTo>
                  <a:pt x="243" y="938"/>
                  <a:pt x="242" y="940"/>
                  <a:pt x="243" y="941"/>
                </a:cubicBezTo>
                <a:cubicBezTo>
                  <a:pt x="243" y="941"/>
                  <a:pt x="243" y="941"/>
                  <a:pt x="244" y="941"/>
                </a:cubicBezTo>
                <a:cubicBezTo>
                  <a:pt x="244" y="941"/>
                  <a:pt x="244" y="942"/>
                  <a:pt x="244" y="942"/>
                </a:cubicBezTo>
                <a:cubicBezTo>
                  <a:pt x="244" y="942"/>
                  <a:pt x="245" y="942"/>
                  <a:pt x="246" y="942"/>
                </a:cubicBezTo>
                <a:cubicBezTo>
                  <a:pt x="246" y="941"/>
                  <a:pt x="247" y="941"/>
                  <a:pt x="247" y="942"/>
                </a:cubicBezTo>
                <a:cubicBezTo>
                  <a:pt x="248" y="943"/>
                  <a:pt x="247" y="943"/>
                  <a:pt x="246" y="943"/>
                </a:cubicBezTo>
                <a:cubicBezTo>
                  <a:pt x="245" y="943"/>
                  <a:pt x="246" y="944"/>
                  <a:pt x="246" y="945"/>
                </a:cubicBezTo>
                <a:cubicBezTo>
                  <a:pt x="245" y="945"/>
                  <a:pt x="245" y="946"/>
                  <a:pt x="246" y="946"/>
                </a:cubicBezTo>
                <a:cubicBezTo>
                  <a:pt x="246" y="947"/>
                  <a:pt x="247" y="946"/>
                  <a:pt x="248" y="946"/>
                </a:cubicBezTo>
                <a:cubicBezTo>
                  <a:pt x="248" y="946"/>
                  <a:pt x="248" y="947"/>
                  <a:pt x="249" y="947"/>
                </a:cubicBezTo>
                <a:cubicBezTo>
                  <a:pt x="249" y="948"/>
                  <a:pt x="250" y="947"/>
                  <a:pt x="251" y="948"/>
                </a:cubicBezTo>
                <a:cubicBezTo>
                  <a:pt x="251" y="948"/>
                  <a:pt x="251" y="950"/>
                  <a:pt x="250" y="950"/>
                </a:cubicBezTo>
                <a:close/>
                <a:moveTo>
                  <a:pt x="423" y="919"/>
                </a:moveTo>
                <a:cubicBezTo>
                  <a:pt x="423" y="919"/>
                  <a:pt x="423" y="920"/>
                  <a:pt x="422" y="920"/>
                </a:cubicBezTo>
                <a:cubicBezTo>
                  <a:pt x="421" y="920"/>
                  <a:pt x="421" y="919"/>
                  <a:pt x="421" y="919"/>
                </a:cubicBezTo>
                <a:cubicBezTo>
                  <a:pt x="420" y="918"/>
                  <a:pt x="419" y="918"/>
                  <a:pt x="419" y="918"/>
                </a:cubicBezTo>
                <a:cubicBezTo>
                  <a:pt x="418" y="918"/>
                  <a:pt x="417" y="918"/>
                  <a:pt x="416" y="918"/>
                </a:cubicBezTo>
                <a:cubicBezTo>
                  <a:pt x="416" y="918"/>
                  <a:pt x="415" y="918"/>
                  <a:pt x="414" y="918"/>
                </a:cubicBezTo>
                <a:cubicBezTo>
                  <a:pt x="414" y="917"/>
                  <a:pt x="414" y="917"/>
                  <a:pt x="413" y="917"/>
                </a:cubicBezTo>
                <a:cubicBezTo>
                  <a:pt x="413" y="916"/>
                  <a:pt x="409" y="916"/>
                  <a:pt x="410" y="915"/>
                </a:cubicBezTo>
                <a:cubicBezTo>
                  <a:pt x="410" y="915"/>
                  <a:pt x="411" y="915"/>
                  <a:pt x="412" y="914"/>
                </a:cubicBezTo>
                <a:cubicBezTo>
                  <a:pt x="412" y="914"/>
                  <a:pt x="413" y="914"/>
                  <a:pt x="413" y="914"/>
                </a:cubicBezTo>
                <a:cubicBezTo>
                  <a:pt x="414" y="913"/>
                  <a:pt x="416" y="914"/>
                  <a:pt x="416" y="914"/>
                </a:cubicBezTo>
                <a:cubicBezTo>
                  <a:pt x="417" y="915"/>
                  <a:pt x="417" y="916"/>
                  <a:pt x="418" y="915"/>
                </a:cubicBezTo>
                <a:cubicBezTo>
                  <a:pt x="419" y="915"/>
                  <a:pt x="419" y="914"/>
                  <a:pt x="419" y="914"/>
                </a:cubicBezTo>
                <a:cubicBezTo>
                  <a:pt x="420" y="914"/>
                  <a:pt x="420" y="914"/>
                  <a:pt x="420" y="914"/>
                </a:cubicBezTo>
                <a:cubicBezTo>
                  <a:pt x="421" y="915"/>
                  <a:pt x="422" y="915"/>
                  <a:pt x="422" y="915"/>
                </a:cubicBezTo>
                <a:cubicBezTo>
                  <a:pt x="424" y="915"/>
                  <a:pt x="423" y="917"/>
                  <a:pt x="423" y="919"/>
                </a:cubicBezTo>
                <a:close/>
                <a:moveTo>
                  <a:pt x="533" y="894"/>
                </a:moveTo>
                <a:cubicBezTo>
                  <a:pt x="531" y="895"/>
                  <a:pt x="529" y="897"/>
                  <a:pt x="526" y="898"/>
                </a:cubicBezTo>
                <a:cubicBezTo>
                  <a:pt x="526" y="898"/>
                  <a:pt x="525" y="898"/>
                  <a:pt x="524" y="898"/>
                </a:cubicBezTo>
                <a:cubicBezTo>
                  <a:pt x="524" y="899"/>
                  <a:pt x="523" y="899"/>
                  <a:pt x="523" y="900"/>
                </a:cubicBezTo>
                <a:cubicBezTo>
                  <a:pt x="522" y="901"/>
                  <a:pt x="521" y="901"/>
                  <a:pt x="520" y="902"/>
                </a:cubicBezTo>
                <a:cubicBezTo>
                  <a:pt x="519" y="902"/>
                  <a:pt x="518" y="903"/>
                  <a:pt x="517" y="904"/>
                </a:cubicBezTo>
                <a:cubicBezTo>
                  <a:pt x="516" y="904"/>
                  <a:pt x="515" y="904"/>
                  <a:pt x="515" y="903"/>
                </a:cubicBezTo>
                <a:cubicBezTo>
                  <a:pt x="515" y="903"/>
                  <a:pt x="516" y="901"/>
                  <a:pt x="516" y="901"/>
                </a:cubicBezTo>
                <a:cubicBezTo>
                  <a:pt x="516" y="900"/>
                  <a:pt x="519" y="900"/>
                  <a:pt x="520" y="900"/>
                </a:cubicBezTo>
                <a:cubicBezTo>
                  <a:pt x="521" y="899"/>
                  <a:pt x="522" y="899"/>
                  <a:pt x="523" y="898"/>
                </a:cubicBezTo>
                <a:cubicBezTo>
                  <a:pt x="525" y="896"/>
                  <a:pt x="526" y="895"/>
                  <a:pt x="527" y="893"/>
                </a:cubicBezTo>
                <a:cubicBezTo>
                  <a:pt x="528" y="892"/>
                  <a:pt x="529" y="891"/>
                  <a:pt x="530" y="891"/>
                </a:cubicBezTo>
                <a:cubicBezTo>
                  <a:pt x="531" y="891"/>
                  <a:pt x="531" y="892"/>
                  <a:pt x="532" y="892"/>
                </a:cubicBezTo>
                <a:cubicBezTo>
                  <a:pt x="533" y="892"/>
                  <a:pt x="534" y="892"/>
                  <a:pt x="534" y="892"/>
                </a:cubicBezTo>
                <a:cubicBezTo>
                  <a:pt x="537" y="892"/>
                  <a:pt x="535" y="893"/>
                  <a:pt x="533" y="894"/>
                </a:cubicBezTo>
                <a:close/>
                <a:moveTo>
                  <a:pt x="554" y="877"/>
                </a:moveTo>
                <a:cubicBezTo>
                  <a:pt x="554" y="878"/>
                  <a:pt x="553" y="879"/>
                  <a:pt x="553" y="879"/>
                </a:cubicBezTo>
                <a:cubicBezTo>
                  <a:pt x="553" y="880"/>
                  <a:pt x="553" y="881"/>
                  <a:pt x="553" y="881"/>
                </a:cubicBezTo>
                <a:cubicBezTo>
                  <a:pt x="553" y="883"/>
                  <a:pt x="551" y="883"/>
                  <a:pt x="550" y="884"/>
                </a:cubicBezTo>
                <a:cubicBezTo>
                  <a:pt x="548" y="884"/>
                  <a:pt x="548" y="885"/>
                  <a:pt x="546" y="885"/>
                </a:cubicBezTo>
                <a:cubicBezTo>
                  <a:pt x="545" y="885"/>
                  <a:pt x="544" y="885"/>
                  <a:pt x="544" y="885"/>
                </a:cubicBezTo>
                <a:cubicBezTo>
                  <a:pt x="543" y="885"/>
                  <a:pt x="542" y="884"/>
                  <a:pt x="541" y="884"/>
                </a:cubicBezTo>
                <a:cubicBezTo>
                  <a:pt x="540" y="883"/>
                  <a:pt x="541" y="882"/>
                  <a:pt x="542" y="882"/>
                </a:cubicBezTo>
                <a:cubicBezTo>
                  <a:pt x="543" y="881"/>
                  <a:pt x="544" y="880"/>
                  <a:pt x="545" y="879"/>
                </a:cubicBezTo>
                <a:cubicBezTo>
                  <a:pt x="547" y="878"/>
                  <a:pt x="548" y="875"/>
                  <a:pt x="550" y="874"/>
                </a:cubicBezTo>
                <a:cubicBezTo>
                  <a:pt x="551" y="873"/>
                  <a:pt x="551" y="872"/>
                  <a:pt x="552" y="871"/>
                </a:cubicBezTo>
                <a:cubicBezTo>
                  <a:pt x="552" y="870"/>
                  <a:pt x="552" y="870"/>
                  <a:pt x="552" y="869"/>
                </a:cubicBezTo>
                <a:cubicBezTo>
                  <a:pt x="552" y="868"/>
                  <a:pt x="553" y="868"/>
                  <a:pt x="553" y="869"/>
                </a:cubicBezTo>
                <a:cubicBezTo>
                  <a:pt x="554" y="870"/>
                  <a:pt x="553" y="872"/>
                  <a:pt x="554" y="873"/>
                </a:cubicBezTo>
                <a:cubicBezTo>
                  <a:pt x="554" y="874"/>
                  <a:pt x="554" y="876"/>
                  <a:pt x="554" y="877"/>
                </a:cubicBezTo>
                <a:close/>
                <a:moveTo>
                  <a:pt x="48" y="1990"/>
                </a:moveTo>
                <a:cubicBezTo>
                  <a:pt x="46" y="1990"/>
                  <a:pt x="45" y="1990"/>
                  <a:pt x="43" y="1990"/>
                </a:cubicBezTo>
                <a:cubicBezTo>
                  <a:pt x="43" y="1990"/>
                  <a:pt x="40" y="1990"/>
                  <a:pt x="41" y="1989"/>
                </a:cubicBezTo>
                <a:cubicBezTo>
                  <a:pt x="41" y="1988"/>
                  <a:pt x="44" y="1989"/>
                  <a:pt x="44" y="1989"/>
                </a:cubicBezTo>
                <a:cubicBezTo>
                  <a:pt x="46" y="1989"/>
                  <a:pt x="46" y="1989"/>
                  <a:pt x="48" y="1988"/>
                </a:cubicBezTo>
                <a:cubicBezTo>
                  <a:pt x="48" y="1988"/>
                  <a:pt x="49" y="1988"/>
                  <a:pt x="49" y="1989"/>
                </a:cubicBezTo>
                <a:cubicBezTo>
                  <a:pt x="49" y="1989"/>
                  <a:pt x="48" y="1990"/>
                  <a:pt x="48" y="1990"/>
                </a:cubicBezTo>
                <a:close/>
                <a:moveTo>
                  <a:pt x="74" y="1991"/>
                </a:moveTo>
                <a:cubicBezTo>
                  <a:pt x="73" y="1992"/>
                  <a:pt x="73" y="1992"/>
                  <a:pt x="72" y="1991"/>
                </a:cubicBezTo>
                <a:cubicBezTo>
                  <a:pt x="72" y="1991"/>
                  <a:pt x="71" y="1992"/>
                  <a:pt x="71" y="1991"/>
                </a:cubicBezTo>
                <a:cubicBezTo>
                  <a:pt x="71" y="1991"/>
                  <a:pt x="71" y="1990"/>
                  <a:pt x="71" y="1989"/>
                </a:cubicBezTo>
                <a:cubicBezTo>
                  <a:pt x="72" y="1989"/>
                  <a:pt x="72" y="1989"/>
                  <a:pt x="72" y="1988"/>
                </a:cubicBezTo>
                <a:cubicBezTo>
                  <a:pt x="72" y="1988"/>
                  <a:pt x="72" y="1987"/>
                  <a:pt x="72" y="1986"/>
                </a:cubicBezTo>
                <a:cubicBezTo>
                  <a:pt x="73" y="1986"/>
                  <a:pt x="73" y="1987"/>
                  <a:pt x="73" y="1988"/>
                </a:cubicBezTo>
                <a:cubicBezTo>
                  <a:pt x="73" y="1989"/>
                  <a:pt x="74" y="1990"/>
                  <a:pt x="74" y="1991"/>
                </a:cubicBezTo>
                <a:close/>
                <a:moveTo>
                  <a:pt x="763" y="1454"/>
                </a:moveTo>
                <a:cubicBezTo>
                  <a:pt x="763" y="1452"/>
                  <a:pt x="763" y="1451"/>
                  <a:pt x="765" y="1452"/>
                </a:cubicBezTo>
                <a:cubicBezTo>
                  <a:pt x="766" y="1452"/>
                  <a:pt x="767" y="1454"/>
                  <a:pt x="769" y="1455"/>
                </a:cubicBezTo>
                <a:cubicBezTo>
                  <a:pt x="771" y="1456"/>
                  <a:pt x="773" y="1458"/>
                  <a:pt x="769" y="1459"/>
                </a:cubicBezTo>
                <a:cubicBezTo>
                  <a:pt x="768" y="1459"/>
                  <a:pt x="768" y="1458"/>
                  <a:pt x="767" y="1458"/>
                </a:cubicBezTo>
                <a:cubicBezTo>
                  <a:pt x="766" y="1457"/>
                  <a:pt x="764" y="1457"/>
                  <a:pt x="763" y="1457"/>
                </a:cubicBezTo>
                <a:cubicBezTo>
                  <a:pt x="762" y="1456"/>
                  <a:pt x="763" y="1455"/>
                  <a:pt x="763" y="1454"/>
                </a:cubicBezTo>
                <a:close/>
                <a:moveTo>
                  <a:pt x="778" y="2090"/>
                </a:moveTo>
                <a:cubicBezTo>
                  <a:pt x="778" y="2090"/>
                  <a:pt x="779" y="2088"/>
                  <a:pt x="780" y="2090"/>
                </a:cubicBezTo>
                <a:cubicBezTo>
                  <a:pt x="780" y="2090"/>
                  <a:pt x="780" y="2091"/>
                  <a:pt x="781" y="2091"/>
                </a:cubicBezTo>
                <a:cubicBezTo>
                  <a:pt x="782" y="2091"/>
                  <a:pt x="783" y="2091"/>
                  <a:pt x="784" y="2091"/>
                </a:cubicBezTo>
                <a:cubicBezTo>
                  <a:pt x="786" y="2091"/>
                  <a:pt x="788" y="2090"/>
                  <a:pt x="789" y="2088"/>
                </a:cubicBezTo>
                <a:cubicBezTo>
                  <a:pt x="790" y="2087"/>
                  <a:pt x="790" y="2086"/>
                  <a:pt x="791" y="2085"/>
                </a:cubicBezTo>
                <a:cubicBezTo>
                  <a:pt x="791" y="2083"/>
                  <a:pt x="792" y="2083"/>
                  <a:pt x="793" y="2084"/>
                </a:cubicBezTo>
                <a:cubicBezTo>
                  <a:pt x="793" y="2086"/>
                  <a:pt x="794" y="2086"/>
                  <a:pt x="795" y="2087"/>
                </a:cubicBezTo>
                <a:cubicBezTo>
                  <a:pt x="795" y="2088"/>
                  <a:pt x="795" y="2089"/>
                  <a:pt x="796" y="2089"/>
                </a:cubicBezTo>
                <a:cubicBezTo>
                  <a:pt x="797" y="2091"/>
                  <a:pt x="798" y="2087"/>
                  <a:pt x="799" y="2086"/>
                </a:cubicBezTo>
                <a:cubicBezTo>
                  <a:pt x="800" y="2086"/>
                  <a:pt x="800" y="2089"/>
                  <a:pt x="801" y="2089"/>
                </a:cubicBezTo>
                <a:cubicBezTo>
                  <a:pt x="802" y="2090"/>
                  <a:pt x="804" y="2088"/>
                  <a:pt x="805" y="2089"/>
                </a:cubicBezTo>
                <a:cubicBezTo>
                  <a:pt x="806" y="2090"/>
                  <a:pt x="804" y="2092"/>
                  <a:pt x="805" y="2093"/>
                </a:cubicBezTo>
                <a:cubicBezTo>
                  <a:pt x="805" y="2095"/>
                  <a:pt x="807" y="2095"/>
                  <a:pt x="808" y="2096"/>
                </a:cubicBezTo>
                <a:cubicBezTo>
                  <a:pt x="808" y="2096"/>
                  <a:pt x="808" y="2096"/>
                  <a:pt x="808" y="2097"/>
                </a:cubicBezTo>
                <a:cubicBezTo>
                  <a:pt x="808" y="2097"/>
                  <a:pt x="809" y="2097"/>
                  <a:pt x="809" y="2097"/>
                </a:cubicBezTo>
                <a:cubicBezTo>
                  <a:pt x="810" y="2098"/>
                  <a:pt x="809" y="2099"/>
                  <a:pt x="810" y="2099"/>
                </a:cubicBezTo>
                <a:cubicBezTo>
                  <a:pt x="810" y="2101"/>
                  <a:pt x="812" y="2099"/>
                  <a:pt x="812" y="2098"/>
                </a:cubicBezTo>
                <a:cubicBezTo>
                  <a:pt x="813" y="2097"/>
                  <a:pt x="812" y="2095"/>
                  <a:pt x="814" y="2096"/>
                </a:cubicBezTo>
                <a:cubicBezTo>
                  <a:pt x="815" y="2096"/>
                  <a:pt x="816" y="2096"/>
                  <a:pt x="816" y="2096"/>
                </a:cubicBezTo>
                <a:cubicBezTo>
                  <a:pt x="817" y="2096"/>
                  <a:pt x="817" y="2095"/>
                  <a:pt x="818" y="2095"/>
                </a:cubicBezTo>
                <a:cubicBezTo>
                  <a:pt x="820" y="2095"/>
                  <a:pt x="820" y="2096"/>
                  <a:pt x="821" y="2097"/>
                </a:cubicBezTo>
                <a:cubicBezTo>
                  <a:pt x="821" y="2098"/>
                  <a:pt x="822" y="2098"/>
                  <a:pt x="821" y="2098"/>
                </a:cubicBezTo>
                <a:cubicBezTo>
                  <a:pt x="821" y="2099"/>
                  <a:pt x="820" y="2098"/>
                  <a:pt x="820" y="2099"/>
                </a:cubicBezTo>
                <a:cubicBezTo>
                  <a:pt x="820" y="2099"/>
                  <a:pt x="820" y="2099"/>
                  <a:pt x="819" y="2099"/>
                </a:cubicBezTo>
                <a:cubicBezTo>
                  <a:pt x="818" y="2099"/>
                  <a:pt x="818" y="2099"/>
                  <a:pt x="817" y="2099"/>
                </a:cubicBezTo>
                <a:cubicBezTo>
                  <a:pt x="817" y="2099"/>
                  <a:pt x="816" y="2098"/>
                  <a:pt x="815" y="2099"/>
                </a:cubicBezTo>
                <a:cubicBezTo>
                  <a:pt x="814" y="2099"/>
                  <a:pt x="815" y="2100"/>
                  <a:pt x="815" y="2101"/>
                </a:cubicBezTo>
                <a:cubicBezTo>
                  <a:pt x="815" y="2101"/>
                  <a:pt x="815" y="2102"/>
                  <a:pt x="814" y="2102"/>
                </a:cubicBezTo>
                <a:cubicBezTo>
                  <a:pt x="813" y="2102"/>
                  <a:pt x="814" y="2101"/>
                  <a:pt x="813" y="2101"/>
                </a:cubicBezTo>
                <a:cubicBezTo>
                  <a:pt x="813" y="2100"/>
                  <a:pt x="812" y="2101"/>
                  <a:pt x="812" y="2101"/>
                </a:cubicBezTo>
                <a:cubicBezTo>
                  <a:pt x="811" y="2101"/>
                  <a:pt x="811" y="2101"/>
                  <a:pt x="810" y="2101"/>
                </a:cubicBezTo>
                <a:cubicBezTo>
                  <a:pt x="810" y="2101"/>
                  <a:pt x="809" y="2101"/>
                  <a:pt x="809" y="2101"/>
                </a:cubicBezTo>
                <a:cubicBezTo>
                  <a:pt x="808" y="2101"/>
                  <a:pt x="808" y="2102"/>
                  <a:pt x="808" y="2102"/>
                </a:cubicBezTo>
                <a:cubicBezTo>
                  <a:pt x="808" y="2103"/>
                  <a:pt x="807" y="2103"/>
                  <a:pt x="807" y="2104"/>
                </a:cubicBezTo>
                <a:cubicBezTo>
                  <a:pt x="806" y="2105"/>
                  <a:pt x="806" y="2106"/>
                  <a:pt x="807" y="2107"/>
                </a:cubicBezTo>
                <a:cubicBezTo>
                  <a:pt x="807" y="2108"/>
                  <a:pt x="808" y="2108"/>
                  <a:pt x="809" y="2109"/>
                </a:cubicBezTo>
                <a:cubicBezTo>
                  <a:pt x="809" y="2110"/>
                  <a:pt x="809" y="2110"/>
                  <a:pt x="808" y="2111"/>
                </a:cubicBezTo>
                <a:cubicBezTo>
                  <a:pt x="808" y="2111"/>
                  <a:pt x="807" y="2111"/>
                  <a:pt x="807" y="2111"/>
                </a:cubicBezTo>
                <a:cubicBezTo>
                  <a:pt x="806" y="2112"/>
                  <a:pt x="806" y="2113"/>
                  <a:pt x="806" y="2113"/>
                </a:cubicBezTo>
                <a:cubicBezTo>
                  <a:pt x="806" y="2114"/>
                  <a:pt x="806" y="2115"/>
                  <a:pt x="806" y="2115"/>
                </a:cubicBezTo>
                <a:cubicBezTo>
                  <a:pt x="805" y="2116"/>
                  <a:pt x="805" y="2116"/>
                  <a:pt x="805" y="2117"/>
                </a:cubicBezTo>
                <a:cubicBezTo>
                  <a:pt x="805" y="2118"/>
                  <a:pt x="806" y="2118"/>
                  <a:pt x="805" y="2119"/>
                </a:cubicBezTo>
                <a:cubicBezTo>
                  <a:pt x="804" y="2119"/>
                  <a:pt x="804" y="2119"/>
                  <a:pt x="803" y="2118"/>
                </a:cubicBezTo>
                <a:cubicBezTo>
                  <a:pt x="803" y="2118"/>
                  <a:pt x="802" y="2118"/>
                  <a:pt x="801" y="2118"/>
                </a:cubicBezTo>
                <a:cubicBezTo>
                  <a:pt x="801" y="2119"/>
                  <a:pt x="802" y="2120"/>
                  <a:pt x="802" y="2120"/>
                </a:cubicBezTo>
                <a:cubicBezTo>
                  <a:pt x="803" y="2122"/>
                  <a:pt x="800" y="2121"/>
                  <a:pt x="800" y="2121"/>
                </a:cubicBezTo>
                <a:cubicBezTo>
                  <a:pt x="799" y="2122"/>
                  <a:pt x="800" y="2124"/>
                  <a:pt x="799" y="2125"/>
                </a:cubicBezTo>
                <a:cubicBezTo>
                  <a:pt x="799" y="2126"/>
                  <a:pt x="798" y="2126"/>
                  <a:pt x="798" y="2127"/>
                </a:cubicBezTo>
                <a:cubicBezTo>
                  <a:pt x="797" y="2127"/>
                  <a:pt x="797" y="2128"/>
                  <a:pt x="796" y="2128"/>
                </a:cubicBezTo>
                <a:cubicBezTo>
                  <a:pt x="795" y="2128"/>
                  <a:pt x="794" y="2127"/>
                  <a:pt x="793" y="2128"/>
                </a:cubicBezTo>
                <a:cubicBezTo>
                  <a:pt x="793" y="2128"/>
                  <a:pt x="793" y="2129"/>
                  <a:pt x="792" y="2129"/>
                </a:cubicBezTo>
                <a:cubicBezTo>
                  <a:pt x="792" y="2129"/>
                  <a:pt x="791" y="2129"/>
                  <a:pt x="791" y="2130"/>
                </a:cubicBezTo>
                <a:cubicBezTo>
                  <a:pt x="791" y="2131"/>
                  <a:pt x="793" y="2130"/>
                  <a:pt x="793" y="2130"/>
                </a:cubicBezTo>
                <a:cubicBezTo>
                  <a:pt x="795" y="2130"/>
                  <a:pt x="794" y="2131"/>
                  <a:pt x="793" y="2132"/>
                </a:cubicBezTo>
                <a:cubicBezTo>
                  <a:pt x="793" y="2133"/>
                  <a:pt x="792" y="2133"/>
                  <a:pt x="791" y="2133"/>
                </a:cubicBezTo>
                <a:cubicBezTo>
                  <a:pt x="791" y="2133"/>
                  <a:pt x="790" y="2132"/>
                  <a:pt x="789" y="2132"/>
                </a:cubicBezTo>
                <a:cubicBezTo>
                  <a:pt x="789" y="2133"/>
                  <a:pt x="790" y="2133"/>
                  <a:pt x="790" y="2134"/>
                </a:cubicBezTo>
                <a:cubicBezTo>
                  <a:pt x="791" y="2134"/>
                  <a:pt x="791" y="2134"/>
                  <a:pt x="791" y="2135"/>
                </a:cubicBezTo>
                <a:cubicBezTo>
                  <a:pt x="793" y="2135"/>
                  <a:pt x="794" y="2135"/>
                  <a:pt x="796" y="2135"/>
                </a:cubicBezTo>
                <a:cubicBezTo>
                  <a:pt x="797" y="2135"/>
                  <a:pt x="798" y="2136"/>
                  <a:pt x="800" y="2135"/>
                </a:cubicBezTo>
                <a:cubicBezTo>
                  <a:pt x="800" y="2135"/>
                  <a:pt x="801" y="2134"/>
                  <a:pt x="801" y="2134"/>
                </a:cubicBezTo>
                <a:cubicBezTo>
                  <a:pt x="802" y="2135"/>
                  <a:pt x="801" y="2135"/>
                  <a:pt x="801" y="2136"/>
                </a:cubicBezTo>
                <a:cubicBezTo>
                  <a:pt x="800" y="2136"/>
                  <a:pt x="800" y="2137"/>
                  <a:pt x="800" y="2137"/>
                </a:cubicBezTo>
                <a:cubicBezTo>
                  <a:pt x="799" y="2138"/>
                  <a:pt x="799" y="2138"/>
                  <a:pt x="798" y="2138"/>
                </a:cubicBezTo>
                <a:cubicBezTo>
                  <a:pt x="797" y="2139"/>
                  <a:pt x="796" y="2140"/>
                  <a:pt x="795" y="2141"/>
                </a:cubicBezTo>
                <a:cubicBezTo>
                  <a:pt x="795" y="2142"/>
                  <a:pt x="794" y="2143"/>
                  <a:pt x="793" y="2143"/>
                </a:cubicBezTo>
                <a:cubicBezTo>
                  <a:pt x="792" y="2143"/>
                  <a:pt x="793" y="2141"/>
                  <a:pt x="791" y="2141"/>
                </a:cubicBezTo>
                <a:cubicBezTo>
                  <a:pt x="790" y="2141"/>
                  <a:pt x="790" y="2141"/>
                  <a:pt x="789" y="2141"/>
                </a:cubicBezTo>
                <a:cubicBezTo>
                  <a:pt x="788" y="2140"/>
                  <a:pt x="787" y="2141"/>
                  <a:pt x="786" y="2140"/>
                </a:cubicBezTo>
                <a:cubicBezTo>
                  <a:pt x="785" y="2140"/>
                  <a:pt x="785" y="2140"/>
                  <a:pt x="785" y="2140"/>
                </a:cubicBezTo>
                <a:cubicBezTo>
                  <a:pt x="784" y="2140"/>
                  <a:pt x="784" y="2141"/>
                  <a:pt x="784" y="2141"/>
                </a:cubicBezTo>
                <a:cubicBezTo>
                  <a:pt x="784" y="2142"/>
                  <a:pt x="784" y="2143"/>
                  <a:pt x="784" y="2143"/>
                </a:cubicBezTo>
                <a:cubicBezTo>
                  <a:pt x="783" y="2144"/>
                  <a:pt x="783" y="2143"/>
                  <a:pt x="783" y="2143"/>
                </a:cubicBezTo>
                <a:cubicBezTo>
                  <a:pt x="782" y="2142"/>
                  <a:pt x="780" y="2144"/>
                  <a:pt x="779" y="2142"/>
                </a:cubicBezTo>
                <a:cubicBezTo>
                  <a:pt x="779" y="2141"/>
                  <a:pt x="780" y="2140"/>
                  <a:pt x="779" y="2140"/>
                </a:cubicBezTo>
                <a:cubicBezTo>
                  <a:pt x="779" y="2139"/>
                  <a:pt x="778" y="2140"/>
                  <a:pt x="778" y="2141"/>
                </a:cubicBezTo>
                <a:cubicBezTo>
                  <a:pt x="778" y="2141"/>
                  <a:pt x="777" y="2142"/>
                  <a:pt x="777" y="2141"/>
                </a:cubicBezTo>
                <a:cubicBezTo>
                  <a:pt x="776" y="2141"/>
                  <a:pt x="776" y="2141"/>
                  <a:pt x="776" y="2141"/>
                </a:cubicBezTo>
                <a:cubicBezTo>
                  <a:pt x="775" y="2141"/>
                  <a:pt x="775" y="2141"/>
                  <a:pt x="774" y="2141"/>
                </a:cubicBezTo>
                <a:cubicBezTo>
                  <a:pt x="773" y="2140"/>
                  <a:pt x="773" y="2140"/>
                  <a:pt x="773" y="2139"/>
                </a:cubicBezTo>
                <a:cubicBezTo>
                  <a:pt x="773" y="2138"/>
                  <a:pt x="773" y="2138"/>
                  <a:pt x="772" y="2138"/>
                </a:cubicBezTo>
                <a:cubicBezTo>
                  <a:pt x="771" y="2137"/>
                  <a:pt x="771" y="2137"/>
                  <a:pt x="771" y="2137"/>
                </a:cubicBezTo>
                <a:cubicBezTo>
                  <a:pt x="771" y="2137"/>
                  <a:pt x="771" y="2136"/>
                  <a:pt x="770" y="2136"/>
                </a:cubicBezTo>
                <a:cubicBezTo>
                  <a:pt x="770" y="2136"/>
                  <a:pt x="770" y="2138"/>
                  <a:pt x="769" y="2138"/>
                </a:cubicBezTo>
                <a:cubicBezTo>
                  <a:pt x="769" y="2139"/>
                  <a:pt x="769" y="2139"/>
                  <a:pt x="768" y="2139"/>
                </a:cubicBezTo>
                <a:cubicBezTo>
                  <a:pt x="768" y="2139"/>
                  <a:pt x="766" y="2138"/>
                  <a:pt x="767" y="2140"/>
                </a:cubicBezTo>
                <a:cubicBezTo>
                  <a:pt x="767" y="2140"/>
                  <a:pt x="767" y="2140"/>
                  <a:pt x="768" y="2140"/>
                </a:cubicBezTo>
                <a:cubicBezTo>
                  <a:pt x="768" y="2140"/>
                  <a:pt x="768" y="2140"/>
                  <a:pt x="768" y="2141"/>
                </a:cubicBezTo>
                <a:cubicBezTo>
                  <a:pt x="768" y="2141"/>
                  <a:pt x="769" y="2142"/>
                  <a:pt x="768" y="2142"/>
                </a:cubicBezTo>
                <a:cubicBezTo>
                  <a:pt x="768" y="2143"/>
                  <a:pt x="766" y="2140"/>
                  <a:pt x="765" y="2142"/>
                </a:cubicBezTo>
                <a:cubicBezTo>
                  <a:pt x="765" y="2143"/>
                  <a:pt x="766" y="2146"/>
                  <a:pt x="765" y="2146"/>
                </a:cubicBezTo>
                <a:cubicBezTo>
                  <a:pt x="765" y="2146"/>
                  <a:pt x="765" y="2144"/>
                  <a:pt x="764" y="2144"/>
                </a:cubicBezTo>
                <a:cubicBezTo>
                  <a:pt x="764" y="2144"/>
                  <a:pt x="764" y="2146"/>
                  <a:pt x="763" y="2146"/>
                </a:cubicBezTo>
                <a:cubicBezTo>
                  <a:pt x="763" y="2146"/>
                  <a:pt x="762" y="2145"/>
                  <a:pt x="762" y="2144"/>
                </a:cubicBezTo>
                <a:cubicBezTo>
                  <a:pt x="761" y="2144"/>
                  <a:pt x="762" y="2143"/>
                  <a:pt x="762" y="2142"/>
                </a:cubicBezTo>
                <a:cubicBezTo>
                  <a:pt x="761" y="2140"/>
                  <a:pt x="760" y="2140"/>
                  <a:pt x="760" y="2139"/>
                </a:cubicBezTo>
                <a:cubicBezTo>
                  <a:pt x="759" y="2138"/>
                  <a:pt x="760" y="2137"/>
                  <a:pt x="760" y="2136"/>
                </a:cubicBezTo>
                <a:cubicBezTo>
                  <a:pt x="760" y="2136"/>
                  <a:pt x="759" y="2135"/>
                  <a:pt x="759" y="2135"/>
                </a:cubicBezTo>
                <a:cubicBezTo>
                  <a:pt x="758" y="2133"/>
                  <a:pt x="758" y="2132"/>
                  <a:pt x="759" y="2131"/>
                </a:cubicBezTo>
                <a:cubicBezTo>
                  <a:pt x="760" y="2129"/>
                  <a:pt x="760" y="2128"/>
                  <a:pt x="761" y="2126"/>
                </a:cubicBezTo>
                <a:cubicBezTo>
                  <a:pt x="761" y="2124"/>
                  <a:pt x="762" y="2123"/>
                  <a:pt x="762" y="2121"/>
                </a:cubicBezTo>
                <a:cubicBezTo>
                  <a:pt x="762" y="2119"/>
                  <a:pt x="762" y="2117"/>
                  <a:pt x="762" y="2116"/>
                </a:cubicBezTo>
                <a:cubicBezTo>
                  <a:pt x="763" y="2114"/>
                  <a:pt x="763" y="2113"/>
                  <a:pt x="762" y="2112"/>
                </a:cubicBezTo>
                <a:cubicBezTo>
                  <a:pt x="761" y="2110"/>
                  <a:pt x="761" y="2106"/>
                  <a:pt x="762" y="2104"/>
                </a:cubicBezTo>
                <a:cubicBezTo>
                  <a:pt x="763" y="2103"/>
                  <a:pt x="764" y="2102"/>
                  <a:pt x="765" y="2101"/>
                </a:cubicBezTo>
                <a:cubicBezTo>
                  <a:pt x="766" y="2100"/>
                  <a:pt x="767" y="2099"/>
                  <a:pt x="767" y="2097"/>
                </a:cubicBezTo>
                <a:cubicBezTo>
                  <a:pt x="766" y="2096"/>
                  <a:pt x="765" y="2096"/>
                  <a:pt x="766" y="2094"/>
                </a:cubicBezTo>
                <a:cubicBezTo>
                  <a:pt x="767" y="2093"/>
                  <a:pt x="768" y="2092"/>
                  <a:pt x="769" y="2092"/>
                </a:cubicBezTo>
                <a:cubicBezTo>
                  <a:pt x="772" y="2092"/>
                  <a:pt x="776" y="2093"/>
                  <a:pt x="778" y="2090"/>
                </a:cubicBezTo>
                <a:close/>
                <a:moveTo>
                  <a:pt x="810" y="671"/>
                </a:moveTo>
                <a:cubicBezTo>
                  <a:pt x="810" y="671"/>
                  <a:pt x="811" y="672"/>
                  <a:pt x="811" y="672"/>
                </a:cubicBezTo>
                <a:cubicBezTo>
                  <a:pt x="811" y="672"/>
                  <a:pt x="812" y="673"/>
                  <a:pt x="812" y="673"/>
                </a:cubicBezTo>
                <a:cubicBezTo>
                  <a:pt x="813" y="675"/>
                  <a:pt x="812" y="676"/>
                  <a:pt x="813" y="677"/>
                </a:cubicBezTo>
                <a:cubicBezTo>
                  <a:pt x="814" y="678"/>
                  <a:pt x="815" y="678"/>
                  <a:pt x="816" y="679"/>
                </a:cubicBezTo>
                <a:cubicBezTo>
                  <a:pt x="817" y="679"/>
                  <a:pt x="819" y="681"/>
                  <a:pt x="819" y="680"/>
                </a:cubicBezTo>
                <a:cubicBezTo>
                  <a:pt x="819" y="680"/>
                  <a:pt x="818" y="679"/>
                  <a:pt x="818" y="679"/>
                </a:cubicBezTo>
                <a:cubicBezTo>
                  <a:pt x="818" y="678"/>
                  <a:pt x="818" y="678"/>
                  <a:pt x="818" y="678"/>
                </a:cubicBezTo>
                <a:cubicBezTo>
                  <a:pt x="818" y="677"/>
                  <a:pt x="818" y="677"/>
                  <a:pt x="818" y="676"/>
                </a:cubicBezTo>
                <a:cubicBezTo>
                  <a:pt x="818" y="675"/>
                  <a:pt x="819" y="676"/>
                  <a:pt x="820" y="676"/>
                </a:cubicBezTo>
                <a:cubicBezTo>
                  <a:pt x="821" y="675"/>
                  <a:pt x="820" y="675"/>
                  <a:pt x="819" y="675"/>
                </a:cubicBezTo>
                <a:cubicBezTo>
                  <a:pt x="818" y="674"/>
                  <a:pt x="818" y="674"/>
                  <a:pt x="818" y="673"/>
                </a:cubicBezTo>
                <a:cubicBezTo>
                  <a:pt x="818" y="672"/>
                  <a:pt x="817" y="671"/>
                  <a:pt x="818" y="671"/>
                </a:cubicBezTo>
                <a:cubicBezTo>
                  <a:pt x="819" y="672"/>
                  <a:pt x="821" y="675"/>
                  <a:pt x="820" y="672"/>
                </a:cubicBezTo>
                <a:cubicBezTo>
                  <a:pt x="820" y="671"/>
                  <a:pt x="820" y="671"/>
                  <a:pt x="819" y="670"/>
                </a:cubicBezTo>
                <a:cubicBezTo>
                  <a:pt x="819" y="669"/>
                  <a:pt x="819" y="669"/>
                  <a:pt x="818" y="668"/>
                </a:cubicBezTo>
                <a:cubicBezTo>
                  <a:pt x="817" y="668"/>
                  <a:pt x="815" y="666"/>
                  <a:pt x="816" y="665"/>
                </a:cubicBezTo>
                <a:cubicBezTo>
                  <a:pt x="816" y="665"/>
                  <a:pt x="816" y="665"/>
                  <a:pt x="816" y="665"/>
                </a:cubicBezTo>
                <a:cubicBezTo>
                  <a:pt x="817" y="665"/>
                  <a:pt x="818" y="667"/>
                  <a:pt x="818" y="668"/>
                </a:cubicBezTo>
                <a:cubicBezTo>
                  <a:pt x="819" y="669"/>
                  <a:pt x="820" y="669"/>
                  <a:pt x="821" y="671"/>
                </a:cubicBezTo>
                <a:cubicBezTo>
                  <a:pt x="821" y="672"/>
                  <a:pt x="821" y="673"/>
                  <a:pt x="822" y="675"/>
                </a:cubicBezTo>
                <a:cubicBezTo>
                  <a:pt x="822" y="676"/>
                  <a:pt x="823" y="677"/>
                  <a:pt x="824" y="678"/>
                </a:cubicBezTo>
                <a:cubicBezTo>
                  <a:pt x="825" y="678"/>
                  <a:pt x="825" y="679"/>
                  <a:pt x="825" y="679"/>
                </a:cubicBezTo>
                <a:cubicBezTo>
                  <a:pt x="826" y="680"/>
                  <a:pt x="826" y="680"/>
                  <a:pt x="827" y="680"/>
                </a:cubicBezTo>
                <a:cubicBezTo>
                  <a:pt x="828" y="680"/>
                  <a:pt x="828" y="681"/>
                  <a:pt x="829" y="680"/>
                </a:cubicBezTo>
                <a:cubicBezTo>
                  <a:pt x="829" y="680"/>
                  <a:pt x="829" y="679"/>
                  <a:pt x="829" y="678"/>
                </a:cubicBezTo>
                <a:cubicBezTo>
                  <a:pt x="829" y="677"/>
                  <a:pt x="828" y="677"/>
                  <a:pt x="828" y="677"/>
                </a:cubicBezTo>
                <a:cubicBezTo>
                  <a:pt x="827" y="676"/>
                  <a:pt x="826" y="676"/>
                  <a:pt x="827" y="675"/>
                </a:cubicBezTo>
                <a:cubicBezTo>
                  <a:pt x="827" y="674"/>
                  <a:pt x="828" y="674"/>
                  <a:pt x="828" y="675"/>
                </a:cubicBezTo>
                <a:cubicBezTo>
                  <a:pt x="828" y="675"/>
                  <a:pt x="829" y="676"/>
                  <a:pt x="829" y="676"/>
                </a:cubicBezTo>
                <a:cubicBezTo>
                  <a:pt x="829" y="676"/>
                  <a:pt x="830" y="676"/>
                  <a:pt x="830" y="676"/>
                </a:cubicBezTo>
                <a:cubicBezTo>
                  <a:pt x="831" y="676"/>
                  <a:pt x="831" y="677"/>
                  <a:pt x="831" y="677"/>
                </a:cubicBezTo>
                <a:cubicBezTo>
                  <a:pt x="832" y="677"/>
                  <a:pt x="831" y="678"/>
                  <a:pt x="832" y="678"/>
                </a:cubicBezTo>
                <a:cubicBezTo>
                  <a:pt x="833" y="678"/>
                  <a:pt x="833" y="676"/>
                  <a:pt x="833" y="676"/>
                </a:cubicBezTo>
                <a:cubicBezTo>
                  <a:pt x="833" y="675"/>
                  <a:pt x="834" y="674"/>
                  <a:pt x="834" y="672"/>
                </a:cubicBezTo>
                <a:cubicBezTo>
                  <a:pt x="834" y="672"/>
                  <a:pt x="834" y="671"/>
                  <a:pt x="834" y="670"/>
                </a:cubicBezTo>
                <a:cubicBezTo>
                  <a:pt x="834" y="669"/>
                  <a:pt x="835" y="668"/>
                  <a:pt x="834" y="667"/>
                </a:cubicBezTo>
                <a:cubicBezTo>
                  <a:pt x="833" y="666"/>
                  <a:pt x="832" y="665"/>
                  <a:pt x="832" y="665"/>
                </a:cubicBezTo>
                <a:cubicBezTo>
                  <a:pt x="831" y="663"/>
                  <a:pt x="831" y="664"/>
                  <a:pt x="830" y="664"/>
                </a:cubicBezTo>
                <a:cubicBezTo>
                  <a:pt x="829" y="665"/>
                  <a:pt x="827" y="665"/>
                  <a:pt x="826" y="663"/>
                </a:cubicBezTo>
                <a:cubicBezTo>
                  <a:pt x="826" y="663"/>
                  <a:pt x="825" y="661"/>
                  <a:pt x="825" y="661"/>
                </a:cubicBezTo>
                <a:cubicBezTo>
                  <a:pt x="823" y="660"/>
                  <a:pt x="824" y="662"/>
                  <a:pt x="823" y="662"/>
                </a:cubicBezTo>
                <a:cubicBezTo>
                  <a:pt x="823" y="663"/>
                  <a:pt x="824" y="663"/>
                  <a:pt x="823" y="663"/>
                </a:cubicBezTo>
                <a:cubicBezTo>
                  <a:pt x="823" y="664"/>
                  <a:pt x="822" y="663"/>
                  <a:pt x="822" y="663"/>
                </a:cubicBezTo>
                <a:cubicBezTo>
                  <a:pt x="821" y="662"/>
                  <a:pt x="820" y="661"/>
                  <a:pt x="819" y="660"/>
                </a:cubicBezTo>
                <a:cubicBezTo>
                  <a:pt x="818" y="659"/>
                  <a:pt x="818" y="658"/>
                  <a:pt x="817" y="657"/>
                </a:cubicBezTo>
                <a:cubicBezTo>
                  <a:pt x="817" y="656"/>
                  <a:pt x="817" y="656"/>
                  <a:pt x="816" y="655"/>
                </a:cubicBezTo>
                <a:cubicBezTo>
                  <a:pt x="816" y="655"/>
                  <a:pt x="815" y="654"/>
                  <a:pt x="815" y="654"/>
                </a:cubicBezTo>
                <a:cubicBezTo>
                  <a:pt x="815" y="653"/>
                  <a:pt x="816" y="653"/>
                  <a:pt x="816" y="654"/>
                </a:cubicBezTo>
                <a:cubicBezTo>
                  <a:pt x="817" y="655"/>
                  <a:pt x="818" y="655"/>
                  <a:pt x="819" y="656"/>
                </a:cubicBezTo>
                <a:cubicBezTo>
                  <a:pt x="821" y="656"/>
                  <a:pt x="822" y="657"/>
                  <a:pt x="823" y="657"/>
                </a:cubicBezTo>
                <a:cubicBezTo>
                  <a:pt x="824" y="657"/>
                  <a:pt x="825" y="658"/>
                  <a:pt x="826" y="659"/>
                </a:cubicBezTo>
                <a:cubicBezTo>
                  <a:pt x="827" y="660"/>
                  <a:pt x="829" y="661"/>
                  <a:pt x="830" y="661"/>
                </a:cubicBezTo>
                <a:cubicBezTo>
                  <a:pt x="831" y="662"/>
                  <a:pt x="832" y="662"/>
                  <a:pt x="833" y="663"/>
                </a:cubicBezTo>
                <a:cubicBezTo>
                  <a:pt x="836" y="664"/>
                  <a:pt x="839" y="665"/>
                  <a:pt x="840" y="667"/>
                </a:cubicBezTo>
                <a:cubicBezTo>
                  <a:pt x="841" y="669"/>
                  <a:pt x="841" y="670"/>
                  <a:pt x="840" y="672"/>
                </a:cubicBezTo>
                <a:cubicBezTo>
                  <a:pt x="840" y="673"/>
                  <a:pt x="841" y="675"/>
                  <a:pt x="840" y="676"/>
                </a:cubicBezTo>
                <a:cubicBezTo>
                  <a:pt x="840" y="677"/>
                  <a:pt x="838" y="678"/>
                  <a:pt x="838" y="680"/>
                </a:cubicBezTo>
                <a:cubicBezTo>
                  <a:pt x="838" y="681"/>
                  <a:pt x="840" y="682"/>
                  <a:pt x="841" y="683"/>
                </a:cubicBezTo>
                <a:cubicBezTo>
                  <a:pt x="842" y="684"/>
                  <a:pt x="842" y="685"/>
                  <a:pt x="843" y="687"/>
                </a:cubicBezTo>
                <a:cubicBezTo>
                  <a:pt x="844" y="688"/>
                  <a:pt x="845" y="689"/>
                  <a:pt x="846" y="690"/>
                </a:cubicBezTo>
                <a:cubicBezTo>
                  <a:pt x="846" y="691"/>
                  <a:pt x="847" y="692"/>
                  <a:pt x="848" y="693"/>
                </a:cubicBezTo>
                <a:cubicBezTo>
                  <a:pt x="849" y="694"/>
                  <a:pt x="850" y="696"/>
                  <a:pt x="851" y="697"/>
                </a:cubicBezTo>
                <a:cubicBezTo>
                  <a:pt x="852" y="698"/>
                  <a:pt x="852" y="699"/>
                  <a:pt x="852" y="700"/>
                </a:cubicBezTo>
                <a:cubicBezTo>
                  <a:pt x="852" y="701"/>
                  <a:pt x="851" y="702"/>
                  <a:pt x="851" y="704"/>
                </a:cubicBezTo>
                <a:cubicBezTo>
                  <a:pt x="852" y="705"/>
                  <a:pt x="853" y="705"/>
                  <a:pt x="853" y="706"/>
                </a:cubicBezTo>
                <a:cubicBezTo>
                  <a:pt x="853" y="707"/>
                  <a:pt x="852" y="707"/>
                  <a:pt x="851" y="708"/>
                </a:cubicBezTo>
                <a:cubicBezTo>
                  <a:pt x="850" y="708"/>
                  <a:pt x="849" y="709"/>
                  <a:pt x="849" y="710"/>
                </a:cubicBezTo>
                <a:cubicBezTo>
                  <a:pt x="848" y="710"/>
                  <a:pt x="847" y="710"/>
                  <a:pt x="846" y="711"/>
                </a:cubicBezTo>
                <a:cubicBezTo>
                  <a:pt x="846" y="712"/>
                  <a:pt x="845" y="712"/>
                  <a:pt x="845" y="713"/>
                </a:cubicBezTo>
                <a:cubicBezTo>
                  <a:pt x="843" y="714"/>
                  <a:pt x="842" y="714"/>
                  <a:pt x="841" y="714"/>
                </a:cubicBezTo>
                <a:cubicBezTo>
                  <a:pt x="839" y="714"/>
                  <a:pt x="838" y="713"/>
                  <a:pt x="837" y="713"/>
                </a:cubicBezTo>
                <a:cubicBezTo>
                  <a:pt x="836" y="713"/>
                  <a:pt x="836" y="714"/>
                  <a:pt x="835" y="713"/>
                </a:cubicBezTo>
                <a:cubicBezTo>
                  <a:pt x="835" y="712"/>
                  <a:pt x="835" y="711"/>
                  <a:pt x="836" y="711"/>
                </a:cubicBezTo>
                <a:cubicBezTo>
                  <a:pt x="837" y="710"/>
                  <a:pt x="838" y="709"/>
                  <a:pt x="838" y="708"/>
                </a:cubicBezTo>
                <a:cubicBezTo>
                  <a:pt x="839" y="706"/>
                  <a:pt x="837" y="706"/>
                  <a:pt x="837" y="705"/>
                </a:cubicBezTo>
                <a:cubicBezTo>
                  <a:pt x="836" y="704"/>
                  <a:pt x="835" y="703"/>
                  <a:pt x="833" y="703"/>
                </a:cubicBezTo>
                <a:cubicBezTo>
                  <a:pt x="831" y="701"/>
                  <a:pt x="830" y="699"/>
                  <a:pt x="828" y="697"/>
                </a:cubicBezTo>
                <a:cubicBezTo>
                  <a:pt x="826" y="696"/>
                  <a:pt x="825" y="696"/>
                  <a:pt x="824" y="695"/>
                </a:cubicBezTo>
                <a:cubicBezTo>
                  <a:pt x="822" y="695"/>
                  <a:pt x="821" y="695"/>
                  <a:pt x="820" y="694"/>
                </a:cubicBezTo>
                <a:cubicBezTo>
                  <a:pt x="819" y="693"/>
                  <a:pt x="818" y="692"/>
                  <a:pt x="818" y="691"/>
                </a:cubicBezTo>
                <a:cubicBezTo>
                  <a:pt x="817" y="690"/>
                  <a:pt x="816" y="690"/>
                  <a:pt x="815" y="689"/>
                </a:cubicBezTo>
                <a:cubicBezTo>
                  <a:pt x="814" y="689"/>
                  <a:pt x="812" y="687"/>
                  <a:pt x="813" y="687"/>
                </a:cubicBezTo>
                <a:cubicBezTo>
                  <a:pt x="814" y="687"/>
                  <a:pt x="815" y="688"/>
                  <a:pt x="816" y="688"/>
                </a:cubicBezTo>
                <a:cubicBezTo>
                  <a:pt x="817" y="687"/>
                  <a:pt x="816" y="685"/>
                  <a:pt x="816" y="684"/>
                </a:cubicBezTo>
                <a:cubicBezTo>
                  <a:pt x="816" y="683"/>
                  <a:pt x="816" y="683"/>
                  <a:pt x="816" y="683"/>
                </a:cubicBezTo>
                <a:cubicBezTo>
                  <a:pt x="815" y="682"/>
                  <a:pt x="816" y="681"/>
                  <a:pt x="815" y="681"/>
                </a:cubicBezTo>
                <a:cubicBezTo>
                  <a:pt x="815" y="679"/>
                  <a:pt x="813" y="679"/>
                  <a:pt x="812" y="678"/>
                </a:cubicBezTo>
                <a:cubicBezTo>
                  <a:pt x="810" y="677"/>
                  <a:pt x="812" y="675"/>
                  <a:pt x="811" y="673"/>
                </a:cubicBezTo>
                <a:cubicBezTo>
                  <a:pt x="811" y="673"/>
                  <a:pt x="811" y="672"/>
                  <a:pt x="810" y="672"/>
                </a:cubicBezTo>
                <a:cubicBezTo>
                  <a:pt x="810" y="672"/>
                  <a:pt x="808" y="671"/>
                  <a:pt x="810" y="671"/>
                </a:cubicBezTo>
                <a:close/>
                <a:moveTo>
                  <a:pt x="832" y="710"/>
                </a:moveTo>
                <a:cubicBezTo>
                  <a:pt x="831" y="710"/>
                  <a:pt x="831" y="710"/>
                  <a:pt x="830" y="710"/>
                </a:cubicBezTo>
                <a:cubicBezTo>
                  <a:pt x="830" y="710"/>
                  <a:pt x="830" y="711"/>
                  <a:pt x="829" y="711"/>
                </a:cubicBezTo>
                <a:cubicBezTo>
                  <a:pt x="828" y="712"/>
                  <a:pt x="828" y="711"/>
                  <a:pt x="827" y="710"/>
                </a:cubicBezTo>
                <a:cubicBezTo>
                  <a:pt x="827" y="709"/>
                  <a:pt x="826" y="709"/>
                  <a:pt x="825" y="709"/>
                </a:cubicBezTo>
                <a:cubicBezTo>
                  <a:pt x="824" y="709"/>
                  <a:pt x="822" y="709"/>
                  <a:pt x="822" y="708"/>
                </a:cubicBezTo>
                <a:cubicBezTo>
                  <a:pt x="821" y="708"/>
                  <a:pt x="821" y="706"/>
                  <a:pt x="822" y="705"/>
                </a:cubicBezTo>
                <a:cubicBezTo>
                  <a:pt x="823" y="705"/>
                  <a:pt x="823" y="705"/>
                  <a:pt x="824" y="706"/>
                </a:cubicBezTo>
                <a:cubicBezTo>
                  <a:pt x="824" y="706"/>
                  <a:pt x="825" y="707"/>
                  <a:pt x="825" y="707"/>
                </a:cubicBezTo>
                <a:cubicBezTo>
                  <a:pt x="827" y="707"/>
                  <a:pt x="827" y="708"/>
                  <a:pt x="828" y="708"/>
                </a:cubicBezTo>
                <a:cubicBezTo>
                  <a:pt x="829" y="709"/>
                  <a:pt x="832" y="709"/>
                  <a:pt x="832" y="710"/>
                </a:cubicBezTo>
                <a:close/>
                <a:moveTo>
                  <a:pt x="803" y="1112"/>
                </a:moveTo>
                <a:cubicBezTo>
                  <a:pt x="805" y="1112"/>
                  <a:pt x="806" y="1112"/>
                  <a:pt x="807" y="1112"/>
                </a:cubicBezTo>
                <a:cubicBezTo>
                  <a:pt x="808" y="1112"/>
                  <a:pt x="809" y="1112"/>
                  <a:pt x="809" y="1111"/>
                </a:cubicBezTo>
                <a:cubicBezTo>
                  <a:pt x="809" y="1110"/>
                  <a:pt x="807" y="1110"/>
                  <a:pt x="808" y="1110"/>
                </a:cubicBezTo>
                <a:cubicBezTo>
                  <a:pt x="808" y="1109"/>
                  <a:pt x="809" y="1109"/>
                  <a:pt x="810" y="1110"/>
                </a:cubicBezTo>
                <a:cubicBezTo>
                  <a:pt x="810" y="1110"/>
                  <a:pt x="811" y="1110"/>
                  <a:pt x="811" y="1111"/>
                </a:cubicBezTo>
                <a:cubicBezTo>
                  <a:pt x="812" y="1111"/>
                  <a:pt x="812" y="1112"/>
                  <a:pt x="812" y="1112"/>
                </a:cubicBezTo>
                <a:cubicBezTo>
                  <a:pt x="813" y="1112"/>
                  <a:pt x="814" y="1111"/>
                  <a:pt x="815" y="1112"/>
                </a:cubicBezTo>
                <a:cubicBezTo>
                  <a:pt x="815" y="1112"/>
                  <a:pt x="814" y="1113"/>
                  <a:pt x="814" y="1114"/>
                </a:cubicBezTo>
                <a:cubicBezTo>
                  <a:pt x="814" y="1114"/>
                  <a:pt x="814" y="1115"/>
                  <a:pt x="814" y="1115"/>
                </a:cubicBezTo>
                <a:cubicBezTo>
                  <a:pt x="814" y="1115"/>
                  <a:pt x="813" y="1115"/>
                  <a:pt x="813" y="1115"/>
                </a:cubicBezTo>
                <a:cubicBezTo>
                  <a:pt x="813" y="1115"/>
                  <a:pt x="812" y="1116"/>
                  <a:pt x="812" y="1116"/>
                </a:cubicBezTo>
                <a:cubicBezTo>
                  <a:pt x="813" y="1117"/>
                  <a:pt x="813" y="1116"/>
                  <a:pt x="813" y="1116"/>
                </a:cubicBezTo>
                <a:cubicBezTo>
                  <a:pt x="814" y="1116"/>
                  <a:pt x="814" y="1116"/>
                  <a:pt x="815" y="1116"/>
                </a:cubicBezTo>
                <a:cubicBezTo>
                  <a:pt x="816" y="1116"/>
                  <a:pt x="817" y="1116"/>
                  <a:pt x="817" y="1116"/>
                </a:cubicBezTo>
                <a:cubicBezTo>
                  <a:pt x="818" y="1115"/>
                  <a:pt x="817" y="1114"/>
                  <a:pt x="818" y="1113"/>
                </a:cubicBezTo>
                <a:cubicBezTo>
                  <a:pt x="819" y="1112"/>
                  <a:pt x="820" y="1114"/>
                  <a:pt x="820" y="1115"/>
                </a:cubicBezTo>
                <a:cubicBezTo>
                  <a:pt x="821" y="1116"/>
                  <a:pt x="822" y="1117"/>
                  <a:pt x="822" y="1118"/>
                </a:cubicBezTo>
                <a:cubicBezTo>
                  <a:pt x="822" y="1119"/>
                  <a:pt x="823" y="1120"/>
                  <a:pt x="824" y="1121"/>
                </a:cubicBezTo>
                <a:cubicBezTo>
                  <a:pt x="825" y="1122"/>
                  <a:pt x="825" y="1123"/>
                  <a:pt x="826" y="1124"/>
                </a:cubicBezTo>
                <a:cubicBezTo>
                  <a:pt x="827" y="1126"/>
                  <a:pt x="826" y="1126"/>
                  <a:pt x="825" y="1125"/>
                </a:cubicBezTo>
                <a:cubicBezTo>
                  <a:pt x="823" y="1124"/>
                  <a:pt x="823" y="1123"/>
                  <a:pt x="822" y="1122"/>
                </a:cubicBezTo>
                <a:cubicBezTo>
                  <a:pt x="821" y="1122"/>
                  <a:pt x="821" y="1122"/>
                  <a:pt x="820" y="1121"/>
                </a:cubicBezTo>
                <a:cubicBezTo>
                  <a:pt x="820" y="1121"/>
                  <a:pt x="820" y="1120"/>
                  <a:pt x="820" y="1119"/>
                </a:cubicBezTo>
                <a:cubicBezTo>
                  <a:pt x="819" y="1118"/>
                  <a:pt x="819" y="1120"/>
                  <a:pt x="818" y="1120"/>
                </a:cubicBezTo>
                <a:cubicBezTo>
                  <a:pt x="818" y="1121"/>
                  <a:pt x="817" y="1121"/>
                  <a:pt x="817" y="1120"/>
                </a:cubicBezTo>
                <a:cubicBezTo>
                  <a:pt x="817" y="1119"/>
                  <a:pt x="819" y="1119"/>
                  <a:pt x="818" y="1118"/>
                </a:cubicBezTo>
                <a:cubicBezTo>
                  <a:pt x="817" y="1117"/>
                  <a:pt x="817" y="1118"/>
                  <a:pt x="816" y="1118"/>
                </a:cubicBezTo>
                <a:cubicBezTo>
                  <a:pt x="816" y="1119"/>
                  <a:pt x="815" y="1119"/>
                  <a:pt x="814" y="1119"/>
                </a:cubicBezTo>
                <a:cubicBezTo>
                  <a:pt x="814" y="1119"/>
                  <a:pt x="813" y="1118"/>
                  <a:pt x="813" y="1118"/>
                </a:cubicBezTo>
                <a:cubicBezTo>
                  <a:pt x="811" y="1115"/>
                  <a:pt x="807" y="1119"/>
                  <a:pt x="805" y="1116"/>
                </a:cubicBezTo>
                <a:cubicBezTo>
                  <a:pt x="805" y="1115"/>
                  <a:pt x="805" y="1115"/>
                  <a:pt x="804" y="1114"/>
                </a:cubicBezTo>
                <a:cubicBezTo>
                  <a:pt x="804" y="1113"/>
                  <a:pt x="803" y="1113"/>
                  <a:pt x="802" y="1113"/>
                </a:cubicBezTo>
                <a:cubicBezTo>
                  <a:pt x="801" y="1112"/>
                  <a:pt x="802" y="1112"/>
                  <a:pt x="803" y="1112"/>
                </a:cubicBezTo>
                <a:close/>
                <a:moveTo>
                  <a:pt x="730" y="710"/>
                </a:moveTo>
                <a:cubicBezTo>
                  <a:pt x="729" y="709"/>
                  <a:pt x="728" y="709"/>
                  <a:pt x="727" y="708"/>
                </a:cubicBezTo>
                <a:cubicBezTo>
                  <a:pt x="725" y="707"/>
                  <a:pt x="723" y="706"/>
                  <a:pt x="725" y="704"/>
                </a:cubicBezTo>
                <a:cubicBezTo>
                  <a:pt x="726" y="702"/>
                  <a:pt x="726" y="705"/>
                  <a:pt x="727" y="705"/>
                </a:cubicBezTo>
                <a:cubicBezTo>
                  <a:pt x="729" y="705"/>
                  <a:pt x="729" y="703"/>
                  <a:pt x="729" y="702"/>
                </a:cubicBezTo>
                <a:cubicBezTo>
                  <a:pt x="730" y="700"/>
                  <a:pt x="731" y="700"/>
                  <a:pt x="731" y="699"/>
                </a:cubicBezTo>
                <a:cubicBezTo>
                  <a:pt x="731" y="698"/>
                  <a:pt x="731" y="698"/>
                  <a:pt x="731" y="697"/>
                </a:cubicBezTo>
                <a:cubicBezTo>
                  <a:pt x="731" y="696"/>
                  <a:pt x="731" y="696"/>
                  <a:pt x="732" y="696"/>
                </a:cubicBezTo>
                <a:cubicBezTo>
                  <a:pt x="733" y="696"/>
                  <a:pt x="734" y="695"/>
                  <a:pt x="736" y="696"/>
                </a:cubicBezTo>
                <a:cubicBezTo>
                  <a:pt x="737" y="696"/>
                  <a:pt x="738" y="696"/>
                  <a:pt x="739" y="695"/>
                </a:cubicBezTo>
                <a:cubicBezTo>
                  <a:pt x="740" y="694"/>
                  <a:pt x="740" y="693"/>
                  <a:pt x="741" y="692"/>
                </a:cubicBezTo>
                <a:cubicBezTo>
                  <a:pt x="742" y="691"/>
                  <a:pt x="742" y="690"/>
                  <a:pt x="742" y="689"/>
                </a:cubicBezTo>
                <a:cubicBezTo>
                  <a:pt x="743" y="688"/>
                  <a:pt x="744" y="688"/>
                  <a:pt x="744" y="689"/>
                </a:cubicBezTo>
                <a:cubicBezTo>
                  <a:pt x="745" y="689"/>
                  <a:pt x="745" y="690"/>
                  <a:pt x="745" y="690"/>
                </a:cubicBezTo>
                <a:cubicBezTo>
                  <a:pt x="747" y="691"/>
                  <a:pt x="748" y="691"/>
                  <a:pt x="750" y="692"/>
                </a:cubicBezTo>
                <a:cubicBezTo>
                  <a:pt x="752" y="694"/>
                  <a:pt x="755" y="695"/>
                  <a:pt x="758" y="697"/>
                </a:cubicBezTo>
                <a:cubicBezTo>
                  <a:pt x="759" y="698"/>
                  <a:pt x="760" y="699"/>
                  <a:pt x="761" y="700"/>
                </a:cubicBezTo>
                <a:cubicBezTo>
                  <a:pt x="762" y="701"/>
                  <a:pt x="764" y="702"/>
                  <a:pt x="765" y="702"/>
                </a:cubicBezTo>
                <a:cubicBezTo>
                  <a:pt x="768" y="704"/>
                  <a:pt x="771" y="705"/>
                  <a:pt x="773" y="707"/>
                </a:cubicBezTo>
                <a:cubicBezTo>
                  <a:pt x="774" y="709"/>
                  <a:pt x="774" y="710"/>
                  <a:pt x="775" y="711"/>
                </a:cubicBezTo>
                <a:cubicBezTo>
                  <a:pt x="776" y="712"/>
                  <a:pt x="778" y="713"/>
                  <a:pt x="779" y="714"/>
                </a:cubicBezTo>
                <a:cubicBezTo>
                  <a:pt x="780" y="715"/>
                  <a:pt x="780" y="717"/>
                  <a:pt x="781" y="718"/>
                </a:cubicBezTo>
                <a:cubicBezTo>
                  <a:pt x="782" y="719"/>
                  <a:pt x="783" y="720"/>
                  <a:pt x="783" y="721"/>
                </a:cubicBezTo>
                <a:cubicBezTo>
                  <a:pt x="783" y="722"/>
                  <a:pt x="783" y="724"/>
                  <a:pt x="782" y="725"/>
                </a:cubicBezTo>
                <a:cubicBezTo>
                  <a:pt x="782" y="726"/>
                  <a:pt x="781" y="727"/>
                  <a:pt x="781" y="726"/>
                </a:cubicBezTo>
                <a:cubicBezTo>
                  <a:pt x="780" y="726"/>
                  <a:pt x="780" y="725"/>
                  <a:pt x="779" y="725"/>
                </a:cubicBezTo>
                <a:cubicBezTo>
                  <a:pt x="777" y="725"/>
                  <a:pt x="779" y="728"/>
                  <a:pt x="779" y="728"/>
                </a:cubicBezTo>
                <a:cubicBezTo>
                  <a:pt x="779" y="730"/>
                  <a:pt x="778" y="731"/>
                  <a:pt x="778" y="732"/>
                </a:cubicBezTo>
                <a:cubicBezTo>
                  <a:pt x="778" y="734"/>
                  <a:pt x="778" y="735"/>
                  <a:pt x="776" y="735"/>
                </a:cubicBezTo>
                <a:cubicBezTo>
                  <a:pt x="775" y="736"/>
                  <a:pt x="775" y="736"/>
                  <a:pt x="774" y="736"/>
                </a:cubicBezTo>
                <a:cubicBezTo>
                  <a:pt x="773" y="735"/>
                  <a:pt x="773" y="735"/>
                  <a:pt x="772" y="735"/>
                </a:cubicBezTo>
                <a:cubicBezTo>
                  <a:pt x="771" y="734"/>
                  <a:pt x="770" y="735"/>
                  <a:pt x="768" y="735"/>
                </a:cubicBezTo>
                <a:cubicBezTo>
                  <a:pt x="767" y="735"/>
                  <a:pt x="766" y="734"/>
                  <a:pt x="764" y="734"/>
                </a:cubicBezTo>
                <a:cubicBezTo>
                  <a:pt x="763" y="734"/>
                  <a:pt x="761" y="734"/>
                  <a:pt x="760" y="735"/>
                </a:cubicBezTo>
                <a:cubicBezTo>
                  <a:pt x="759" y="735"/>
                  <a:pt x="760" y="736"/>
                  <a:pt x="759" y="737"/>
                </a:cubicBezTo>
                <a:cubicBezTo>
                  <a:pt x="759" y="737"/>
                  <a:pt x="759" y="738"/>
                  <a:pt x="758" y="738"/>
                </a:cubicBezTo>
                <a:cubicBezTo>
                  <a:pt x="757" y="739"/>
                  <a:pt x="758" y="741"/>
                  <a:pt x="757" y="742"/>
                </a:cubicBezTo>
                <a:cubicBezTo>
                  <a:pt x="756" y="743"/>
                  <a:pt x="755" y="744"/>
                  <a:pt x="754" y="744"/>
                </a:cubicBezTo>
                <a:cubicBezTo>
                  <a:pt x="753" y="744"/>
                  <a:pt x="753" y="744"/>
                  <a:pt x="752" y="743"/>
                </a:cubicBezTo>
                <a:cubicBezTo>
                  <a:pt x="751" y="743"/>
                  <a:pt x="751" y="743"/>
                  <a:pt x="750" y="743"/>
                </a:cubicBezTo>
                <a:cubicBezTo>
                  <a:pt x="748" y="743"/>
                  <a:pt x="749" y="742"/>
                  <a:pt x="749" y="740"/>
                </a:cubicBezTo>
                <a:cubicBezTo>
                  <a:pt x="749" y="739"/>
                  <a:pt x="748" y="738"/>
                  <a:pt x="747" y="737"/>
                </a:cubicBezTo>
                <a:cubicBezTo>
                  <a:pt x="746" y="736"/>
                  <a:pt x="746" y="735"/>
                  <a:pt x="746" y="734"/>
                </a:cubicBezTo>
                <a:cubicBezTo>
                  <a:pt x="745" y="731"/>
                  <a:pt x="742" y="730"/>
                  <a:pt x="741" y="727"/>
                </a:cubicBezTo>
                <a:cubicBezTo>
                  <a:pt x="741" y="726"/>
                  <a:pt x="740" y="725"/>
                  <a:pt x="740" y="723"/>
                </a:cubicBezTo>
                <a:cubicBezTo>
                  <a:pt x="740" y="722"/>
                  <a:pt x="739" y="721"/>
                  <a:pt x="739" y="720"/>
                </a:cubicBezTo>
                <a:cubicBezTo>
                  <a:pt x="739" y="719"/>
                  <a:pt x="739" y="718"/>
                  <a:pt x="738" y="718"/>
                </a:cubicBezTo>
                <a:cubicBezTo>
                  <a:pt x="737" y="717"/>
                  <a:pt x="737" y="717"/>
                  <a:pt x="736" y="716"/>
                </a:cubicBezTo>
                <a:cubicBezTo>
                  <a:pt x="736" y="715"/>
                  <a:pt x="735" y="713"/>
                  <a:pt x="733" y="712"/>
                </a:cubicBezTo>
                <a:cubicBezTo>
                  <a:pt x="732" y="712"/>
                  <a:pt x="731" y="712"/>
                  <a:pt x="730" y="710"/>
                </a:cubicBezTo>
                <a:close/>
                <a:moveTo>
                  <a:pt x="958" y="1218"/>
                </a:moveTo>
                <a:cubicBezTo>
                  <a:pt x="957" y="1219"/>
                  <a:pt x="956" y="1220"/>
                  <a:pt x="955" y="1221"/>
                </a:cubicBezTo>
                <a:cubicBezTo>
                  <a:pt x="954" y="1223"/>
                  <a:pt x="954" y="1224"/>
                  <a:pt x="953" y="1225"/>
                </a:cubicBezTo>
                <a:cubicBezTo>
                  <a:pt x="952" y="1226"/>
                  <a:pt x="950" y="1227"/>
                  <a:pt x="949" y="1227"/>
                </a:cubicBezTo>
                <a:cubicBezTo>
                  <a:pt x="947" y="1228"/>
                  <a:pt x="946" y="1229"/>
                  <a:pt x="945" y="1230"/>
                </a:cubicBezTo>
                <a:cubicBezTo>
                  <a:pt x="944" y="1231"/>
                  <a:pt x="943" y="1232"/>
                  <a:pt x="941" y="1232"/>
                </a:cubicBezTo>
                <a:cubicBezTo>
                  <a:pt x="940" y="1232"/>
                  <a:pt x="939" y="1233"/>
                  <a:pt x="938" y="1233"/>
                </a:cubicBezTo>
                <a:cubicBezTo>
                  <a:pt x="936" y="1233"/>
                  <a:pt x="936" y="1234"/>
                  <a:pt x="935" y="1235"/>
                </a:cubicBezTo>
                <a:cubicBezTo>
                  <a:pt x="934" y="1236"/>
                  <a:pt x="934" y="1236"/>
                  <a:pt x="933" y="1236"/>
                </a:cubicBezTo>
                <a:cubicBezTo>
                  <a:pt x="932" y="1237"/>
                  <a:pt x="930" y="1237"/>
                  <a:pt x="929" y="1237"/>
                </a:cubicBezTo>
                <a:cubicBezTo>
                  <a:pt x="927" y="1238"/>
                  <a:pt x="926" y="1238"/>
                  <a:pt x="924" y="1238"/>
                </a:cubicBezTo>
                <a:cubicBezTo>
                  <a:pt x="922" y="1238"/>
                  <a:pt x="921" y="1237"/>
                  <a:pt x="919" y="1237"/>
                </a:cubicBezTo>
                <a:cubicBezTo>
                  <a:pt x="918" y="1236"/>
                  <a:pt x="917" y="1236"/>
                  <a:pt x="915" y="1235"/>
                </a:cubicBezTo>
                <a:cubicBezTo>
                  <a:pt x="914" y="1234"/>
                  <a:pt x="913" y="1234"/>
                  <a:pt x="911" y="1234"/>
                </a:cubicBezTo>
                <a:cubicBezTo>
                  <a:pt x="909" y="1234"/>
                  <a:pt x="908" y="1234"/>
                  <a:pt x="907" y="1234"/>
                </a:cubicBezTo>
                <a:cubicBezTo>
                  <a:pt x="905" y="1235"/>
                  <a:pt x="903" y="1236"/>
                  <a:pt x="902" y="1236"/>
                </a:cubicBezTo>
                <a:cubicBezTo>
                  <a:pt x="900" y="1237"/>
                  <a:pt x="899" y="1237"/>
                  <a:pt x="897" y="1237"/>
                </a:cubicBezTo>
                <a:cubicBezTo>
                  <a:pt x="896" y="1238"/>
                  <a:pt x="894" y="1237"/>
                  <a:pt x="893" y="1238"/>
                </a:cubicBezTo>
                <a:cubicBezTo>
                  <a:pt x="891" y="1238"/>
                  <a:pt x="890" y="1238"/>
                  <a:pt x="888" y="1238"/>
                </a:cubicBezTo>
                <a:cubicBezTo>
                  <a:pt x="887" y="1237"/>
                  <a:pt x="886" y="1237"/>
                  <a:pt x="885" y="1237"/>
                </a:cubicBezTo>
                <a:cubicBezTo>
                  <a:pt x="884" y="1237"/>
                  <a:pt x="883" y="1237"/>
                  <a:pt x="882" y="1236"/>
                </a:cubicBezTo>
                <a:cubicBezTo>
                  <a:pt x="881" y="1236"/>
                  <a:pt x="881" y="1236"/>
                  <a:pt x="880" y="1235"/>
                </a:cubicBezTo>
                <a:cubicBezTo>
                  <a:pt x="878" y="1235"/>
                  <a:pt x="877" y="1235"/>
                  <a:pt x="875" y="1235"/>
                </a:cubicBezTo>
                <a:cubicBezTo>
                  <a:pt x="874" y="1234"/>
                  <a:pt x="872" y="1235"/>
                  <a:pt x="871" y="1234"/>
                </a:cubicBezTo>
                <a:cubicBezTo>
                  <a:pt x="869" y="1233"/>
                  <a:pt x="868" y="1233"/>
                  <a:pt x="866" y="1232"/>
                </a:cubicBezTo>
                <a:cubicBezTo>
                  <a:pt x="864" y="1230"/>
                  <a:pt x="862" y="1227"/>
                  <a:pt x="859" y="1228"/>
                </a:cubicBezTo>
                <a:cubicBezTo>
                  <a:pt x="858" y="1228"/>
                  <a:pt x="857" y="1229"/>
                  <a:pt x="855" y="1230"/>
                </a:cubicBezTo>
                <a:cubicBezTo>
                  <a:pt x="854" y="1230"/>
                  <a:pt x="853" y="1230"/>
                  <a:pt x="851" y="1229"/>
                </a:cubicBezTo>
                <a:cubicBezTo>
                  <a:pt x="850" y="1228"/>
                  <a:pt x="849" y="1227"/>
                  <a:pt x="848" y="1226"/>
                </a:cubicBezTo>
                <a:cubicBezTo>
                  <a:pt x="847" y="1225"/>
                  <a:pt x="847" y="1224"/>
                  <a:pt x="847" y="1222"/>
                </a:cubicBezTo>
                <a:cubicBezTo>
                  <a:pt x="846" y="1219"/>
                  <a:pt x="842" y="1218"/>
                  <a:pt x="840" y="1220"/>
                </a:cubicBezTo>
                <a:cubicBezTo>
                  <a:pt x="837" y="1222"/>
                  <a:pt x="834" y="1221"/>
                  <a:pt x="832" y="1220"/>
                </a:cubicBezTo>
                <a:cubicBezTo>
                  <a:pt x="830" y="1219"/>
                  <a:pt x="827" y="1217"/>
                  <a:pt x="827" y="1215"/>
                </a:cubicBezTo>
                <a:cubicBezTo>
                  <a:pt x="827" y="1213"/>
                  <a:pt x="829" y="1213"/>
                  <a:pt x="829" y="1212"/>
                </a:cubicBezTo>
                <a:cubicBezTo>
                  <a:pt x="828" y="1212"/>
                  <a:pt x="828" y="1212"/>
                  <a:pt x="827" y="1212"/>
                </a:cubicBezTo>
                <a:cubicBezTo>
                  <a:pt x="826" y="1213"/>
                  <a:pt x="825" y="1213"/>
                  <a:pt x="825" y="1213"/>
                </a:cubicBezTo>
                <a:cubicBezTo>
                  <a:pt x="823" y="1212"/>
                  <a:pt x="822" y="1212"/>
                  <a:pt x="820" y="1213"/>
                </a:cubicBezTo>
                <a:cubicBezTo>
                  <a:pt x="818" y="1213"/>
                  <a:pt x="817" y="1214"/>
                  <a:pt x="815" y="1214"/>
                </a:cubicBezTo>
                <a:cubicBezTo>
                  <a:pt x="815" y="1214"/>
                  <a:pt x="814" y="1214"/>
                  <a:pt x="813" y="1214"/>
                </a:cubicBezTo>
                <a:cubicBezTo>
                  <a:pt x="812" y="1213"/>
                  <a:pt x="811" y="1213"/>
                  <a:pt x="810" y="1213"/>
                </a:cubicBezTo>
                <a:cubicBezTo>
                  <a:pt x="808" y="1213"/>
                  <a:pt x="806" y="1213"/>
                  <a:pt x="804" y="1213"/>
                </a:cubicBezTo>
                <a:cubicBezTo>
                  <a:pt x="803" y="1213"/>
                  <a:pt x="801" y="1213"/>
                  <a:pt x="800" y="1213"/>
                </a:cubicBezTo>
                <a:cubicBezTo>
                  <a:pt x="796" y="1212"/>
                  <a:pt x="792" y="1212"/>
                  <a:pt x="789" y="1213"/>
                </a:cubicBezTo>
                <a:cubicBezTo>
                  <a:pt x="786" y="1214"/>
                  <a:pt x="784" y="1216"/>
                  <a:pt x="781" y="1216"/>
                </a:cubicBezTo>
                <a:cubicBezTo>
                  <a:pt x="779" y="1217"/>
                  <a:pt x="778" y="1217"/>
                  <a:pt x="777" y="1217"/>
                </a:cubicBezTo>
                <a:cubicBezTo>
                  <a:pt x="776" y="1217"/>
                  <a:pt x="775" y="1218"/>
                  <a:pt x="774" y="1219"/>
                </a:cubicBezTo>
                <a:cubicBezTo>
                  <a:pt x="773" y="1219"/>
                  <a:pt x="772" y="1220"/>
                  <a:pt x="770" y="1220"/>
                </a:cubicBezTo>
                <a:cubicBezTo>
                  <a:pt x="769" y="1221"/>
                  <a:pt x="767" y="1222"/>
                  <a:pt x="766" y="1223"/>
                </a:cubicBezTo>
                <a:cubicBezTo>
                  <a:pt x="764" y="1224"/>
                  <a:pt x="762" y="1225"/>
                  <a:pt x="761" y="1226"/>
                </a:cubicBezTo>
                <a:cubicBezTo>
                  <a:pt x="759" y="1227"/>
                  <a:pt x="758" y="1228"/>
                  <a:pt x="756" y="1230"/>
                </a:cubicBezTo>
                <a:cubicBezTo>
                  <a:pt x="756" y="1231"/>
                  <a:pt x="755" y="1232"/>
                  <a:pt x="754" y="1233"/>
                </a:cubicBezTo>
                <a:cubicBezTo>
                  <a:pt x="753" y="1234"/>
                  <a:pt x="751" y="1234"/>
                  <a:pt x="750" y="1234"/>
                </a:cubicBezTo>
                <a:cubicBezTo>
                  <a:pt x="747" y="1234"/>
                  <a:pt x="744" y="1235"/>
                  <a:pt x="741" y="1234"/>
                </a:cubicBezTo>
                <a:cubicBezTo>
                  <a:pt x="740" y="1233"/>
                  <a:pt x="738" y="1233"/>
                  <a:pt x="737" y="1233"/>
                </a:cubicBezTo>
                <a:cubicBezTo>
                  <a:pt x="736" y="1232"/>
                  <a:pt x="736" y="1232"/>
                  <a:pt x="735" y="1232"/>
                </a:cubicBezTo>
                <a:cubicBezTo>
                  <a:pt x="734" y="1232"/>
                  <a:pt x="734" y="1232"/>
                  <a:pt x="733" y="1232"/>
                </a:cubicBezTo>
                <a:cubicBezTo>
                  <a:pt x="730" y="1231"/>
                  <a:pt x="727" y="1232"/>
                  <a:pt x="725" y="1233"/>
                </a:cubicBezTo>
                <a:cubicBezTo>
                  <a:pt x="724" y="1233"/>
                  <a:pt x="723" y="1233"/>
                  <a:pt x="721" y="1233"/>
                </a:cubicBezTo>
                <a:cubicBezTo>
                  <a:pt x="720" y="1233"/>
                  <a:pt x="719" y="1232"/>
                  <a:pt x="718" y="1232"/>
                </a:cubicBezTo>
                <a:cubicBezTo>
                  <a:pt x="717" y="1231"/>
                  <a:pt x="715" y="1231"/>
                  <a:pt x="714" y="1231"/>
                </a:cubicBezTo>
                <a:cubicBezTo>
                  <a:pt x="712" y="1230"/>
                  <a:pt x="711" y="1231"/>
                  <a:pt x="709" y="1231"/>
                </a:cubicBezTo>
                <a:cubicBezTo>
                  <a:pt x="708" y="1231"/>
                  <a:pt x="706" y="1230"/>
                  <a:pt x="705" y="1229"/>
                </a:cubicBezTo>
                <a:cubicBezTo>
                  <a:pt x="702" y="1228"/>
                  <a:pt x="699" y="1228"/>
                  <a:pt x="696" y="1226"/>
                </a:cubicBezTo>
                <a:cubicBezTo>
                  <a:pt x="695" y="1225"/>
                  <a:pt x="694" y="1224"/>
                  <a:pt x="693" y="1224"/>
                </a:cubicBezTo>
                <a:cubicBezTo>
                  <a:pt x="691" y="1223"/>
                  <a:pt x="690" y="1222"/>
                  <a:pt x="689" y="1221"/>
                </a:cubicBezTo>
                <a:cubicBezTo>
                  <a:pt x="688" y="1219"/>
                  <a:pt x="687" y="1216"/>
                  <a:pt x="687" y="1213"/>
                </a:cubicBezTo>
                <a:cubicBezTo>
                  <a:pt x="687" y="1210"/>
                  <a:pt x="684" y="1209"/>
                  <a:pt x="683" y="1207"/>
                </a:cubicBezTo>
                <a:cubicBezTo>
                  <a:pt x="682" y="1206"/>
                  <a:pt x="682" y="1204"/>
                  <a:pt x="681" y="1203"/>
                </a:cubicBezTo>
                <a:cubicBezTo>
                  <a:pt x="681" y="1202"/>
                  <a:pt x="680" y="1202"/>
                  <a:pt x="678" y="1202"/>
                </a:cubicBezTo>
                <a:cubicBezTo>
                  <a:pt x="677" y="1202"/>
                  <a:pt x="678" y="1200"/>
                  <a:pt x="679" y="1200"/>
                </a:cubicBezTo>
                <a:cubicBezTo>
                  <a:pt x="680" y="1199"/>
                  <a:pt x="681" y="1198"/>
                  <a:pt x="683" y="1197"/>
                </a:cubicBezTo>
                <a:cubicBezTo>
                  <a:pt x="683" y="1197"/>
                  <a:pt x="684" y="1197"/>
                  <a:pt x="684" y="1196"/>
                </a:cubicBezTo>
                <a:cubicBezTo>
                  <a:pt x="685" y="1195"/>
                  <a:pt x="685" y="1193"/>
                  <a:pt x="685" y="1192"/>
                </a:cubicBezTo>
                <a:cubicBezTo>
                  <a:pt x="685" y="1191"/>
                  <a:pt x="685" y="1190"/>
                  <a:pt x="685" y="1190"/>
                </a:cubicBezTo>
                <a:cubicBezTo>
                  <a:pt x="685" y="1188"/>
                  <a:pt x="685" y="1187"/>
                  <a:pt x="686" y="1186"/>
                </a:cubicBezTo>
                <a:cubicBezTo>
                  <a:pt x="687" y="1184"/>
                  <a:pt x="687" y="1183"/>
                  <a:pt x="688" y="1182"/>
                </a:cubicBezTo>
                <a:cubicBezTo>
                  <a:pt x="689" y="1182"/>
                  <a:pt x="690" y="1182"/>
                  <a:pt x="690" y="1182"/>
                </a:cubicBezTo>
                <a:cubicBezTo>
                  <a:pt x="691" y="1181"/>
                  <a:pt x="691" y="1181"/>
                  <a:pt x="692" y="1180"/>
                </a:cubicBezTo>
                <a:cubicBezTo>
                  <a:pt x="693" y="1180"/>
                  <a:pt x="694" y="1179"/>
                  <a:pt x="695" y="1180"/>
                </a:cubicBezTo>
                <a:cubicBezTo>
                  <a:pt x="695" y="1180"/>
                  <a:pt x="695" y="1181"/>
                  <a:pt x="696" y="1181"/>
                </a:cubicBezTo>
                <a:cubicBezTo>
                  <a:pt x="697" y="1181"/>
                  <a:pt x="697" y="1180"/>
                  <a:pt x="697" y="1179"/>
                </a:cubicBezTo>
                <a:cubicBezTo>
                  <a:pt x="697" y="1178"/>
                  <a:pt x="698" y="1177"/>
                  <a:pt x="698" y="1176"/>
                </a:cubicBezTo>
                <a:cubicBezTo>
                  <a:pt x="699" y="1174"/>
                  <a:pt x="699" y="1172"/>
                  <a:pt x="699" y="1171"/>
                </a:cubicBezTo>
                <a:cubicBezTo>
                  <a:pt x="699" y="1169"/>
                  <a:pt x="699" y="1167"/>
                  <a:pt x="699" y="1165"/>
                </a:cubicBezTo>
                <a:cubicBezTo>
                  <a:pt x="699" y="1163"/>
                  <a:pt x="699" y="1161"/>
                  <a:pt x="699" y="1160"/>
                </a:cubicBezTo>
                <a:cubicBezTo>
                  <a:pt x="700" y="1157"/>
                  <a:pt x="702" y="1155"/>
                  <a:pt x="704" y="1152"/>
                </a:cubicBezTo>
                <a:cubicBezTo>
                  <a:pt x="704" y="1152"/>
                  <a:pt x="705" y="1152"/>
                  <a:pt x="705" y="1151"/>
                </a:cubicBezTo>
                <a:cubicBezTo>
                  <a:pt x="705" y="1150"/>
                  <a:pt x="704" y="1151"/>
                  <a:pt x="704" y="1151"/>
                </a:cubicBezTo>
                <a:cubicBezTo>
                  <a:pt x="703" y="1151"/>
                  <a:pt x="702" y="1152"/>
                  <a:pt x="702" y="1151"/>
                </a:cubicBezTo>
                <a:cubicBezTo>
                  <a:pt x="702" y="1151"/>
                  <a:pt x="703" y="1150"/>
                  <a:pt x="704" y="1150"/>
                </a:cubicBezTo>
                <a:cubicBezTo>
                  <a:pt x="705" y="1149"/>
                  <a:pt x="706" y="1150"/>
                  <a:pt x="706" y="1148"/>
                </a:cubicBezTo>
                <a:cubicBezTo>
                  <a:pt x="707" y="1147"/>
                  <a:pt x="706" y="1147"/>
                  <a:pt x="706" y="1148"/>
                </a:cubicBezTo>
                <a:cubicBezTo>
                  <a:pt x="705" y="1148"/>
                  <a:pt x="705" y="1149"/>
                  <a:pt x="704" y="1149"/>
                </a:cubicBezTo>
                <a:cubicBezTo>
                  <a:pt x="703" y="1149"/>
                  <a:pt x="703" y="1148"/>
                  <a:pt x="703" y="1148"/>
                </a:cubicBezTo>
                <a:cubicBezTo>
                  <a:pt x="703" y="1147"/>
                  <a:pt x="703" y="1147"/>
                  <a:pt x="704" y="1146"/>
                </a:cubicBezTo>
                <a:cubicBezTo>
                  <a:pt x="705" y="1146"/>
                  <a:pt x="705" y="1145"/>
                  <a:pt x="705" y="1144"/>
                </a:cubicBezTo>
                <a:cubicBezTo>
                  <a:pt x="705" y="1144"/>
                  <a:pt x="705" y="1143"/>
                  <a:pt x="706" y="1143"/>
                </a:cubicBezTo>
                <a:cubicBezTo>
                  <a:pt x="706" y="1142"/>
                  <a:pt x="706" y="1142"/>
                  <a:pt x="707" y="1142"/>
                </a:cubicBezTo>
                <a:cubicBezTo>
                  <a:pt x="707" y="1141"/>
                  <a:pt x="707" y="1140"/>
                  <a:pt x="708" y="1140"/>
                </a:cubicBezTo>
                <a:cubicBezTo>
                  <a:pt x="708" y="1140"/>
                  <a:pt x="709" y="1141"/>
                  <a:pt x="709" y="1142"/>
                </a:cubicBezTo>
                <a:cubicBezTo>
                  <a:pt x="709" y="1142"/>
                  <a:pt x="708" y="1142"/>
                  <a:pt x="708" y="1143"/>
                </a:cubicBezTo>
                <a:cubicBezTo>
                  <a:pt x="707" y="1144"/>
                  <a:pt x="708" y="1144"/>
                  <a:pt x="709" y="1144"/>
                </a:cubicBezTo>
                <a:cubicBezTo>
                  <a:pt x="710" y="1144"/>
                  <a:pt x="710" y="1144"/>
                  <a:pt x="711" y="1144"/>
                </a:cubicBezTo>
                <a:cubicBezTo>
                  <a:pt x="711" y="1145"/>
                  <a:pt x="712" y="1145"/>
                  <a:pt x="713" y="1145"/>
                </a:cubicBezTo>
                <a:cubicBezTo>
                  <a:pt x="713" y="1145"/>
                  <a:pt x="714" y="1145"/>
                  <a:pt x="715" y="1145"/>
                </a:cubicBezTo>
                <a:cubicBezTo>
                  <a:pt x="716" y="1145"/>
                  <a:pt x="718" y="1145"/>
                  <a:pt x="719" y="1144"/>
                </a:cubicBezTo>
                <a:cubicBezTo>
                  <a:pt x="719" y="1143"/>
                  <a:pt x="719" y="1142"/>
                  <a:pt x="719" y="1142"/>
                </a:cubicBezTo>
                <a:cubicBezTo>
                  <a:pt x="719" y="1141"/>
                  <a:pt x="720" y="1140"/>
                  <a:pt x="720" y="1140"/>
                </a:cubicBezTo>
                <a:cubicBezTo>
                  <a:pt x="721" y="1138"/>
                  <a:pt x="720" y="1135"/>
                  <a:pt x="721" y="1133"/>
                </a:cubicBezTo>
                <a:cubicBezTo>
                  <a:pt x="721" y="1132"/>
                  <a:pt x="722" y="1130"/>
                  <a:pt x="721" y="1129"/>
                </a:cubicBezTo>
                <a:cubicBezTo>
                  <a:pt x="721" y="1128"/>
                  <a:pt x="721" y="1128"/>
                  <a:pt x="721" y="1127"/>
                </a:cubicBezTo>
                <a:cubicBezTo>
                  <a:pt x="721" y="1126"/>
                  <a:pt x="720" y="1126"/>
                  <a:pt x="720" y="1125"/>
                </a:cubicBezTo>
                <a:cubicBezTo>
                  <a:pt x="719" y="1124"/>
                  <a:pt x="721" y="1123"/>
                  <a:pt x="722" y="1123"/>
                </a:cubicBezTo>
                <a:cubicBezTo>
                  <a:pt x="724" y="1123"/>
                  <a:pt x="724" y="1121"/>
                  <a:pt x="726" y="1120"/>
                </a:cubicBezTo>
                <a:cubicBezTo>
                  <a:pt x="727" y="1120"/>
                  <a:pt x="729" y="1120"/>
                  <a:pt x="730" y="1120"/>
                </a:cubicBezTo>
                <a:cubicBezTo>
                  <a:pt x="732" y="1120"/>
                  <a:pt x="732" y="1118"/>
                  <a:pt x="733" y="1117"/>
                </a:cubicBezTo>
                <a:cubicBezTo>
                  <a:pt x="733" y="1116"/>
                  <a:pt x="734" y="1116"/>
                  <a:pt x="734" y="1116"/>
                </a:cubicBezTo>
                <a:cubicBezTo>
                  <a:pt x="735" y="1116"/>
                  <a:pt x="735" y="1115"/>
                  <a:pt x="735" y="1115"/>
                </a:cubicBezTo>
                <a:cubicBezTo>
                  <a:pt x="735" y="1114"/>
                  <a:pt x="735" y="1115"/>
                  <a:pt x="734" y="1114"/>
                </a:cubicBezTo>
                <a:cubicBezTo>
                  <a:pt x="733" y="1113"/>
                  <a:pt x="733" y="1112"/>
                  <a:pt x="732" y="1111"/>
                </a:cubicBezTo>
                <a:cubicBezTo>
                  <a:pt x="731" y="1110"/>
                  <a:pt x="730" y="1110"/>
                  <a:pt x="729" y="1108"/>
                </a:cubicBezTo>
                <a:cubicBezTo>
                  <a:pt x="729" y="1108"/>
                  <a:pt x="729" y="1107"/>
                  <a:pt x="730" y="1107"/>
                </a:cubicBezTo>
                <a:cubicBezTo>
                  <a:pt x="730" y="1106"/>
                  <a:pt x="731" y="1107"/>
                  <a:pt x="731" y="1107"/>
                </a:cubicBezTo>
                <a:cubicBezTo>
                  <a:pt x="732" y="1108"/>
                  <a:pt x="732" y="1108"/>
                  <a:pt x="733" y="1108"/>
                </a:cubicBezTo>
                <a:cubicBezTo>
                  <a:pt x="733" y="1109"/>
                  <a:pt x="733" y="1110"/>
                  <a:pt x="734" y="1110"/>
                </a:cubicBezTo>
                <a:cubicBezTo>
                  <a:pt x="734" y="1111"/>
                  <a:pt x="735" y="1111"/>
                  <a:pt x="736" y="1111"/>
                </a:cubicBezTo>
                <a:cubicBezTo>
                  <a:pt x="737" y="1110"/>
                  <a:pt x="736" y="1109"/>
                  <a:pt x="737" y="1108"/>
                </a:cubicBezTo>
                <a:cubicBezTo>
                  <a:pt x="738" y="1106"/>
                  <a:pt x="740" y="1105"/>
                  <a:pt x="742" y="1104"/>
                </a:cubicBezTo>
                <a:cubicBezTo>
                  <a:pt x="744" y="1102"/>
                  <a:pt x="746" y="1101"/>
                  <a:pt x="749" y="1101"/>
                </a:cubicBezTo>
                <a:cubicBezTo>
                  <a:pt x="750" y="1101"/>
                  <a:pt x="752" y="1102"/>
                  <a:pt x="753" y="1101"/>
                </a:cubicBezTo>
                <a:cubicBezTo>
                  <a:pt x="755" y="1101"/>
                  <a:pt x="755" y="1100"/>
                  <a:pt x="756" y="1099"/>
                </a:cubicBezTo>
                <a:cubicBezTo>
                  <a:pt x="757" y="1098"/>
                  <a:pt x="758" y="1098"/>
                  <a:pt x="759" y="1099"/>
                </a:cubicBezTo>
                <a:cubicBezTo>
                  <a:pt x="760" y="1099"/>
                  <a:pt x="760" y="1099"/>
                  <a:pt x="761" y="1100"/>
                </a:cubicBezTo>
                <a:cubicBezTo>
                  <a:pt x="762" y="1100"/>
                  <a:pt x="762" y="1100"/>
                  <a:pt x="763" y="1100"/>
                </a:cubicBezTo>
                <a:cubicBezTo>
                  <a:pt x="766" y="1101"/>
                  <a:pt x="763" y="1095"/>
                  <a:pt x="765" y="1095"/>
                </a:cubicBezTo>
                <a:cubicBezTo>
                  <a:pt x="766" y="1096"/>
                  <a:pt x="765" y="1098"/>
                  <a:pt x="766" y="1099"/>
                </a:cubicBezTo>
                <a:cubicBezTo>
                  <a:pt x="766" y="1100"/>
                  <a:pt x="767" y="1099"/>
                  <a:pt x="767" y="1100"/>
                </a:cubicBezTo>
                <a:cubicBezTo>
                  <a:pt x="768" y="1100"/>
                  <a:pt x="768" y="1101"/>
                  <a:pt x="768" y="1102"/>
                </a:cubicBezTo>
                <a:cubicBezTo>
                  <a:pt x="769" y="1102"/>
                  <a:pt x="772" y="1102"/>
                  <a:pt x="773" y="1102"/>
                </a:cubicBezTo>
                <a:cubicBezTo>
                  <a:pt x="773" y="1102"/>
                  <a:pt x="774" y="1102"/>
                  <a:pt x="775" y="1102"/>
                </a:cubicBezTo>
                <a:cubicBezTo>
                  <a:pt x="775" y="1101"/>
                  <a:pt x="776" y="1101"/>
                  <a:pt x="776" y="1102"/>
                </a:cubicBezTo>
                <a:cubicBezTo>
                  <a:pt x="776" y="1103"/>
                  <a:pt x="775" y="1103"/>
                  <a:pt x="774" y="1103"/>
                </a:cubicBezTo>
                <a:cubicBezTo>
                  <a:pt x="774" y="1104"/>
                  <a:pt x="773" y="1104"/>
                  <a:pt x="772" y="1105"/>
                </a:cubicBezTo>
                <a:cubicBezTo>
                  <a:pt x="771" y="1105"/>
                  <a:pt x="769" y="1105"/>
                  <a:pt x="768" y="1104"/>
                </a:cubicBezTo>
                <a:cubicBezTo>
                  <a:pt x="767" y="1104"/>
                  <a:pt x="765" y="1104"/>
                  <a:pt x="764" y="1103"/>
                </a:cubicBezTo>
                <a:cubicBezTo>
                  <a:pt x="763" y="1103"/>
                  <a:pt x="761" y="1103"/>
                  <a:pt x="760" y="1103"/>
                </a:cubicBezTo>
                <a:cubicBezTo>
                  <a:pt x="759" y="1103"/>
                  <a:pt x="757" y="1101"/>
                  <a:pt x="756" y="1101"/>
                </a:cubicBezTo>
                <a:cubicBezTo>
                  <a:pt x="756" y="1102"/>
                  <a:pt x="757" y="1102"/>
                  <a:pt x="757" y="1102"/>
                </a:cubicBezTo>
                <a:cubicBezTo>
                  <a:pt x="758" y="1103"/>
                  <a:pt x="757" y="1104"/>
                  <a:pt x="758" y="1104"/>
                </a:cubicBezTo>
                <a:cubicBezTo>
                  <a:pt x="758" y="1105"/>
                  <a:pt x="759" y="1104"/>
                  <a:pt x="760" y="1104"/>
                </a:cubicBezTo>
                <a:cubicBezTo>
                  <a:pt x="761" y="1105"/>
                  <a:pt x="761" y="1105"/>
                  <a:pt x="762" y="1105"/>
                </a:cubicBezTo>
                <a:cubicBezTo>
                  <a:pt x="763" y="1105"/>
                  <a:pt x="765" y="1107"/>
                  <a:pt x="764" y="1107"/>
                </a:cubicBezTo>
                <a:cubicBezTo>
                  <a:pt x="763" y="1108"/>
                  <a:pt x="762" y="1107"/>
                  <a:pt x="761" y="1108"/>
                </a:cubicBezTo>
                <a:cubicBezTo>
                  <a:pt x="761" y="1108"/>
                  <a:pt x="760" y="1109"/>
                  <a:pt x="759" y="1108"/>
                </a:cubicBezTo>
                <a:cubicBezTo>
                  <a:pt x="759" y="1108"/>
                  <a:pt x="758" y="1108"/>
                  <a:pt x="757" y="1108"/>
                </a:cubicBezTo>
                <a:cubicBezTo>
                  <a:pt x="757" y="1107"/>
                  <a:pt x="757" y="1107"/>
                  <a:pt x="756" y="1106"/>
                </a:cubicBezTo>
                <a:cubicBezTo>
                  <a:pt x="755" y="1106"/>
                  <a:pt x="756" y="1107"/>
                  <a:pt x="756" y="1108"/>
                </a:cubicBezTo>
                <a:cubicBezTo>
                  <a:pt x="757" y="1108"/>
                  <a:pt x="757" y="1108"/>
                  <a:pt x="758" y="1109"/>
                </a:cubicBezTo>
                <a:cubicBezTo>
                  <a:pt x="759" y="1110"/>
                  <a:pt x="760" y="1111"/>
                  <a:pt x="761" y="1111"/>
                </a:cubicBezTo>
                <a:cubicBezTo>
                  <a:pt x="763" y="1111"/>
                  <a:pt x="764" y="1112"/>
                  <a:pt x="765" y="1112"/>
                </a:cubicBezTo>
                <a:cubicBezTo>
                  <a:pt x="766" y="1111"/>
                  <a:pt x="767" y="1111"/>
                  <a:pt x="768" y="1111"/>
                </a:cubicBezTo>
                <a:cubicBezTo>
                  <a:pt x="769" y="1112"/>
                  <a:pt x="770" y="1113"/>
                  <a:pt x="771" y="1113"/>
                </a:cubicBezTo>
                <a:cubicBezTo>
                  <a:pt x="772" y="1113"/>
                  <a:pt x="773" y="1114"/>
                  <a:pt x="774" y="1115"/>
                </a:cubicBezTo>
                <a:cubicBezTo>
                  <a:pt x="776" y="1115"/>
                  <a:pt x="778" y="1114"/>
                  <a:pt x="779" y="1114"/>
                </a:cubicBezTo>
                <a:cubicBezTo>
                  <a:pt x="782" y="1113"/>
                  <a:pt x="785" y="1112"/>
                  <a:pt x="788" y="1112"/>
                </a:cubicBezTo>
                <a:cubicBezTo>
                  <a:pt x="790" y="1111"/>
                  <a:pt x="790" y="1112"/>
                  <a:pt x="791" y="1113"/>
                </a:cubicBezTo>
                <a:cubicBezTo>
                  <a:pt x="791" y="1115"/>
                  <a:pt x="793" y="1115"/>
                  <a:pt x="794" y="1115"/>
                </a:cubicBezTo>
                <a:cubicBezTo>
                  <a:pt x="795" y="1115"/>
                  <a:pt x="795" y="1115"/>
                  <a:pt x="796" y="1115"/>
                </a:cubicBezTo>
                <a:cubicBezTo>
                  <a:pt x="797" y="1115"/>
                  <a:pt x="797" y="1114"/>
                  <a:pt x="798" y="1115"/>
                </a:cubicBezTo>
                <a:cubicBezTo>
                  <a:pt x="799" y="1115"/>
                  <a:pt x="798" y="1116"/>
                  <a:pt x="798" y="1117"/>
                </a:cubicBezTo>
                <a:cubicBezTo>
                  <a:pt x="798" y="1118"/>
                  <a:pt x="798" y="1118"/>
                  <a:pt x="799" y="1119"/>
                </a:cubicBezTo>
                <a:cubicBezTo>
                  <a:pt x="799" y="1121"/>
                  <a:pt x="796" y="1120"/>
                  <a:pt x="795" y="1120"/>
                </a:cubicBezTo>
                <a:cubicBezTo>
                  <a:pt x="794" y="1120"/>
                  <a:pt x="794" y="1120"/>
                  <a:pt x="793" y="1121"/>
                </a:cubicBezTo>
                <a:cubicBezTo>
                  <a:pt x="792" y="1121"/>
                  <a:pt x="792" y="1122"/>
                  <a:pt x="791" y="1122"/>
                </a:cubicBezTo>
                <a:cubicBezTo>
                  <a:pt x="790" y="1123"/>
                  <a:pt x="788" y="1123"/>
                  <a:pt x="787" y="1123"/>
                </a:cubicBezTo>
                <a:cubicBezTo>
                  <a:pt x="785" y="1124"/>
                  <a:pt x="784" y="1124"/>
                  <a:pt x="783" y="1126"/>
                </a:cubicBezTo>
                <a:cubicBezTo>
                  <a:pt x="782" y="1127"/>
                  <a:pt x="781" y="1128"/>
                  <a:pt x="780" y="1128"/>
                </a:cubicBezTo>
                <a:cubicBezTo>
                  <a:pt x="779" y="1128"/>
                  <a:pt x="777" y="1129"/>
                  <a:pt x="776" y="1130"/>
                </a:cubicBezTo>
                <a:cubicBezTo>
                  <a:pt x="775" y="1131"/>
                  <a:pt x="776" y="1132"/>
                  <a:pt x="777" y="1132"/>
                </a:cubicBezTo>
                <a:cubicBezTo>
                  <a:pt x="778" y="1133"/>
                  <a:pt x="778" y="1133"/>
                  <a:pt x="779" y="1134"/>
                </a:cubicBezTo>
                <a:cubicBezTo>
                  <a:pt x="779" y="1134"/>
                  <a:pt x="780" y="1134"/>
                  <a:pt x="781" y="1134"/>
                </a:cubicBezTo>
                <a:cubicBezTo>
                  <a:pt x="782" y="1135"/>
                  <a:pt x="784" y="1134"/>
                  <a:pt x="785" y="1135"/>
                </a:cubicBezTo>
                <a:cubicBezTo>
                  <a:pt x="786" y="1135"/>
                  <a:pt x="786" y="1136"/>
                  <a:pt x="787" y="1136"/>
                </a:cubicBezTo>
                <a:cubicBezTo>
                  <a:pt x="787" y="1136"/>
                  <a:pt x="788" y="1136"/>
                  <a:pt x="789" y="1136"/>
                </a:cubicBezTo>
                <a:cubicBezTo>
                  <a:pt x="790" y="1137"/>
                  <a:pt x="792" y="1137"/>
                  <a:pt x="793" y="1137"/>
                </a:cubicBezTo>
                <a:cubicBezTo>
                  <a:pt x="794" y="1137"/>
                  <a:pt x="796" y="1138"/>
                  <a:pt x="797" y="1139"/>
                </a:cubicBezTo>
                <a:cubicBezTo>
                  <a:pt x="797" y="1140"/>
                  <a:pt x="798" y="1142"/>
                  <a:pt x="797" y="1143"/>
                </a:cubicBezTo>
                <a:cubicBezTo>
                  <a:pt x="797" y="1144"/>
                  <a:pt x="797" y="1145"/>
                  <a:pt x="796" y="1145"/>
                </a:cubicBezTo>
                <a:cubicBezTo>
                  <a:pt x="796" y="1146"/>
                  <a:pt x="796" y="1147"/>
                  <a:pt x="796" y="1148"/>
                </a:cubicBezTo>
                <a:cubicBezTo>
                  <a:pt x="796" y="1149"/>
                  <a:pt x="796" y="1151"/>
                  <a:pt x="794" y="1151"/>
                </a:cubicBezTo>
                <a:cubicBezTo>
                  <a:pt x="793" y="1151"/>
                  <a:pt x="792" y="1152"/>
                  <a:pt x="793" y="1152"/>
                </a:cubicBezTo>
                <a:cubicBezTo>
                  <a:pt x="794" y="1152"/>
                  <a:pt x="795" y="1152"/>
                  <a:pt x="795" y="1152"/>
                </a:cubicBezTo>
                <a:cubicBezTo>
                  <a:pt x="795" y="1153"/>
                  <a:pt x="796" y="1153"/>
                  <a:pt x="796" y="1153"/>
                </a:cubicBezTo>
                <a:cubicBezTo>
                  <a:pt x="798" y="1155"/>
                  <a:pt x="800" y="1156"/>
                  <a:pt x="803" y="1155"/>
                </a:cubicBezTo>
                <a:cubicBezTo>
                  <a:pt x="803" y="1154"/>
                  <a:pt x="804" y="1154"/>
                  <a:pt x="805" y="1153"/>
                </a:cubicBezTo>
                <a:cubicBezTo>
                  <a:pt x="806" y="1153"/>
                  <a:pt x="807" y="1152"/>
                  <a:pt x="809" y="1152"/>
                </a:cubicBezTo>
                <a:cubicBezTo>
                  <a:pt x="810" y="1151"/>
                  <a:pt x="812" y="1150"/>
                  <a:pt x="813" y="1149"/>
                </a:cubicBezTo>
                <a:cubicBezTo>
                  <a:pt x="814" y="1149"/>
                  <a:pt x="815" y="1148"/>
                  <a:pt x="816" y="1147"/>
                </a:cubicBezTo>
                <a:cubicBezTo>
                  <a:pt x="818" y="1147"/>
                  <a:pt x="819" y="1147"/>
                  <a:pt x="821" y="1146"/>
                </a:cubicBezTo>
                <a:cubicBezTo>
                  <a:pt x="822" y="1145"/>
                  <a:pt x="823" y="1144"/>
                  <a:pt x="824" y="1143"/>
                </a:cubicBezTo>
                <a:cubicBezTo>
                  <a:pt x="826" y="1143"/>
                  <a:pt x="827" y="1142"/>
                  <a:pt x="829" y="1142"/>
                </a:cubicBezTo>
                <a:cubicBezTo>
                  <a:pt x="831" y="1142"/>
                  <a:pt x="833" y="1139"/>
                  <a:pt x="835" y="1138"/>
                </a:cubicBezTo>
                <a:cubicBezTo>
                  <a:pt x="837" y="1138"/>
                  <a:pt x="838" y="1138"/>
                  <a:pt x="839" y="1139"/>
                </a:cubicBezTo>
                <a:cubicBezTo>
                  <a:pt x="840" y="1140"/>
                  <a:pt x="840" y="1140"/>
                  <a:pt x="841" y="1140"/>
                </a:cubicBezTo>
                <a:cubicBezTo>
                  <a:pt x="841" y="1140"/>
                  <a:pt x="842" y="1141"/>
                  <a:pt x="842" y="1141"/>
                </a:cubicBezTo>
                <a:cubicBezTo>
                  <a:pt x="844" y="1142"/>
                  <a:pt x="846" y="1141"/>
                  <a:pt x="847" y="1140"/>
                </a:cubicBezTo>
                <a:cubicBezTo>
                  <a:pt x="848" y="1140"/>
                  <a:pt x="849" y="1140"/>
                  <a:pt x="849" y="1140"/>
                </a:cubicBezTo>
                <a:cubicBezTo>
                  <a:pt x="851" y="1140"/>
                  <a:pt x="852" y="1140"/>
                  <a:pt x="852" y="1138"/>
                </a:cubicBezTo>
                <a:cubicBezTo>
                  <a:pt x="852" y="1138"/>
                  <a:pt x="852" y="1137"/>
                  <a:pt x="853" y="1136"/>
                </a:cubicBezTo>
                <a:cubicBezTo>
                  <a:pt x="853" y="1136"/>
                  <a:pt x="854" y="1135"/>
                  <a:pt x="854" y="1135"/>
                </a:cubicBezTo>
                <a:cubicBezTo>
                  <a:pt x="855" y="1134"/>
                  <a:pt x="855" y="1134"/>
                  <a:pt x="855" y="1133"/>
                </a:cubicBezTo>
                <a:cubicBezTo>
                  <a:pt x="856" y="1132"/>
                  <a:pt x="857" y="1133"/>
                  <a:pt x="857" y="1133"/>
                </a:cubicBezTo>
                <a:cubicBezTo>
                  <a:pt x="858" y="1132"/>
                  <a:pt x="859" y="1132"/>
                  <a:pt x="858" y="1132"/>
                </a:cubicBezTo>
                <a:cubicBezTo>
                  <a:pt x="857" y="1131"/>
                  <a:pt x="856" y="1132"/>
                  <a:pt x="856" y="1132"/>
                </a:cubicBezTo>
                <a:cubicBezTo>
                  <a:pt x="854" y="1132"/>
                  <a:pt x="853" y="1132"/>
                  <a:pt x="851" y="1132"/>
                </a:cubicBezTo>
                <a:cubicBezTo>
                  <a:pt x="850" y="1132"/>
                  <a:pt x="848" y="1132"/>
                  <a:pt x="847" y="1132"/>
                </a:cubicBezTo>
                <a:cubicBezTo>
                  <a:pt x="846" y="1132"/>
                  <a:pt x="844" y="1132"/>
                  <a:pt x="843" y="1132"/>
                </a:cubicBezTo>
                <a:cubicBezTo>
                  <a:pt x="842" y="1131"/>
                  <a:pt x="840" y="1132"/>
                  <a:pt x="839" y="1132"/>
                </a:cubicBezTo>
                <a:cubicBezTo>
                  <a:pt x="838" y="1132"/>
                  <a:pt x="836" y="1134"/>
                  <a:pt x="835" y="1133"/>
                </a:cubicBezTo>
                <a:cubicBezTo>
                  <a:pt x="834" y="1133"/>
                  <a:pt x="834" y="1132"/>
                  <a:pt x="833" y="1132"/>
                </a:cubicBezTo>
                <a:cubicBezTo>
                  <a:pt x="832" y="1131"/>
                  <a:pt x="832" y="1130"/>
                  <a:pt x="831" y="1129"/>
                </a:cubicBezTo>
                <a:cubicBezTo>
                  <a:pt x="830" y="1128"/>
                  <a:pt x="829" y="1127"/>
                  <a:pt x="828" y="1126"/>
                </a:cubicBezTo>
                <a:cubicBezTo>
                  <a:pt x="827" y="1124"/>
                  <a:pt x="826" y="1122"/>
                  <a:pt x="824" y="1120"/>
                </a:cubicBezTo>
                <a:cubicBezTo>
                  <a:pt x="823" y="1119"/>
                  <a:pt x="820" y="1113"/>
                  <a:pt x="823" y="1111"/>
                </a:cubicBezTo>
                <a:cubicBezTo>
                  <a:pt x="823" y="1111"/>
                  <a:pt x="824" y="1111"/>
                  <a:pt x="825" y="1111"/>
                </a:cubicBezTo>
                <a:cubicBezTo>
                  <a:pt x="825" y="1110"/>
                  <a:pt x="826" y="1110"/>
                  <a:pt x="826" y="1110"/>
                </a:cubicBezTo>
                <a:cubicBezTo>
                  <a:pt x="827" y="1109"/>
                  <a:pt x="828" y="1110"/>
                  <a:pt x="828" y="1109"/>
                </a:cubicBezTo>
                <a:cubicBezTo>
                  <a:pt x="829" y="1109"/>
                  <a:pt x="829" y="1108"/>
                  <a:pt x="828" y="1107"/>
                </a:cubicBezTo>
                <a:cubicBezTo>
                  <a:pt x="828" y="1106"/>
                  <a:pt x="830" y="1104"/>
                  <a:pt x="830" y="1106"/>
                </a:cubicBezTo>
                <a:cubicBezTo>
                  <a:pt x="830" y="1107"/>
                  <a:pt x="831" y="1107"/>
                  <a:pt x="831" y="1108"/>
                </a:cubicBezTo>
                <a:cubicBezTo>
                  <a:pt x="831" y="1108"/>
                  <a:pt x="831" y="1108"/>
                  <a:pt x="831" y="1109"/>
                </a:cubicBezTo>
                <a:cubicBezTo>
                  <a:pt x="831" y="1109"/>
                  <a:pt x="830" y="1109"/>
                  <a:pt x="829" y="1110"/>
                </a:cubicBezTo>
                <a:cubicBezTo>
                  <a:pt x="828" y="1110"/>
                  <a:pt x="828" y="1111"/>
                  <a:pt x="827" y="1112"/>
                </a:cubicBezTo>
                <a:cubicBezTo>
                  <a:pt x="827" y="1113"/>
                  <a:pt x="826" y="1113"/>
                  <a:pt x="825" y="1113"/>
                </a:cubicBezTo>
                <a:cubicBezTo>
                  <a:pt x="826" y="1114"/>
                  <a:pt x="828" y="1113"/>
                  <a:pt x="828" y="1112"/>
                </a:cubicBezTo>
                <a:cubicBezTo>
                  <a:pt x="829" y="1111"/>
                  <a:pt x="829" y="1111"/>
                  <a:pt x="830" y="1110"/>
                </a:cubicBezTo>
                <a:cubicBezTo>
                  <a:pt x="832" y="1110"/>
                  <a:pt x="833" y="1109"/>
                  <a:pt x="834" y="1108"/>
                </a:cubicBezTo>
                <a:cubicBezTo>
                  <a:pt x="835" y="1107"/>
                  <a:pt x="835" y="1105"/>
                  <a:pt x="837" y="1104"/>
                </a:cubicBezTo>
                <a:cubicBezTo>
                  <a:pt x="838" y="1104"/>
                  <a:pt x="839" y="1103"/>
                  <a:pt x="839" y="1103"/>
                </a:cubicBezTo>
                <a:cubicBezTo>
                  <a:pt x="840" y="1103"/>
                  <a:pt x="840" y="1102"/>
                  <a:pt x="841" y="1102"/>
                </a:cubicBezTo>
                <a:cubicBezTo>
                  <a:pt x="842" y="1101"/>
                  <a:pt x="844" y="1100"/>
                  <a:pt x="845" y="1101"/>
                </a:cubicBezTo>
                <a:cubicBezTo>
                  <a:pt x="847" y="1101"/>
                  <a:pt x="848" y="1101"/>
                  <a:pt x="850" y="1100"/>
                </a:cubicBezTo>
                <a:cubicBezTo>
                  <a:pt x="851" y="1100"/>
                  <a:pt x="853" y="1098"/>
                  <a:pt x="854" y="1098"/>
                </a:cubicBezTo>
                <a:cubicBezTo>
                  <a:pt x="855" y="1098"/>
                  <a:pt x="855" y="1097"/>
                  <a:pt x="856" y="1097"/>
                </a:cubicBezTo>
                <a:cubicBezTo>
                  <a:pt x="857" y="1097"/>
                  <a:pt x="857" y="1096"/>
                  <a:pt x="858" y="1097"/>
                </a:cubicBezTo>
                <a:cubicBezTo>
                  <a:pt x="859" y="1097"/>
                  <a:pt x="859" y="1098"/>
                  <a:pt x="859" y="1098"/>
                </a:cubicBezTo>
                <a:cubicBezTo>
                  <a:pt x="860" y="1099"/>
                  <a:pt x="860" y="1099"/>
                  <a:pt x="860" y="1100"/>
                </a:cubicBezTo>
                <a:cubicBezTo>
                  <a:pt x="860" y="1100"/>
                  <a:pt x="860" y="1101"/>
                  <a:pt x="861" y="1101"/>
                </a:cubicBezTo>
                <a:cubicBezTo>
                  <a:pt x="862" y="1101"/>
                  <a:pt x="862" y="1100"/>
                  <a:pt x="862" y="1099"/>
                </a:cubicBezTo>
                <a:cubicBezTo>
                  <a:pt x="862" y="1098"/>
                  <a:pt x="863" y="1097"/>
                  <a:pt x="864" y="1096"/>
                </a:cubicBezTo>
                <a:cubicBezTo>
                  <a:pt x="866" y="1096"/>
                  <a:pt x="866" y="1095"/>
                  <a:pt x="868" y="1095"/>
                </a:cubicBezTo>
                <a:cubicBezTo>
                  <a:pt x="869" y="1095"/>
                  <a:pt x="870" y="1095"/>
                  <a:pt x="871" y="1094"/>
                </a:cubicBezTo>
                <a:cubicBezTo>
                  <a:pt x="872" y="1094"/>
                  <a:pt x="873" y="1093"/>
                  <a:pt x="874" y="1093"/>
                </a:cubicBezTo>
                <a:cubicBezTo>
                  <a:pt x="874" y="1092"/>
                  <a:pt x="875" y="1091"/>
                  <a:pt x="877" y="1090"/>
                </a:cubicBezTo>
                <a:cubicBezTo>
                  <a:pt x="877" y="1090"/>
                  <a:pt x="878" y="1090"/>
                  <a:pt x="879" y="1090"/>
                </a:cubicBezTo>
                <a:cubicBezTo>
                  <a:pt x="880" y="1089"/>
                  <a:pt x="882" y="1090"/>
                  <a:pt x="883" y="1090"/>
                </a:cubicBezTo>
                <a:cubicBezTo>
                  <a:pt x="884" y="1090"/>
                  <a:pt x="886" y="1090"/>
                  <a:pt x="887" y="1089"/>
                </a:cubicBezTo>
                <a:cubicBezTo>
                  <a:pt x="888" y="1089"/>
                  <a:pt x="890" y="1089"/>
                  <a:pt x="891" y="1088"/>
                </a:cubicBezTo>
                <a:cubicBezTo>
                  <a:pt x="892" y="1088"/>
                  <a:pt x="893" y="1088"/>
                  <a:pt x="893" y="1088"/>
                </a:cubicBezTo>
                <a:cubicBezTo>
                  <a:pt x="894" y="1088"/>
                  <a:pt x="895" y="1088"/>
                  <a:pt x="895" y="1088"/>
                </a:cubicBezTo>
                <a:cubicBezTo>
                  <a:pt x="896" y="1089"/>
                  <a:pt x="899" y="1089"/>
                  <a:pt x="900" y="1088"/>
                </a:cubicBezTo>
                <a:cubicBezTo>
                  <a:pt x="901" y="1088"/>
                  <a:pt x="902" y="1087"/>
                  <a:pt x="903" y="1086"/>
                </a:cubicBezTo>
                <a:cubicBezTo>
                  <a:pt x="904" y="1086"/>
                  <a:pt x="906" y="1085"/>
                  <a:pt x="907" y="1086"/>
                </a:cubicBezTo>
                <a:cubicBezTo>
                  <a:pt x="908" y="1086"/>
                  <a:pt x="909" y="1086"/>
                  <a:pt x="909" y="1086"/>
                </a:cubicBezTo>
                <a:cubicBezTo>
                  <a:pt x="909" y="1087"/>
                  <a:pt x="909" y="1088"/>
                  <a:pt x="908" y="1088"/>
                </a:cubicBezTo>
                <a:cubicBezTo>
                  <a:pt x="908" y="1089"/>
                  <a:pt x="909" y="1090"/>
                  <a:pt x="908" y="1090"/>
                </a:cubicBezTo>
                <a:cubicBezTo>
                  <a:pt x="908" y="1091"/>
                  <a:pt x="907" y="1091"/>
                  <a:pt x="906" y="1092"/>
                </a:cubicBezTo>
                <a:cubicBezTo>
                  <a:pt x="904" y="1093"/>
                  <a:pt x="900" y="1094"/>
                  <a:pt x="898" y="1095"/>
                </a:cubicBezTo>
                <a:cubicBezTo>
                  <a:pt x="897" y="1095"/>
                  <a:pt x="896" y="1095"/>
                  <a:pt x="895" y="1095"/>
                </a:cubicBezTo>
                <a:cubicBezTo>
                  <a:pt x="894" y="1095"/>
                  <a:pt x="893" y="1095"/>
                  <a:pt x="893" y="1095"/>
                </a:cubicBezTo>
                <a:cubicBezTo>
                  <a:pt x="891" y="1096"/>
                  <a:pt x="894" y="1097"/>
                  <a:pt x="894" y="1098"/>
                </a:cubicBezTo>
                <a:cubicBezTo>
                  <a:pt x="896" y="1099"/>
                  <a:pt x="895" y="1100"/>
                  <a:pt x="893" y="1100"/>
                </a:cubicBezTo>
                <a:cubicBezTo>
                  <a:pt x="892" y="1100"/>
                  <a:pt x="891" y="1100"/>
                  <a:pt x="889" y="1101"/>
                </a:cubicBezTo>
                <a:cubicBezTo>
                  <a:pt x="886" y="1101"/>
                  <a:pt x="883" y="1100"/>
                  <a:pt x="880" y="1100"/>
                </a:cubicBezTo>
                <a:cubicBezTo>
                  <a:pt x="878" y="1100"/>
                  <a:pt x="880" y="1101"/>
                  <a:pt x="880" y="1102"/>
                </a:cubicBezTo>
                <a:cubicBezTo>
                  <a:pt x="881" y="1103"/>
                  <a:pt x="881" y="1104"/>
                  <a:pt x="881" y="1104"/>
                </a:cubicBezTo>
                <a:cubicBezTo>
                  <a:pt x="881" y="1105"/>
                  <a:pt x="882" y="1105"/>
                  <a:pt x="883" y="1106"/>
                </a:cubicBezTo>
                <a:cubicBezTo>
                  <a:pt x="884" y="1107"/>
                  <a:pt x="885" y="1108"/>
                  <a:pt x="887" y="1108"/>
                </a:cubicBezTo>
                <a:cubicBezTo>
                  <a:pt x="888" y="1109"/>
                  <a:pt x="889" y="1109"/>
                  <a:pt x="890" y="1110"/>
                </a:cubicBezTo>
                <a:cubicBezTo>
                  <a:pt x="891" y="1111"/>
                  <a:pt x="891" y="1111"/>
                  <a:pt x="892" y="1111"/>
                </a:cubicBezTo>
                <a:cubicBezTo>
                  <a:pt x="893" y="1112"/>
                  <a:pt x="893" y="1112"/>
                  <a:pt x="894" y="1112"/>
                </a:cubicBezTo>
                <a:cubicBezTo>
                  <a:pt x="894" y="1113"/>
                  <a:pt x="895" y="1113"/>
                  <a:pt x="895" y="1114"/>
                </a:cubicBezTo>
                <a:cubicBezTo>
                  <a:pt x="895" y="1115"/>
                  <a:pt x="894" y="1115"/>
                  <a:pt x="893" y="1115"/>
                </a:cubicBezTo>
                <a:cubicBezTo>
                  <a:pt x="892" y="1114"/>
                  <a:pt x="891" y="1114"/>
                  <a:pt x="890" y="1113"/>
                </a:cubicBezTo>
                <a:cubicBezTo>
                  <a:pt x="888" y="1112"/>
                  <a:pt x="888" y="1114"/>
                  <a:pt x="887" y="1115"/>
                </a:cubicBezTo>
                <a:cubicBezTo>
                  <a:pt x="887" y="1115"/>
                  <a:pt x="886" y="1115"/>
                  <a:pt x="885" y="1115"/>
                </a:cubicBezTo>
                <a:cubicBezTo>
                  <a:pt x="885" y="1115"/>
                  <a:pt x="884" y="1115"/>
                  <a:pt x="883" y="1115"/>
                </a:cubicBezTo>
                <a:cubicBezTo>
                  <a:pt x="882" y="1115"/>
                  <a:pt x="882" y="1117"/>
                  <a:pt x="882" y="1118"/>
                </a:cubicBezTo>
                <a:cubicBezTo>
                  <a:pt x="881" y="1120"/>
                  <a:pt x="881" y="1121"/>
                  <a:pt x="880" y="1123"/>
                </a:cubicBezTo>
                <a:cubicBezTo>
                  <a:pt x="879" y="1123"/>
                  <a:pt x="879" y="1123"/>
                  <a:pt x="878" y="1124"/>
                </a:cubicBezTo>
                <a:cubicBezTo>
                  <a:pt x="877" y="1124"/>
                  <a:pt x="877" y="1124"/>
                  <a:pt x="876" y="1124"/>
                </a:cubicBezTo>
                <a:cubicBezTo>
                  <a:pt x="875" y="1125"/>
                  <a:pt x="877" y="1126"/>
                  <a:pt x="877" y="1127"/>
                </a:cubicBezTo>
                <a:cubicBezTo>
                  <a:pt x="877" y="1128"/>
                  <a:pt x="877" y="1128"/>
                  <a:pt x="878" y="1129"/>
                </a:cubicBezTo>
                <a:cubicBezTo>
                  <a:pt x="878" y="1129"/>
                  <a:pt x="879" y="1130"/>
                  <a:pt x="879" y="1130"/>
                </a:cubicBezTo>
                <a:cubicBezTo>
                  <a:pt x="880" y="1134"/>
                  <a:pt x="874" y="1133"/>
                  <a:pt x="872" y="1133"/>
                </a:cubicBezTo>
                <a:cubicBezTo>
                  <a:pt x="871" y="1133"/>
                  <a:pt x="870" y="1132"/>
                  <a:pt x="868" y="1132"/>
                </a:cubicBezTo>
                <a:cubicBezTo>
                  <a:pt x="867" y="1132"/>
                  <a:pt x="866" y="1131"/>
                  <a:pt x="865" y="1131"/>
                </a:cubicBezTo>
                <a:cubicBezTo>
                  <a:pt x="864" y="1131"/>
                  <a:pt x="863" y="1131"/>
                  <a:pt x="863" y="1131"/>
                </a:cubicBezTo>
                <a:cubicBezTo>
                  <a:pt x="862" y="1130"/>
                  <a:pt x="862" y="1130"/>
                  <a:pt x="861" y="1130"/>
                </a:cubicBezTo>
                <a:cubicBezTo>
                  <a:pt x="860" y="1130"/>
                  <a:pt x="858" y="1131"/>
                  <a:pt x="860" y="1132"/>
                </a:cubicBezTo>
                <a:cubicBezTo>
                  <a:pt x="861" y="1132"/>
                  <a:pt x="861" y="1132"/>
                  <a:pt x="862" y="1133"/>
                </a:cubicBezTo>
                <a:cubicBezTo>
                  <a:pt x="862" y="1133"/>
                  <a:pt x="863" y="1133"/>
                  <a:pt x="863" y="1134"/>
                </a:cubicBezTo>
                <a:cubicBezTo>
                  <a:pt x="863" y="1135"/>
                  <a:pt x="862" y="1134"/>
                  <a:pt x="861" y="1135"/>
                </a:cubicBezTo>
                <a:cubicBezTo>
                  <a:pt x="861" y="1135"/>
                  <a:pt x="860" y="1135"/>
                  <a:pt x="860" y="1136"/>
                </a:cubicBezTo>
                <a:cubicBezTo>
                  <a:pt x="859" y="1136"/>
                  <a:pt x="856" y="1136"/>
                  <a:pt x="857" y="1137"/>
                </a:cubicBezTo>
                <a:cubicBezTo>
                  <a:pt x="858" y="1137"/>
                  <a:pt x="859" y="1137"/>
                  <a:pt x="859" y="1137"/>
                </a:cubicBezTo>
                <a:cubicBezTo>
                  <a:pt x="860" y="1137"/>
                  <a:pt x="860" y="1138"/>
                  <a:pt x="861" y="1138"/>
                </a:cubicBezTo>
                <a:cubicBezTo>
                  <a:pt x="862" y="1138"/>
                  <a:pt x="862" y="1138"/>
                  <a:pt x="863" y="1139"/>
                </a:cubicBezTo>
                <a:cubicBezTo>
                  <a:pt x="863" y="1139"/>
                  <a:pt x="864" y="1139"/>
                  <a:pt x="865" y="1140"/>
                </a:cubicBezTo>
                <a:cubicBezTo>
                  <a:pt x="865" y="1140"/>
                  <a:pt x="866" y="1140"/>
                  <a:pt x="866" y="1141"/>
                </a:cubicBezTo>
                <a:cubicBezTo>
                  <a:pt x="867" y="1141"/>
                  <a:pt x="867" y="1142"/>
                  <a:pt x="867" y="1142"/>
                </a:cubicBezTo>
                <a:cubicBezTo>
                  <a:pt x="868" y="1143"/>
                  <a:pt x="869" y="1143"/>
                  <a:pt x="869" y="1143"/>
                </a:cubicBezTo>
                <a:cubicBezTo>
                  <a:pt x="870" y="1144"/>
                  <a:pt x="870" y="1145"/>
                  <a:pt x="870" y="1145"/>
                </a:cubicBezTo>
                <a:cubicBezTo>
                  <a:pt x="871" y="1146"/>
                  <a:pt x="871" y="1146"/>
                  <a:pt x="872" y="1147"/>
                </a:cubicBezTo>
                <a:cubicBezTo>
                  <a:pt x="872" y="1147"/>
                  <a:pt x="873" y="1148"/>
                  <a:pt x="873" y="1148"/>
                </a:cubicBezTo>
                <a:cubicBezTo>
                  <a:pt x="874" y="1149"/>
                  <a:pt x="876" y="1149"/>
                  <a:pt x="877" y="1149"/>
                </a:cubicBezTo>
                <a:cubicBezTo>
                  <a:pt x="879" y="1149"/>
                  <a:pt x="880" y="1148"/>
                  <a:pt x="881" y="1149"/>
                </a:cubicBezTo>
                <a:cubicBezTo>
                  <a:pt x="882" y="1149"/>
                  <a:pt x="882" y="1150"/>
                  <a:pt x="882" y="1150"/>
                </a:cubicBezTo>
                <a:cubicBezTo>
                  <a:pt x="883" y="1150"/>
                  <a:pt x="883" y="1151"/>
                  <a:pt x="884" y="1151"/>
                </a:cubicBezTo>
                <a:cubicBezTo>
                  <a:pt x="886" y="1153"/>
                  <a:pt x="887" y="1156"/>
                  <a:pt x="891" y="1157"/>
                </a:cubicBezTo>
                <a:cubicBezTo>
                  <a:pt x="893" y="1157"/>
                  <a:pt x="896" y="1157"/>
                  <a:pt x="899" y="1158"/>
                </a:cubicBezTo>
                <a:cubicBezTo>
                  <a:pt x="900" y="1159"/>
                  <a:pt x="901" y="1161"/>
                  <a:pt x="902" y="1162"/>
                </a:cubicBezTo>
                <a:cubicBezTo>
                  <a:pt x="903" y="1163"/>
                  <a:pt x="904" y="1163"/>
                  <a:pt x="905" y="1164"/>
                </a:cubicBezTo>
                <a:cubicBezTo>
                  <a:pt x="906" y="1165"/>
                  <a:pt x="907" y="1165"/>
                  <a:pt x="908" y="1166"/>
                </a:cubicBezTo>
                <a:cubicBezTo>
                  <a:pt x="909" y="1168"/>
                  <a:pt x="911" y="1168"/>
                  <a:pt x="912" y="1169"/>
                </a:cubicBezTo>
                <a:cubicBezTo>
                  <a:pt x="913" y="1170"/>
                  <a:pt x="914" y="1171"/>
                  <a:pt x="915" y="1172"/>
                </a:cubicBezTo>
                <a:cubicBezTo>
                  <a:pt x="916" y="1173"/>
                  <a:pt x="917" y="1174"/>
                  <a:pt x="918" y="1175"/>
                </a:cubicBezTo>
                <a:cubicBezTo>
                  <a:pt x="920" y="1177"/>
                  <a:pt x="922" y="1179"/>
                  <a:pt x="924" y="1181"/>
                </a:cubicBezTo>
                <a:cubicBezTo>
                  <a:pt x="927" y="1183"/>
                  <a:pt x="929" y="1184"/>
                  <a:pt x="932" y="1185"/>
                </a:cubicBezTo>
                <a:cubicBezTo>
                  <a:pt x="934" y="1186"/>
                  <a:pt x="936" y="1187"/>
                  <a:pt x="939" y="1187"/>
                </a:cubicBezTo>
                <a:cubicBezTo>
                  <a:pt x="940" y="1188"/>
                  <a:pt x="942" y="1188"/>
                  <a:pt x="944" y="1190"/>
                </a:cubicBezTo>
                <a:cubicBezTo>
                  <a:pt x="945" y="1191"/>
                  <a:pt x="945" y="1192"/>
                  <a:pt x="946" y="1194"/>
                </a:cubicBezTo>
                <a:cubicBezTo>
                  <a:pt x="948" y="1197"/>
                  <a:pt x="951" y="1195"/>
                  <a:pt x="953" y="1198"/>
                </a:cubicBezTo>
                <a:cubicBezTo>
                  <a:pt x="954" y="1199"/>
                  <a:pt x="953" y="1201"/>
                  <a:pt x="954" y="1202"/>
                </a:cubicBezTo>
                <a:cubicBezTo>
                  <a:pt x="954" y="1204"/>
                  <a:pt x="954" y="1205"/>
                  <a:pt x="955" y="1206"/>
                </a:cubicBezTo>
                <a:cubicBezTo>
                  <a:pt x="956" y="1208"/>
                  <a:pt x="957" y="1209"/>
                  <a:pt x="957" y="1210"/>
                </a:cubicBezTo>
                <a:cubicBezTo>
                  <a:pt x="958" y="1211"/>
                  <a:pt x="958" y="1212"/>
                  <a:pt x="958" y="1214"/>
                </a:cubicBezTo>
                <a:cubicBezTo>
                  <a:pt x="958" y="1215"/>
                  <a:pt x="959" y="1216"/>
                  <a:pt x="958" y="1218"/>
                </a:cubicBezTo>
                <a:close/>
                <a:moveTo>
                  <a:pt x="827" y="1128"/>
                </a:moveTo>
                <a:cubicBezTo>
                  <a:pt x="827" y="1128"/>
                  <a:pt x="827" y="1128"/>
                  <a:pt x="827" y="1127"/>
                </a:cubicBezTo>
                <a:cubicBezTo>
                  <a:pt x="828" y="1127"/>
                  <a:pt x="830" y="1130"/>
                  <a:pt x="830" y="1130"/>
                </a:cubicBezTo>
                <a:cubicBezTo>
                  <a:pt x="831" y="1131"/>
                  <a:pt x="832" y="1132"/>
                  <a:pt x="833" y="1133"/>
                </a:cubicBezTo>
                <a:cubicBezTo>
                  <a:pt x="833" y="1133"/>
                  <a:pt x="834" y="1133"/>
                  <a:pt x="834" y="1134"/>
                </a:cubicBezTo>
                <a:cubicBezTo>
                  <a:pt x="834" y="1135"/>
                  <a:pt x="833" y="1135"/>
                  <a:pt x="832" y="1134"/>
                </a:cubicBezTo>
                <a:cubicBezTo>
                  <a:pt x="832" y="1134"/>
                  <a:pt x="831" y="1134"/>
                  <a:pt x="831" y="1134"/>
                </a:cubicBezTo>
                <a:cubicBezTo>
                  <a:pt x="830" y="1134"/>
                  <a:pt x="830" y="1133"/>
                  <a:pt x="829" y="1133"/>
                </a:cubicBezTo>
                <a:cubicBezTo>
                  <a:pt x="828" y="1131"/>
                  <a:pt x="826" y="1133"/>
                  <a:pt x="827" y="1130"/>
                </a:cubicBezTo>
                <a:cubicBezTo>
                  <a:pt x="827" y="1130"/>
                  <a:pt x="827" y="1129"/>
                  <a:pt x="827" y="1128"/>
                </a:cubicBezTo>
                <a:close/>
                <a:moveTo>
                  <a:pt x="1070" y="1175"/>
                </a:moveTo>
                <a:cubicBezTo>
                  <a:pt x="1070" y="1175"/>
                  <a:pt x="1069" y="1175"/>
                  <a:pt x="1069" y="1175"/>
                </a:cubicBezTo>
                <a:cubicBezTo>
                  <a:pt x="1068" y="1175"/>
                  <a:pt x="1069" y="1175"/>
                  <a:pt x="1069" y="1174"/>
                </a:cubicBezTo>
                <a:cubicBezTo>
                  <a:pt x="1069" y="1174"/>
                  <a:pt x="1070" y="1172"/>
                  <a:pt x="1071" y="1173"/>
                </a:cubicBezTo>
                <a:cubicBezTo>
                  <a:pt x="1071" y="1173"/>
                  <a:pt x="1070" y="1175"/>
                  <a:pt x="1070" y="1175"/>
                </a:cubicBezTo>
                <a:close/>
                <a:moveTo>
                  <a:pt x="1213" y="1238"/>
                </a:moveTo>
                <a:cubicBezTo>
                  <a:pt x="1212" y="1239"/>
                  <a:pt x="1210" y="1238"/>
                  <a:pt x="1209" y="1238"/>
                </a:cubicBezTo>
                <a:cubicBezTo>
                  <a:pt x="1208" y="1239"/>
                  <a:pt x="1206" y="1239"/>
                  <a:pt x="1205" y="1240"/>
                </a:cubicBezTo>
                <a:cubicBezTo>
                  <a:pt x="1205" y="1240"/>
                  <a:pt x="1205" y="1241"/>
                  <a:pt x="1205" y="1242"/>
                </a:cubicBezTo>
                <a:cubicBezTo>
                  <a:pt x="1205" y="1242"/>
                  <a:pt x="1206" y="1242"/>
                  <a:pt x="1206" y="1243"/>
                </a:cubicBezTo>
                <a:cubicBezTo>
                  <a:pt x="1207" y="1245"/>
                  <a:pt x="1205" y="1244"/>
                  <a:pt x="1203" y="1244"/>
                </a:cubicBezTo>
                <a:cubicBezTo>
                  <a:pt x="1203" y="1244"/>
                  <a:pt x="1203" y="1243"/>
                  <a:pt x="1202" y="1243"/>
                </a:cubicBezTo>
                <a:cubicBezTo>
                  <a:pt x="1201" y="1243"/>
                  <a:pt x="1200" y="1243"/>
                  <a:pt x="1200" y="1243"/>
                </a:cubicBezTo>
                <a:cubicBezTo>
                  <a:pt x="1199" y="1244"/>
                  <a:pt x="1199" y="1244"/>
                  <a:pt x="1198" y="1244"/>
                </a:cubicBezTo>
                <a:cubicBezTo>
                  <a:pt x="1197" y="1244"/>
                  <a:pt x="1197" y="1244"/>
                  <a:pt x="1196" y="1245"/>
                </a:cubicBezTo>
                <a:cubicBezTo>
                  <a:pt x="1196" y="1245"/>
                  <a:pt x="1195" y="1245"/>
                  <a:pt x="1194" y="1245"/>
                </a:cubicBezTo>
                <a:cubicBezTo>
                  <a:pt x="1194" y="1245"/>
                  <a:pt x="1194" y="1244"/>
                  <a:pt x="1194" y="1243"/>
                </a:cubicBezTo>
                <a:cubicBezTo>
                  <a:pt x="1194" y="1242"/>
                  <a:pt x="1194" y="1242"/>
                  <a:pt x="1194" y="1241"/>
                </a:cubicBezTo>
                <a:cubicBezTo>
                  <a:pt x="1193" y="1241"/>
                  <a:pt x="1193" y="1241"/>
                  <a:pt x="1193" y="1240"/>
                </a:cubicBezTo>
                <a:cubicBezTo>
                  <a:pt x="1192" y="1240"/>
                  <a:pt x="1192" y="1238"/>
                  <a:pt x="1191" y="1239"/>
                </a:cubicBezTo>
                <a:cubicBezTo>
                  <a:pt x="1191" y="1239"/>
                  <a:pt x="1191" y="1240"/>
                  <a:pt x="1191" y="1241"/>
                </a:cubicBezTo>
                <a:cubicBezTo>
                  <a:pt x="1191" y="1242"/>
                  <a:pt x="1191" y="1241"/>
                  <a:pt x="1190" y="1242"/>
                </a:cubicBezTo>
                <a:cubicBezTo>
                  <a:pt x="1189" y="1242"/>
                  <a:pt x="1189" y="1243"/>
                  <a:pt x="1188" y="1243"/>
                </a:cubicBezTo>
                <a:cubicBezTo>
                  <a:pt x="1187" y="1243"/>
                  <a:pt x="1186" y="1242"/>
                  <a:pt x="1185" y="1242"/>
                </a:cubicBezTo>
                <a:cubicBezTo>
                  <a:pt x="1184" y="1241"/>
                  <a:pt x="1183" y="1242"/>
                  <a:pt x="1182" y="1241"/>
                </a:cubicBezTo>
                <a:cubicBezTo>
                  <a:pt x="1181" y="1240"/>
                  <a:pt x="1181" y="1239"/>
                  <a:pt x="1180" y="1238"/>
                </a:cubicBezTo>
                <a:cubicBezTo>
                  <a:pt x="1180" y="1237"/>
                  <a:pt x="1178" y="1235"/>
                  <a:pt x="1177" y="1235"/>
                </a:cubicBezTo>
                <a:cubicBezTo>
                  <a:pt x="1177" y="1235"/>
                  <a:pt x="1177" y="1235"/>
                  <a:pt x="1177" y="1235"/>
                </a:cubicBezTo>
                <a:cubicBezTo>
                  <a:pt x="1177" y="1236"/>
                  <a:pt x="1178" y="1236"/>
                  <a:pt x="1178" y="1237"/>
                </a:cubicBezTo>
                <a:cubicBezTo>
                  <a:pt x="1178" y="1238"/>
                  <a:pt x="1178" y="1238"/>
                  <a:pt x="1177" y="1239"/>
                </a:cubicBezTo>
                <a:cubicBezTo>
                  <a:pt x="1177" y="1240"/>
                  <a:pt x="1177" y="1241"/>
                  <a:pt x="1177" y="1243"/>
                </a:cubicBezTo>
                <a:cubicBezTo>
                  <a:pt x="1177" y="1244"/>
                  <a:pt x="1176" y="1245"/>
                  <a:pt x="1175" y="1246"/>
                </a:cubicBezTo>
                <a:cubicBezTo>
                  <a:pt x="1175" y="1246"/>
                  <a:pt x="1175" y="1247"/>
                  <a:pt x="1175" y="1248"/>
                </a:cubicBezTo>
                <a:cubicBezTo>
                  <a:pt x="1174" y="1250"/>
                  <a:pt x="1174" y="1252"/>
                  <a:pt x="1174" y="1254"/>
                </a:cubicBezTo>
                <a:cubicBezTo>
                  <a:pt x="1174" y="1255"/>
                  <a:pt x="1175" y="1255"/>
                  <a:pt x="1175" y="1256"/>
                </a:cubicBezTo>
                <a:cubicBezTo>
                  <a:pt x="1175" y="1257"/>
                  <a:pt x="1175" y="1257"/>
                  <a:pt x="1176" y="1258"/>
                </a:cubicBezTo>
                <a:cubicBezTo>
                  <a:pt x="1176" y="1260"/>
                  <a:pt x="1178" y="1260"/>
                  <a:pt x="1179" y="1260"/>
                </a:cubicBezTo>
                <a:cubicBezTo>
                  <a:pt x="1181" y="1260"/>
                  <a:pt x="1182" y="1260"/>
                  <a:pt x="1184" y="1260"/>
                </a:cubicBezTo>
                <a:cubicBezTo>
                  <a:pt x="1185" y="1261"/>
                  <a:pt x="1187" y="1260"/>
                  <a:pt x="1188" y="1261"/>
                </a:cubicBezTo>
                <a:cubicBezTo>
                  <a:pt x="1188" y="1261"/>
                  <a:pt x="1189" y="1262"/>
                  <a:pt x="1189" y="1263"/>
                </a:cubicBezTo>
                <a:cubicBezTo>
                  <a:pt x="1189" y="1264"/>
                  <a:pt x="1188" y="1264"/>
                  <a:pt x="1188" y="1265"/>
                </a:cubicBezTo>
                <a:cubicBezTo>
                  <a:pt x="1188" y="1266"/>
                  <a:pt x="1189" y="1267"/>
                  <a:pt x="1190" y="1268"/>
                </a:cubicBezTo>
                <a:cubicBezTo>
                  <a:pt x="1191" y="1268"/>
                  <a:pt x="1192" y="1269"/>
                  <a:pt x="1192" y="1269"/>
                </a:cubicBezTo>
                <a:cubicBezTo>
                  <a:pt x="1192" y="1270"/>
                  <a:pt x="1192" y="1271"/>
                  <a:pt x="1191" y="1270"/>
                </a:cubicBezTo>
                <a:cubicBezTo>
                  <a:pt x="1190" y="1270"/>
                  <a:pt x="1190" y="1269"/>
                  <a:pt x="1190" y="1269"/>
                </a:cubicBezTo>
                <a:cubicBezTo>
                  <a:pt x="1189" y="1269"/>
                  <a:pt x="1189" y="1268"/>
                  <a:pt x="1188" y="1269"/>
                </a:cubicBezTo>
                <a:cubicBezTo>
                  <a:pt x="1187" y="1269"/>
                  <a:pt x="1186" y="1271"/>
                  <a:pt x="1185" y="1270"/>
                </a:cubicBezTo>
                <a:cubicBezTo>
                  <a:pt x="1183" y="1269"/>
                  <a:pt x="1186" y="1268"/>
                  <a:pt x="1186" y="1267"/>
                </a:cubicBezTo>
                <a:cubicBezTo>
                  <a:pt x="1186" y="1266"/>
                  <a:pt x="1185" y="1266"/>
                  <a:pt x="1185" y="1267"/>
                </a:cubicBezTo>
                <a:cubicBezTo>
                  <a:pt x="1184" y="1268"/>
                  <a:pt x="1184" y="1268"/>
                  <a:pt x="1184" y="1269"/>
                </a:cubicBezTo>
                <a:cubicBezTo>
                  <a:pt x="1183" y="1270"/>
                  <a:pt x="1182" y="1271"/>
                  <a:pt x="1182" y="1273"/>
                </a:cubicBezTo>
                <a:cubicBezTo>
                  <a:pt x="1182" y="1274"/>
                  <a:pt x="1182" y="1274"/>
                  <a:pt x="1183" y="1275"/>
                </a:cubicBezTo>
                <a:cubicBezTo>
                  <a:pt x="1183" y="1275"/>
                  <a:pt x="1183" y="1276"/>
                  <a:pt x="1183" y="1277"/>
                </a:cubicBezTo>
                <a:cubicBezTo>
                  <a:pt x="1183" y="1278"/>
                  <a:pt x="1184" y="1278"/>
                  <a:pt x="1185" y="1277"/>
                </a:cubicBezTo>
                <a:cubicBezTo>
                  <a:pt x="1185" y="1277"/>
                  <a:pt x="1185" y="1276"/>
                  <a:pt x="1185" y="1275"/>
                </a:cubicBezTo>
                <a:cubicBezTo>
                  <a:pt x="1185" y="1275"/>
                  <a:pt x="1184" y="1274"/>
                  <a:pt x="1185" y="1273"/>
                </a:cubicBezTo>
                <a:cubicBezTo>
                  <a:pt x="1186" y="1273"/>
                  <a:pt x="1186" y="1274"/>
                  <a:pt x="1187" y="1275"/>
                </a:cubicBezTo>
                <a:cubicBezTo>
                  <a:pt x="1187" y="1276"/>
                  <a:pt x="1189" y="1275"/>
                  <a:pt x="1190" y="1276"/>
                </a:cubicBezTo>
                <a:cubicBezTo>
                  <a:pt x="1192" y="1277"/>
                  <a:pt x="1192" y="1279"/>
                  <a:pt x="1193" y="1280"/>
                </a:cubicBezTo>
                <a:cubicBezTo>
                  <a:pt x="1194" y="1281"/>
                  <a:pt x="1195" y="1281"/>
                  <a:pt x="1196" y="1282"/>
                </a:cubicBezTo>
                <a:cubicBezTo>
                  <a:pt x="1197" y="1283"/>
                  <a:pt x="1198" y="1285"/>
                  <a:pt x="1198" y="1286"/>
                </a:cubicBezTo>
                <a:cubicBezTo>
                  <a:pt x="1198" y="1287"/>
                  <a:pt x="1197" y="1287"/>
                  <a:pt x="1197" y="1288"/>
                </a:cubicBezTo>
                <a:cubicBezTo>
                  <a:pt x="1197" y="1289"/>
                  <a:pt x="1196" y="1290"/>
                  <a:pt x="1196" y="1291"/>
                </a:cubicBezTo>
                <a:cubicBezTo>
                  <a:pt x="1196" y="1292"/>
                  <a:pt x="1196" y="1293"/>
                  <a:pt x="1196" y="1294"/>
                </a:cubicBezTo>
                <a:cubicBezTo>
                  <a:pt x="1196" y="1296"/>
                  <a:pt x="1195" y="1297"/>
                  <a:pt x="1195" y="1299"/>
                </a:cubicBezTo>
                <a:cubicBezTo>
                  <a:pt x="1195" y="1303"/>
                  <a:pt x="1195" y="1306"/>
                  <a:pt x="1196" y="1309"/>
                </a:cubicBezTo>
                <a:cubicBezTo>
                  <a:pt x="1196" y="1311"/>
                  <a:pt x="1196" y="1313"/>
                  <a:pt x="1197" y="1316"/>
                </a:cubicBezTo>
                <a:cubicBezTo>
                  <a:pt x="1197" y="1318"/>
                  <a:pt x="1197" y="1319"/>
                  <a:pt x="1197" y="1321"/>
                </a:cubicBezTo>
                <a:cubicBezTo>
                  <a:pt x="1198" y="1323"/>
                  <a:pt x="1198" y="1325"/>
                  <a:pt x="1198" y="1326"/>
                </a:cubicBezTo>
                <a:cubicBezTo>
                  <a:pt x="1199" y="1327"/>
                  <a:pt x="1199" y="1329"/>
                  <a:pt x="1199" y="1330"/>
                </a:cubicBezTo>
                <a:cubicBezTo>
                  <a:pt x="1200" y="1332"/>
                  <a:pt x="1198" y="1333"/>
                  <a:pt x="1197" y="1333"/>
                </a:cubicBezTo>
                <a:cubicBezTo>
                  <a:pt x="1196" y="1333"/>
                  <a:pt x="1196" y="1333"/>
                  <a:pt x="1195" y="1332"/>
                </a:cubicBezTo>
                <a:cubicBezTo>
                  <a:pt x="1194" y="1332"/>
                  <a:pt x="1194" y="1332"/>
                  <a:pt x="1195" y="1331"/>
                </a:cubicBezTo>
                <a:cubicBezTo>
                  <a:pt x="1195" y="1331"/>
                  <a:pt x="1196" y="1331"/>
                  <a:pt x="1195" y="1330"/>
                </a:cubicBezTo>
                <a:cubicBezTo>
                  <a:pt x="1195" y="1330"/>
                  <a:pt x="1194" y="1330"/>
                  <a:pt x="1193" y="1330"/>
                </a:cubicBezTo>
                <a:cubicBezTo>
                  <a:pt x="1192" y="1331"/>
                  <a:pt x="1191" y="1331"/>
                  <a:pt x="1189" y="1331"/>
                </a:cubicBezTo>
                <a:cubicBezTo>
                  <a:pt x="1185" y="1330"/>
                  <a:pt x="1182" y="1333"/>
                  <a:pt x="1178" y="1334"/>
                </a:cubicBezTo>
                <a:cubicBezTo>
                  <a:pt x="1177" y="1334"/>
                  <a:pt x="1175" y="1334"/>
                  <a:pt x="1173" y="1334"/>
                </a:cubicBezTo>
                <a:cubicBezTo>
                  <a:pt x="1171" y="1335"/>
                  <a:pt x="1169" y="1335"/>
                  <a:pt x="1167" y="1336"/>
                </a:cubicBezTo>
                <a:cubicBezTo>
                  <a:pt x="1164" y="1337"/>
                  <a:pt x="1160" y="1337"/>
                  <a:pt x="1156" y="1337"/>
                </a:cubicBezTo>
                <a:cubicBezTo>
                  <a:pt x="1154" y="1337"/>
                  <a:pt x="1152" y="1336"/>
                  <a:pt x="1150" y="1336"/>
                </a:cubicBezTo>
                <a:cubicBezTo>
                  <a:pt x="1148" y="1335"/>
                  <a:pt x="1146" y="1335"/>
                  <a:pt x="1144" y="1334"/>
                </a:cubicBezTo>
                <a:cubicBezTo>
                  <a:pt x="1142" y="1333"/>
                  <a:pt x="1140" y="1333"/>
                  <a:pt x="1139" y="1332"/>
                </a:cubicBezTo>
                <a:cubicBezTo>
                  <a:pt x="1137" y="1331"/>
                  <a:pt x="1135" y="1331"/>
                  <a:pt x="1134" y="1330"/>
                </a:cubicBezTo>
                <a:cubicBezTo>
                  <a:pt x="1132" y="1330"/>
                  <a:pt x="1131" y="1329"/>
                  <a:pt x="1129" y="1328"/>
                </a:cubicBezTo>
                <a:cubicBezTo>
                  <a:pt x="1128" y="1327"/>
                  <a:pt x="1128" y="1326"/>
                  <a:pt x="1127" y="1324"/>
                </a:cubicBezTo>
                <a:cubicBezTo>
                  <a:pt x="1126" y="1323"/>
                  <a:pt x="1125" y="1322"/>
                  <a:pt x="1124" y="1321"/>
                </a:cubicBezTo>
                <a:cubicBezTo>
                  <a:pt x="1121" y="1319"/>
                  <a:pt x="1118" y="1318"/>
                  <a:pt x="1115" y="1318"/>
                </a:cubicBezTo>
                <a:cubicBezTo>
                  <a:pt x="1113" y="1317"/>
                  <a:pt x="1112" y="1317"/>
                  <a:pt x="1110" y="1316"/>
                </a:cubicBezTo>
                <a:cubicBezTo>
                  <a:pt x="1109" y="1316"/>
                  <a:pt x="1108" y="1316"/>
                  <a:pt x="1106" y="1316"/>
                </a:cubicBezTo>
                <a:cubicBezTo>
                  <a:pt x="1105" y="1315"/>
                  <a:pt x="1104" y="1315"/>
                  <a:pt x="1103" y="1314"/>
                </a:cubicBezTo>
                <a:cubicBezTo>
                  <a:pt x="1102" y="1312"/>
                  <a:pt x="1102" y="1311"/>
                  <a:pt x="1102" y="1310"/>
                </a:cubicBezTo>
                <a:cubicBezTo>
                  <a:pt x="1100" y="1307"/>
                  <a:pt x="1100" y="1304"/>
                  <a:pt x="1099" y="1301"/>
                </a:cubicBezTo>
                <a:cubicBezTo>
                  <a:pt x="1099" y="1300"/>
                  <a:pt x="1098" y="1299"/>
                  <a:pt x="1098" y="1297"/>
                </a:cubicBezTo>
                <a:cubicBezTo>
                  <a:pt x="1098" y="1296"/>
                  <a:pt x="1098" y="1294"/>
                  <a:pt x="1098" y="1293"/>
                </a:cubicBezTo>
                <a:cubicBezTo>
                  <a:pt x="1099" y="1290"/>
                  <a:pt x="1099" y="1287"/>
                  <a:pt x="1100" y="1285"/>
                </a:cubicBezTo>
                <a:cubicBezTo>
                  <a:pt x="1100" y="1283"/>
                  <a:pt x="1100" y="1282"/>
                  <a:pt x="1100" y="1280"/>
                </a:cubicBezTo>
                <a:cubicBezTo>
                  <a:pt x="1101" y="1279"/>
                  <a:pt x="1102" y="1278"/>
                  <a:pt x="1103" y="1280"/>
                </a:cubicBezTo>
                <a:cubicBezTo>
                  <a:pt x="1103" y="1281"/>
                  <a:pt x="1103" y="1281"/>
                  <a:pt x="1103" y="1282"/>
                </a:cubicBezTo>
                <a:cubicBezTo>
                  <a:pt x="1104" y="1282"/>
                  <a:pt x="1104" y="1284"/>
                  <a:pt x="1104" y="1284"/>
                </a:cubicBezTo>
                <a:cubicBezTo>
                  <a:pt x="1105" y="1282"/>
                  <a:pt x="1104" y="1282"/>
                  <a:pt x="1104" y="1280"/>
                </a:cubicBezTo>
                <a:cubicBezTo>
                  <a:pt x="1104" y="1279"/>
                  <a:pt x="1106" y="1279"/>
                  <a:pt x="1106" y="1278"/>
                </a:cubicBezTo>
                <a:cubicBezTo>
                  <a:pt x="1106" y="1277"/>
                  <a:pt x="1106" y="1275"/>
                  <a:pt x="1107" y="1275"/>
                </a:cubicBezTo>
                <a:cubicBezTo>
                  <a:pt x="1108" y="1275"/>
                  <a:pt x="1110" y="1277"/>
                  <a:pt x="1109" y="1275"/>
                </a:cubicBezTo>
                <a:cubicBezTo>
                  <a:pt x="1109" y="1274"/>
                  <a:pt x="1109" y="1274"/>
                  <a:pt x="1109" y="1274"/>
                </a:cubicBezTo>
                <a:cubicBezTo>
                  <a:pt x="1108" y="1273"/>
                  <a:pt x="1108" y="1273"/>
                  <a:pt x="1108" y="1272"/>
                </a:cubicBezTo>
                <a:cubicBezTo>
                  <a:pt x="1108" y="1271"/>
                  <a:pt x="1107" y="1271"/>
                  <a:pt x="1107" y="1270"/>
                </a:cubicBezTo>
                <a:cubicBezTo>
                  <a:pt x="1106" y="1269"/>
                  <a:pt x="1108" y="1268"/>
                  <a:pt x="1108" y="1266"/>
                </a:cubicBezTo>
                <a:cubicBezTo>
                  <a:pt x="1109" y="1265"/>
                  <a:pt x="1109" y="1264"/>
                  <a:pt x="1109" y="1263"/>
                </a:cubicBezTo>
                <a:cubicBezTo>
                  <a:pt x="1109" y="1261"/>
                  <a:pt x="1111" y="1261"/>
                  <a:pt x="1111" y="1259"/>
                </a:cubicBezTo>
                <a:cubicBezTo>
                  <a:pt x="1112" y="1258"/>
                  <a:pt x="1112" y="1256"/>
                  <a:pt x="1113" y="1255"/>
                </a:cubicBezTo>
                <a:cubicBezTo>
                  <a:pt x="1113" y="1254"/>
                  <a:pt x="1114" y="1254"/>
                  <a:pt x="1114" y="1254"/>
                </a:cubicBezTo>
                <a:cubicBezTo>
                  <a:pt x="1115" y="1254"/>
                  <a:pt x="1116" y="1254"/>
                  <a:pt x="1116" y="1253"/>
                </a:cubicBezTo>
                <a:cubicBezTo>
                  <a:pt x="1117" y="1253"/>
                  <a:pt x="1117" y="1252"/>
                  <a:pt x="1118" y="1252"/>
                </a:cubicBezTo>
                <a:cubicBezTo>
                  <a:pt x="1119" y="1252"/>
                  <a:pt x="1119" y="1252"/>
                  <a:pt x="1120" y="1252"/>
                </a:cubicBezTo>
                <a:cubicBezTo>
                  <a:pt x="1121" y="1252"/>
                  <a:pt x="1122" y="1252"/>
                  <a:pt x="1122" y="1252"/>
                </a:cubicBezTo>
                <a:cubicBezTo>
                  <a:pt x="1123" y="1252"/>
                  <a:pt x="1124" y="1252"/>
                  <a:pt x="1125" y="1252"/>
                </a:cubicBezTo>
                <a:cubicBezTo>
                  <a:pt x="1126" y="1252"/>
                  <a:pt x="1127" y="1254"/>
                  <a:pt x="1128" y="1254"/>
                </a:cubicBezTo>
                <a:cubicBezTo>
                  <a:pt x="1129" y="1254"/>
                  <a:pt x="1128" y="1253"/>
                  <a:pt x="1128" y="1253"/>
                </a:cubicBezTo>
                <a:cubicBezTo>
                  <a:pt x="1128" y="1252"/>
                  <a:pt x="1128" y="1251"/>
                  <a:pt x="1128" y="1251"/>
                </a:cubicBezTo>
                <a:cubicBezTo>
                  <a:pt x="1128" y="1251"/>
                  <a:pt x="1127" y="1250"/>
                  <a:pt x="1127" y="1250"/>
                </a:cubicBezTo>
                <a:cubicBezTo>
                  <a:pt x="1126" y="1250"/>
                  <a:pt x="1126" y="1249"/>
                  <a:pt x="1126" y="1249"/>
                </a:cubicBezTo>
                <a:cubicBezTo>
                  <a:pt x="1125" y="1247"/>
                  <a:pt x="1123" y="1247"/>
                  <a:pt x="1122" y="1246"/>
                </a:cubicBezTo>
                <a:cubicBezTo>
                  <a:pt x="1121" y="1246"/>
                  <a:pt x="1121" y="1246"/>
                  <a:pt x="1120" y="1246"/>
                </a:cubicBezTo>
                <a:cubicBezTo>
                  <a:pt x="1119" y="1246"/>
                  <a:pt x="1117" y="1246"/>
                  <a:pt x="1116" y="1246"/>
                </a:cubicBezTo>
                <a:cubicBezTo>
                  <a:pt x="1114" y="1246"/>
                  <a:pt x="1113" y="1244"/>
                  <a:pt x="1112" y="1243"/>
                </a:cubicBezTo>
                <a:cubicBezTo>
                  <a:pt x="1111" y="1242"/>
                  <a:pt x="1110" y="1241"/>
                  <a:pt x="1109" y="1240"/>
                </a:cubicBezTo>
                <a:cubicBezTo>
                  <a:pt x="1108" y="1239"/>
                  <a:pt x="1108" y="1238"/>
                  <a:pt x="1107" y="1236"/>
                </a:cubicBezTo>
                <a:cubicBezTo>
                  <a:pt x="1106" y="1235"/>
                  <a:pt x="1105" y="1234"/>
                  <a:pt x="1104" y="1233"/>
                </a:cubicBezTo>
                <a:cubicBezTo>
                  <a:pt x="1104" y="1231"/>
                  <a:pt x="1103" y="1230"/>
                  <a:pt x="1103" y="1229"/>
                </a:cubicBezTo>
                <a:cubicBezTo>
                  <a:pt x="1102" y="1227"/>
                  <a:pt x="1101" y="1226"/>
                  <a:pt x="1101" y="1225"/>
                </a:cubicBezTo>
                <a:cubicBezTo>
                  <a:pt x="1100" y="1224"/>
                  <a:pt x="1099" y="1223"/>
                  <a:pt x="1098" y="1222"/>
                </a:cubicBezTo>
                <a:cubicBezTo>
                  <a:pt x="1097" y="1221"/>
                  <a:pt x="1096" y="1220"/>
                  <a:pt x="1095" y="1218"/>
                </a:cubicBezTo>
                <a:cubicBezTo>
                  <a:pt x="1094" y="1216"/>
                  <a:pt x="1092" y="1215"/>
                  <a:pt x="1090" y="1213"/>
                </a:cubicBezTo>
                <a:cubicBezTo>
                  <a:pt x="1087" y="1211"/>
                  <a:pt x="1086" y="1208"/>
                  <a:pt x="1084" y="1205"/>
                </a:cubicBezTo>
                <a:cubicBezTo>
                  <a:pt x="1083" y="1204"/>
                  <a:pt x="1082" y="1203"/>
                  <a:pt x="1081" y="1202"/>
                </a:cubicBezTo>
                <a:cubicBezTo>
                  <a:pt x="1080" y="1201"/>
                  <a:pt x="1078" y="1200"/>
                  <a:pt x="1077" y="1198"/>
                </a:cubicBezTo>
                <a:cubicBezTo>
                  <a:pt x="1076" y="1197"/>
                  <a:pt x="1077" y="1196"/>
                  <a:pt x="1076" y="1194"/>
                </a:cubicBezTo>
                <a:cubicBezTo>
                  <a:pt x="1076" y="1193"/>
                  <a:pt x="1075" y="1192"/>
                  <a:pt x="1074" y="1191"/>
                </a:cubicBezTo>
                <a:cubicBezTo>
                  <a:pt x="1073" y="1190"/>
                  <a:pt x="1071" y="1190"/>
                  <a:pt x="1072" y="1189"/>
                </a:cubicBezTo>
                <a:cubicBezTo>
                  <a:pt x="1072" y="1188"/>
                  <a:pt x="1073" y="1187"/>
                  <a:pt x="1073" y="1186"/>
                </a:cubicBezTo>
                <a:cubicBezTo>
                  <a:pt x="1073" y="1186"/>
                  <a:pt x="1073" y="1185"/>
                  <a:pt x="1073" y="1184"/>
                </a:cubicBezTo>
                <a:cubicBezTo>
                  <a:pt x="1073" y="1183"/>
                  <a:pt x="1073" y="1181"/>
                  <a:pt x="1073" y="1180"/>
                </a:cubicBezTo>
                <a:cubicBezTo>
                  <a:pt x="1073" y="1178"/>
                  <a:pt x="1073" y="1177"/>
                  <a:pt x="1073" y="1176"/>
                </a:cubicBezTo>
                <a:cubicBezTo>
                  <a:pt x="1074" y="1174"/>
                  <a:pt x="1074" y="1173"/>
                  <a:pt x="1074" y="1172"/>
                </a:cubicBezTo>
                <a:cubicBezTo>
                  <a:pt x="1074" y="1171"/>
                  <a:pt x="1074" y="1171"/>
                  <a:pt x="1074" y="1170"/>
                </a:cubicBezTo>
                <a:cubicBezTo>
                  <a:pt x="1074" y="1170"/>
                  <a:pt x="1075" y="1169"/>
                  <a:pt x="1075" y="1169"/>
                </a:cubicBezTo>
                <a:cubicBezTo>
                  <a:pt x="1075" y="1168"/>
                  <a:pt x="1074" y="1167"/>
                  <a:pt x="1073" y="1168"/>
                </a:cubicBezTo>
                <a:cubicBezTo>
                  <a:pt x="1072" y="1168"/>
                  <a:pt x="1072" y="1170"/>
                  <a:pt x="1071" y="1169"/>
                </a:cubicBezTo>
                <a:cubicBezTo>
                  <a:pt x="1070" y="1169"/>
                  <a:pt x="1070" y="1169"/>
                  <a:pt x="1070" y="1168"/>
                </a:cubicBezTo>
                <a:cubicBezTo>
                  <a:pt x="1070" y="1168"/>
                  <a:pt x="1070" y="1168"/>
                  <a:pt x="1070" y="1167"/>
                </a:cubicBezTo>
                <a:cubicBezTo>
                  <a:pt x="1069" y="1166"/>
                  <a:pt x="1069" y="1165"/>
                  <a:pt x="1069" y="1164"/>
                </a:cubicBezTo>
                <a:cubicBezTo>
                  <a:pt x="1068" y="1163"/>
                  <a:pt x="1068" y="1162"/>
                  <a:pt x="1067" y="1161"/>
                </a:cubicBezTo>
                <a:cubicBezTo>
                  <a:pt x="1066" y="1160"/>
                  <a:pt x="1065" y="1159"/>
                  <a:pt x="1064" y="1158"/>
                </a:cubicBezTo>
                <a:cubicBezTo>
                  <a:pt x="1063" y="1157"/>
                  <a:pt x="1062" y="1157"/>
                  <a:pt x="1061" y="1156"/>
                </a:cubicBezTo>
                <a:cubicBezTo>
                  <a:pt x="1060" y="1156"/>
                  <a:pt x="1058" y="1155"/>
                  <a:pt x="1057" y="1155"/>
                </a:cubicBezTo>
                <a:cubicBezTo>
                  <a:pt x="1055" y="1154"/>
                  <a:pt x="1056" y="1153"/>
                  <a:pt x="1056" y="1152"/>
                </a:cubicBezTo>
                <a:cubicBezTo>
                  <a:pt x="1057" y="1150"/>
                  <a:pt x="1058" y="1150"/>
                  <a:pt x="1059" y="1148"/>
                </a:cubicBezTo>
                <a:cubicBezTo>
                  <a:pt x="1060" y="1147"/>
                  <a:pt x="1061" y="1146"/>
                  <a:pt x="1062" y="1145"/>
                </a:cubicBezTo>
                <a:cubicBezTo>
                  <a:pt x="1063" y="1143"/>
                  <a:pt x="1065" y="1141"/>
                  <a:pt x="1066" y="1139"/>
                </a:cubicBezTo>
                <a:cubicBezTo>
                  <a:pt x="1068" y="1137"/>
                  <a:pt x="1069" y="1134"/>
                  <a:pt x="1070" y="1131"/>
                </a:cubicBezTo>
                <a:cubicBezTo>
                  <a:pt x="1070" y="1130"/>
                  <a:pt x="1071" y="1129"/>
                  <a:pt x="1071" y="1127"/>
                </a:cubicBezTo>
                <a:cubicBezTo>
                  <a:pt x="1071" y="1127"/>
                  <a:pt x="1070" y="1124"/>
                  <a:pt x="1071" y="1123"/>
                </a:cubicBezTo>
                <a:cubicBezTo>
                  <a:pt x="1071" y="1123"/>
                  <a:pt x="1072" y="1124"/>
                  <a:pt x="1072" y="1125"/>
                </a:cubicBezTo>
                <a:cubicBezTo>
                  <a:pt x="1072" y="1126"/>
                  <a:pt x="1073" y="1126"/>
                  <a:pt x="1073" y="1127"/>
                </a:cubicBezTo>
                <a:cubicBezTo>
                  <a:pt x="1073" y="1127"/>
                  <a:pt x="1073" y="1128"/>
                  <a:pt x="1074" y="1128"/>
                </a:cubicBezTo>
                <a:cubicBezTo>
                  <a:pt x="1074" y="1128"/>
                  <a:pt x="1074" y="1127"/>
                  <a:pt x="1074" y="1127"/>
                </a:cubicBezTo>
                <a:cubicBezTo>
                  <a:pt x="1074" y="1126"/>
                  <a:pt x="1074" y="1125"/>
                  <a:pt x="1074" y="1124"/>
                </a:cubicBezTo>
                <a:cubicBezTo>
                  <a:pt x="1075" y="1123"/>
                  <a:pt x="1075" y="1124"/>
                  <a:pt x="1076" y="1125"/>
                </a:cubicBezTo>
                <a:cubicBezTo>
                  <a:pt x="1076" y="1125"/>
                  <a:pt x="1076" y="1125"/>
                  <a:pt x="1076" y="1125"/>
                </a:cubicBezTo>
                <a:cubicBezTo>
                  <a:pt x="1077" y="1125"/>
                  <a:pt x="1077" y="1125"/>
                  <a:pt x="1077" y="1126"/>
                </a:cubicBezTo>
                <a:cubicBezTo>
                  <a:pt x="1078" y="1126"/>
                  <a:pt x="1077" y="1127"/>
                  <a:pt x="1078" y="1127"/>
                </a:cubicBezTo>
                <a:cubicBezTo>
                  <a:pt x="1079" y="1127"/>
                  <a:pt x="1079" y="1126"/>
                  <a:pt x="1079" y="1125"/>
                </a:cubicBezTo>
                <a:cubicBezTo>
                  <a:pt x="1079" y="1123"/>
                  <a:pt x="1080" y="1124"/>
                  <a:pt x="1081" y="1124"/>
                </a:cubicBezTo>
                <a:cubicBezTo>
                  <a:pt x="1082" y="1124"/>
                  <a:pt x="1082" y="1123"/>
                  <a:pt x="1083" y="1123"/>
                </a:cubicBezTo>
                <a:cubicBezTo>
                  <a:pt x="1084" y="1123"/>
                  <a:pt x="1084" y="1124"/>
                  <a:pt x="1085" y="1124"/>
                </a:cubicBezTo>
                <a:cubicBezTo>
                  <a:pt x="1086" y="1124"/>
                  <a:pt x="1087" y="1123"/>
                  <a:pt x="1088" y="1122"/>
                </a:cubicBezTo>
                <a:cubicBezTo>
                  <a:pt x="1088" y="1120"/>
                  <a:pt x="1090" y="1120"/>
                  <a:pt x="1091" y="1118"/>
                </a:cubicBezTo>
                <a:cubicBezTo>
                  <a:pt x="1091" y="1118"/>
                  <a:pt x="1092" y="1117"/>
                  <a:pt x="1093" y="1117"/>
                </a:cubicBezTo>
                <a:cubicBezTo>
                  <a:pt x="1093" y="1117"/>
                  <a:pt x="1094" y="1118"/>
                  <a:pt x="1094" y="1118"/>
                </a:cubicBezTo>
                <a:cubicBezTo>
                  <a:pt x="1095" y="1119"/>
                  <a:pt x="1095" y="1119"/>
                  <a:pt x="1096" y="1119"/>
                </a:cubicBezTo>
                <a:cubicBezTo>
                  <a:pt x="1096" y="1120"/>
                  <a:pt x="1096" y="1120"/>
                  <a:pt x="1097" y="1120"/>
                </a:cubicBezTo>
                <a:cubicBezTo>
                  <a:pt x="1097" y="1120"/>
                  <a:pt x="1097" y="1120"/>
                  <a:pt x="1097" y="1119"/>
                </a:cubicBezTo>
                <a:cubicBezTo>
                  <a:pt x="1097" y="1119"/>
                  <a:pt x="1096" y="1119"/>
                  <a:pt x="1096" y="1118"/>
                </a:cubicBezTo>
                <a:cubicBezTo>
                  <a:pt x="1096" y="1118"/>
                  <a:pt x="1096" y="1117"/>
                  <a:pt x="1096" y="1116"/>
                </a:cubicBezTo>
                <a:cubicBezTo>
                  <a:pt x="1095" y="1116"/>
                  <a:pt x="1095" y="1116"/>
                  <a:pt x="1095" y="1115"/>
                </a:cubicBezTo>
                <a:cubicBezTo>
                  <a:pt x="1095" y="1114"/>
                  <a:pt x="1095" y="1114"/>
                  <a:pt x="1096" y="1114"/>
                </a:cubicBezTo>
                <a:cubicBezTo>
                  <a:pt x="1098" y="1113"/>
                  <a:pt x="1099" y="1112"/>
                  <a:pt x="1101" y="1113"/>
                </a:cubicBezTo>
                <a:cubicBezTo>
                  <a:pt x="1102" y="1113"/>
                  <a:pt x="1104" y="1113"/>
                  <a:pt x="1104" y="1111"/>
                </a:cubicBezTo>
                <a:cubicBezTo>
                  <a:pt x="1104" y="1110"/>
                  <a:pt x="1104" y="1110"/>
                  <a:pt x="1105" y="1109"/>
                </a:cubicBezTo>
                <a:cubicBezTo>
                  <a:pt x="1105" y="1109"/>
                  <a:pt x="1106" y="1110"/>
                  <a:pt x="1106" y="1110"/>
                </a:cubicBezTo>
                <a:cubicBezTo>
                  <a:pt x="1107" y="1110"/>
                  <a:pt x="1107" y="1110"/>
                  <a:pt x="1107" y="1110"/>
                </a:cubicBezTo>
                <a:cubicBezTo>
                  <a:pt x="1108" y="1109"/>
                  <a:pt x="1106" y="1109"/>
                  <a:pt x="1106" y="1108"/>
                </a:cubicBezTo>
                <a:cubicBezTo>
                  <a:pt x="1105" y="1107"/>
                  <a:pt x="1106" y="1106"/>
                  <a:pt x="1106" y="1105"/>
                </a:cubicBezTo>
                <a:cubicBezTo>
                  <a:pt x="1107" y="1105"/>
                  <a:pt x="1107" y="1105"/>
                  <a:pt x="1107" y="1104"/>
                </a:cubicBezTo>
                <a:cubicBezTo>
                  <a:pt x="1108" y="1104"/>
                  <a:pt x="1107" y="1103"/>
                  <a:pt x="1108" y="1102"/>
                </a:cubicBezTo>
                <a:cubicBezTo>
                  <a:pt x="1108" y="1102"/>
                  <a:pt x="1109" y="1102"/>
                  <a:pt x="1110" y="1102"/>
                </a:cubicBezTo>
                <a:cubicBezTo>
                  <a:pt x="1113" y="1102"/>
                  <a:pt x="1116" y="1103"/>
                  <a:pt x="1120" y="1102"/>
                </a:cubicBezTo>
                <a:cubicBezTo>
                  <a:pt x="1122" y="1101"/>
                  <a:pt x="1123" y="1100"/>
                  <a:pt x="1124" y="1098"/>
                </a:cubicBezTo>
                <a:cubicBezTo>
                  <a:pt x="1126" y="1097"/>
                  <a:pt x="1128" y="1096"/>
                  <a:pt x="1129" y="1095"/>
                </a:cubicBezTo>
                <a:cubicBezTo>
                  <a:pt x="1130" y="1095"/>
                  <a:pt x="1131" y="1095"/>
                  <a:pt x="1132" y="1095"/>
                </a:cubicBezTo>
                <a:cubicBezTo>
                  <a:pt x="1133" y="1094"/>
                  <a:pt x="1134" y="1093"/>
                  <a:pt x="1134" y="1093"/>
                </a:cubicBezTo>
                <a:cubicBezTo>
                  <a:pt x="1135" y="1092"/>
                  <a:pt x="1136" y="1093"/>
                  <a:pt x="1137" y="1092"/>
                </a:cubicBezTo>
                <a:cubicBezTo>
                  <a:pt x="1138" y="1092"/>
                  <a:pt x="1138" y="1092"/>
                  <a:pt x="1138" y="1091"/>
                </a:cubicBezTo>
                <a:cubicBezTo>
                  <a:pt x="1139" y="1090"/>
                  <a:pt x="1141" y="1091"/>
                  <a:pt x="1143" y="1090"/>
                </a:cubicBezTo>
                <a:cubicBezTo>
                  <a:pt x="1144" y="1089"/>
                  <a:pt x="1144" y="1088"/>
                  <a:pt x="1146" y="1089"/>
                </a:cubicBezTo>
                <a:cubicBezTo>
                  <a:pt x="1147" y="1089"/>
                  <a:pt x="1147" y="1089"/>
                  <a:pt x="1148" y="1090"/>
                </a:cubicBezTo>
                <a:cubicBezTo>
                  <a:pt x="1149" y="1090"/>
                  <a:pt x="1149" y="1090"/>
                  <a:pt x="1150" y="1090"/>
                </a:cubicBezTo>
                <a:cubicBezTo>
                  <a:pt x="1152" y="1090"/>
                  <a:pt x="1153" y="1091"/>
                  <a:pt x="1154" y="1091"/>
                </a:cubicBezTo>
                <a:cubicBezTo>
                  <a:pt x="1156" y="1092"/>
                  <a:pt x="1157" y="1092"/>
                  <a:pt x="1158" y="1092"/>
                </a:cubicBezTo>
                <a:cubicBezTo>
                  <a:pt x="1160" y="1093"/>
                  <a:pt x="1161" y="1094"/>
                  <a:pt x="1162" y="1095"/>
                </a:cubicBezTo>
                <a:cubicBezTo>
                  <a:pt x="1163" y="1095"/>
                  <a:pt x="1164" y="1097"/>
                  <a:pt x="1166" y="1096"/>
                </a:cubicBezTo>
                <a:cubicBezTo>
                  <a:pt x="1166" y="1095"/>
                  <a:pt x="1166" y="1095"/>
                  <a:pt x="1166" y="1095"/>
                </a:cubicBezTo>
                <a:cubicBezTo>
                  <a:pt x="1168" y="1094"/>
                  <a:pt x="1168" y="1092"/>
                  <a:pt x="1170" y="1091"/>
                </a:cubicBezTo>
                <a:cubicBezTo>
                  <a:pt x="1172" y="1091"/>
                  <a:pt x="1172" y="1093"/>
                  <a:pt x="1173" y="1094"/>
                </a:cubicBezTo>
                <a:cubicBezTo>
                  <a:pt x="1175" y="1094"/>
                  <a:pt x="1176" y="1093"/>
                  <a:pt x="1177" y="1094"/>
                </a:cubicBezTo>
                <a:cubicBezTo>
                  <a:pt x="1179" y="1095"/>
                  <a:pt x="1180" y="1096"/>
                  <a:pt x="1181" y="1097"/>
                </a:cubicBezTo>
                <a:cubicBezTo>
                  <a:pt x="1181" y="1098"/>
                  <a:pt x="1182" y="1099"/>
                  <a:pt x="1182" y="1101"/>
                </a:cubicBezTo>
                <a:cubicBezTo>
                  <a:pt x="1183" y="1101"/>
                  <a:pt x="1183" y="1102"/>
                  <a:pt x="1183" y="1102"/>
                </a:cubicBezTo>
                <a:cubicBezTo>
                  <a:pt x="1183" y="1103"/>
                  <a:pt x="1184" y="1104"/>
                  <a:pt x="1184" y="1106"/>
                </a:cubicBezTo>
                <a:cubicBezTo>
                  <a:pt x="1184" y="1107"/>
                  <a:pt x="1185" y="1108"/>
                  <a:pt x="1185" y="1109"/>
                </a:cubicBezTo>
                <a:cubicBezTo>
                  <a:pt x="1185" y="1111"/>
                  <a:pt x="1185" y="1114"/>
                  <a:pt x="1184" y="1117"/>
                </a:cubicBezTo>
                <a:cubicBezTo>
                  <a:pt x="1182" y="1119"/>
                  <a:pt x="1181" y="1122"/>
                  <a:pt x="1181" y="1125"/>
                </a:cubicBezTo>
                <a:cubicBezTo>
                  <a:pt x="1181" y="1127"/>
                  <a:pt x="1182" y="1130"/>
                  <a:pt x="1183" y="1131"/>
                </a:cubicBezTo>
                <a:cubicBezTo>
                  <a:pt x="1185" y="1132"/>
                  <a:pt x="1186" y="1132"/>
                  <a:pt x="1188" y="1132"/>
                </a:cubicBezTo>
                <a:cubicBezTo>
                  <a:pt x="1189" y="1133"/>
                  <a:pt x="1191" y="1133"/>
                  <a:pt x="1192" y="1133"/>
                </a:cubicBezTo>
                <a:cubicBezTo>
                  <a:pt x="1194" y="1132"/>
                  <a:pt x="1195" y="1132"/>
                  <a:pt x="1196" y="1131"/>
                </a:cubicBezTo>
                <a:cubicBezTo>
                  <a:pt x="1197" y="1131"/>
                  <a:pt x="1198" y="1130"/>
                  <a:pt x="1199" y="1129"/>
                </a:cubicBezTo>
                <a:cubicBezTo>
                  <a:pt x="1200" y="1128"/>
                  <a:pt x="1202" y="1128"/>
                  <a:pt x="1203" y="1129"/>
                </a:cubicBezTo>
                <a:cubicBezTo>
                  <a:pt x="1203" y="1130"/>
                  <a:pt x="1203" y="1131"/>
                  <a:pt x="1203" y="1131"/>
                </a:cubicBezTo>
                <a:cubicBezTo>
                  <a:pt x="1204" y="1132"/>
                  <a:pt x="1204" y="1132"/>
                  <a:pt x="1204" y="1133"/>
                </a:cubicBezTo>
                <a:cubicBezTo>
                  <a:pt x="1204" y="1135"/>
                  <a:pt x="1203" y="1136"/>
                  <a:pt x="1204" y="1137"/>
                </a:cubicBezTo>
                <a:cubicBezTo>
                  <a:pt x="1205" y="1138"/>
                  <a:pt x="1207" y="1139"/>
                  <a:pt x="1205" y="1140"/>
                </a:cubicBezTo>
                <a:cubicBezTo>
                  <a:pt x="1204" y="1140"/>
                  <a:pt x="1202" y="1140"/>
                  <a:pt x="1201" y="1140"/>
                </a:cubicBezTo>
                <a:cubicBezTo>
                  <a:pt x="1200" y="1141"/>
                  <a:pt x="1198" y="1141"/>
                  <a:pt x="1197" y="1142"/>
                </a:cubicBezTo>
                <a:cubicBezTo>
                  <a:pt x="1196" y="1142"/>
                  <a:pt x="1195" y="1141"/>
                  <a:pt x="1193" y="1142"/>
                </a:cubicBezTo>
                <a:cubicBezTo>
                  <a:pt x="1190" y="1143"/>
                  <a:pt x="1189" y="1147"/>
                  <a:pt x="1188" y="1149"/>
                </a:cubicBezTo>
                <a:cubicBezTo>
                  <a:pt x="1187" y="1151"/>
                  <a:pt x="1187" y="1152"/>
                  <a:pt x="1186" y="1153"/>
                </a:cubicBezTo>
                <a:cubicBezTo>
                  <a:pt x="1185" y="1155"/>
                  <a:pt x="1183" y="1155"/>
                  <a:pt x="1184" y="1153"/>
                </a:cubicBezTo>
                <a:cubicBezTo>
                  <a:pt x="1185" y="1152"/>
                  <a:pt x="1185" y="1152"/>
                  <a:pt x="1186" y="1151"/>
                </a:cubicBezTo>
                <a:cubicBezTo>
                  <a:pt x="1186" y="1150"/>
                  <a:pt x="1187" y="1150"/>
                  <a:pt x="1187" y="1149"/>
                </a:cubicBezTo>
                <a:cubicBezTo>
                  <a:pt x="1187" y="1148"/>
                  <a:pt x="1188" y="1147"/>
                  <a:pt x="1188" y="1145"/>
                </a:cubicBezTo>
                <a:cubicBezTo>
                  <a:pt x="1189" y="1143"/>
                  <a:pt x="1192" y="1141"/>
                  <a:pt x="1194" y="1140"/>
                </a:cubicBezTo>
                <a:cubicBezTo>
                  <a:pt x="1195" y="1140"/>
                  <a:pt x="1195" y="1141"/>
                  <a:pt x="1196" y="1141"/>
                </a:cubicBezTo>
                <a:cubicBezTo>
                  <a:pt x="1197" y="1141"/>
                  <a:pt x="1197" y="1141"/>
                  <a:pt x="1198" y="1140"/>
                </a:cubicBezTo>
                <a:cubicBezTo>
                  <a:pt x="1199" y="1140"/>
                  <a:pt x="1200" y="1138"/>
                  <a:pt x="1200" y="1137"/>
                </a:cubicBezTo>
                <a:cubicBezTo>
                  <a:pt x="1200" y="1136"/>
                  <a:pt x="1199" y="1134"/>
                  <a:pt x="1198" y="1134"/>
                </a:cubicBezTo>
                <a:cubicBezTo>
                  <a:pt x="1196" y="1134"/>
                  <a:pt x="1195" y="1136"/>
                  <a:pt x="1193" y="1136"/>
                </a:cubicBezTo>
                <a:cubicBezTo>
                  <a:pt x="1192" y="1137"/>
                  <a:pt x="1191" y="1135"/>
                  <a:pt x="1189" y="1135"/>
                </a:cubicBezTo>
                <a:cubicBezTo>
                  <a:pt x="1188" y="1134"/>
                  <a:pt x="1186" y="1135"/>
                  <a:pt x="1184" y="1135"/>
                </a:cubicBezTo>
                <a:cubicBezTo>
                  <a:pt x="1183" y="1135"/>
                  <a:pt x="1181" y="1135"/>
                  <a:pt x="1179" y="1134"/>
                </a:cubicBezTo>
                <a:cubicBezTo>
                  <a:pt x="1177" y="1134"/>
                  <a:pt x="1176" y="1134"/>
                  <a:pt x="1174" y="1133"/>
                </a:cubicBezTo>
                <a:cubicBezTo>
                  <a:pt x="1171" y="1133"/>
                  <a:pt x="1168" y="1133"/>
                  <a:pt x="1165" y="1133"/>
                </a:cubicBezTo>
                <a:cubicBezTo>
                  <a:pt x="1163" y="1133"/>
                  <a:pt x="1163" y="1132"/>
                  <a:pt x="1161" y="1132"/>
                </a:cubicBezTo>
                <a:cubicBezTo>
                  <a:pt x="1160" y="1132"/>
                  <a:pt x="1159" y="1132"/>
                  <a:pt x="1158" y="1131"/>
                </a:cubicBezTo>
                <a:cubicBezTo>
                  <a:pt x="1157" y="1131"/>
                  <a:pt x="1155" y="1128"/>
                  <a:pt x="1154" y="1130"/>
                </a:cubicBezTo>
                <a:cubicBezTo>
                  <a:pt x="1154" y="1131"/>
                  <a:pt x="1154" y="1132"/>
                  <a:pt x="1153" y="1132"/>
                </a:cubicBezTo>
                <a:cubicBezTo>
                  <a:pt x="1152" y="1132"/>
                  <a:pt x="1152" y="1133"/>
                  <a:pt x="1151" y="1132"/>
                </a:cubicBezTo>
                <a:cubicBezTo>
                  <a:pt x="1150" y="1132"/>
                  <a:pt x="1150" y="1132"/>
                  <a:pt x="1149" y="1132"/>
                </a:cubicBezTo>
                <a:cubicBezTo>
                  <a:pt x="1148" y="1132"/>
                  <a:pt x="1147" y="1134"/>
                  <a:pt x="1146" y="1135"/>
                </a:cubicBezTo>
                <a:cubicBezTo>
                  <a:pt x="1145" y="1136"/>
                  <a:pt x="1145" y="1138"/>
                  <a:pt x="1145" y="1139"/>
                </a:cubicBezTo>
                <a:cubicBezTo>
                  <a:pt x="1144" y="1140"/>
                  <a:pt x="1142" y="1140"/>
                  <a:pt x="1141" y="1141"/>
                </a:cubicBezTo>
                <a:cubicBezTo>
                  <a:pt x="1140" y="1141"/>
                  <a:pt x="1139" y="1142"/>
                  <a:pt x="1140" y="1144"/>
                </a:cubicBezTo>
                <a:cubicBezTo>
                  <a:pt x="1141" y="1144"/>
                  <a:pt x="1141" y="1144"/>
                  <a:pt x="1142" y="1145"/>
                </a:cubicBezTo>
                <a:cubicBezTo>
                  <a:pt x="1143" y="1145"/>
                  <a:pt x="1143" y="1146"/>
                  <a:pt x="1144" y="1146"/>
                </a:cubicBezTo>
                <a:cubicBezTo>
                  <a:pt x="1144" y="1147"/>
                  <a:pt x="1145" y="1147"/>
                  <a:pt x="1145" y="1148"/>
                </a:cubicBezTo>
                <a:cubicBezTo>
                  <a:pt x="1146" y="1149"/>
                  <a:pt x="1145" y="1149"/>
                  <a:pt x="1146" y="1150"/>
                </a:cubicBezTo>
                <a:cubicBezTo>
                  <a:pt x="1147" y="1151"/>
                  <a:pt x="1148" y="1151"/>
                  <a:pt x="1149" y="1151"/>
                </a:cubicBezTo>
                <a:cubicBezTo>
                  <a:pt x="1150" y="1151"/>
                  <a:pt x="1151" y="1151"/>
                  <a:pt x="1151" y="1152"/>
                </a:cubicBezTo>
                <a:cubicBezTo>
                  <a:pt x="1150" y="1152"/>
                  <a:pt x="1149" y="1152"/>
                  <a:pt x="1149" y="1153"/>
                </a:cubicBezTo>
                <a:cubicBezTo>
                  <a:pt x="1148" y="1153"/>
                  <a:pt x="1148" y="1153"/>
                  <a:pt x="1148" y="1153"/>
                </a:cubicBezTo>
                <a:cubicBezTo>
                  <a:pt x="1147" y="1152"/>
                  <a:pt x="1147" y="1151"/>
                  <a:pt x="1146" y="1152"/>
                </a:cubicBezTo>
                <a:cubicBezTo>
                  <a:pt x="1145" y="1152"/>
                  <a:pt x="1145" y="1152"/>
                  <a:pt x="1145" y="1153"/>
                </a:cubicBezTo>
                <a:cubicBezTo>
                  <a:pt x="1144" y="1153"/>
                  <a:pt x="1143" y="1153"/>
                  <a:pt x="1142" y="1153"/>
                </a:cubicBezTo>
                <a:cubicBezTo>
                  <a:pt x="1141" y="1153"/>
                  <a:pt x="1141" y="1152"/>
                  <a:pt x="1140" y="1151"/>
                </a:cubicBezTo>
                <a:cubicBezTo>
                  <a:pt x="1139" y="1150"/>
                  <a:pt x="1138" y="1150"/>
                  <a:pt x="1136" y="1150"/>
                </a:cubicBezTo>
                <a:cubicBezTo>
                  <a:pt x="1135" y="1150"/>
                  <a:pt x="1133" y="1150"/>
                  <a:pt x="1131" y="1150"/>
                </a:cubicBezTo>
                <a:cubicBezTo>
                  <a:pt x="1130" y="1149"/>
                  <a:pt x="1129" y="1148"/>
                  <a:pt x="1127" y="1149"/>
                </a:cubicBezTo>
                <a:cubicBezTo>
                  <a:pt x="1126" y="1150"/>
                  <a:pt x="1126" y="1151"/>
                  <a:pt x="1125" y="1152"/>
                </a:cubicBezTo>
                <a:cubicBezTo>
                  <a:pt x="1124" y="1154"/>
                  <a:pt x="1125" y="1155"/>
                  <a:pt x="1126" y="1156"/>
                </a:cubicBezTo>
                <a:cubicBezTo>
                  <a:pt x="1127" y="1157"/>
                  <a:pt x="1128" y="1158"/>
                  <a:pt x="1130" y="1158"/>
                </a:cubicBezTo>
                <a:cubicBezTo>
                  <a:pt x="1131" y="1158"/>
                  <a:pt x="1133" y="1157"/>
                  <a:pt x="1134" y="1158"/>
                </a:cubicBezTo>
                <a:cubicBezTo>
                  <a:pt x="1135" y="1159"/>
                  <a:pt x="1137" y="1161"/>
                  <a:pt x="1138" y="1162"/>
                </a:cubicBezTo>
                <a:cubicBezTo>
                  <a:pt x="1139" y="1163"/>
                  <a:pt x="1141" y="1166"/>
                  <a:pt x="1141" y="1168"/>
                </a:cubicBezTo>
                <a:cubicBezTo>
                  <a:pt x="1141" y="1169"/>
                  <a:pt x="1141" y="1170"/>
                  <a:pt x="1142" y="1171"/>
                </a:cubicBezTo>
                <a:cubicBezTo>
                  <a:pt x="1142" y="1172"/>
                  <a:pt x="1142" y="1172"/>
                  <a:pt x="1143" y="1173"/>
                </a:cubicBezTo>
                <a:cubicBezTo>
                  <a:pt x="1144" y="1176"/>
                  <a:pt x="1146" y="1179"/>
                  <a:pt x="1146" y="1183"/>
                </a:cubicBezTo>
                <a:cubicBezTo>
                  <a:pt x="1146" y="1184"/>
                  <a:pt x="1145" y="1186"/>
                  <a:pt x="1147" y="1186"/>
                </a:cubicBezTo>
                <a:cubicBezTo>
                  <a:pt x="1147" y="1186"/>
                  <a:pt x="1148" y="1185"/>
                  <a:pt x="1149" y="1185"/>
                </a:cubicBezTo>
                <a:cubicBezTo>
                  <a:pt x="1149" y="1185"/>
                  <a:pt x="1150" y="1185"/>
                  <a:pt x="1151" y="1185"/>
                </a:cubicBezTo>
                <a:cubicBezTo>
                  <a:pt x="1152" y="1185"/>
                  <a:pt x="1153" y="1185"/>
                  <a:pt x="1154" y="1187"/>
                </a:cubicBezTo>
                <a:cubicBezTo>
                  <a:pt x="1155" y="1188"/>
                  <a:pt x="1156" y="1189"/>
                  <a:pt x="1157" y="1190"/>
                </a:cubicBezTo>
                <a:cubicBezTo>
                  <a:pt x="1157" y="1191"/>
                  <a:pt x="1158" y="1193"/>
                  <a:pt x="1159" y="1193"/>
                </a:cubicBezTo>
                <a:cubicBezTo>
                  <a:pt x="1161" y="1193"/>
                  <a:pt x="1162" y="1192"/>
                  <a:pt x="1163" y="1192"/>
                </a:cubicBezTo>
                <a:cubicBezTo>
                  <a:pt x="1164" y="1192"/>
                  <a:pt x="1165" y="1194"/>
                  <a:pt x="1166" y="1194"/>
                </a:cubicBezTo>
                <a:cubicBezTo>
                  <a:pt x="1168" y="1194"/>
                  <a:pt x="1169" y="1193"/>
                  <a:pt x="1170" y="1193"/>
                </a:cubicBezTo>
                <a:cubicBezTo>
                  <a:pt x="1171" y="1194"/>
                  <a:pt x="1173" y="1194"/>
                  <a:pt x="1173" y="1196"/>
                </a:cubicBezTo>
                <a:cubicBezTo>
                  <a:pt x="1173" y="1196"/>
                  <a:pt x="1172" y="1196"/>
                  <a:pt x="1172" y="1196"/>
                </a:cubicBezTo>
                <a:cubicBezTo>
                  <a:pt x="1171" y="1197"/>
                  <a:pt x="1172" y="1197"/>
                  <a:pt x="1172" y="1198"/>
                </a:cubicBezTo>
                <a:cubicBezTo>
                  <a:pt x="1173" y="1199"/>
                  <a:pt x="1173" y="1201"/>
                  <a:pt x="1173" y="1202"/>
                </a:cubicBezTo>
                <a:cubicBezTo>
                  <a:pt x="1172" y="1203"/>
                  <a:pt x="1171" y="1204"/>
                  <a:pt x="1170" y="1206"/>
                </a:cubicBezTo>
                <a:cubicBezTo>
                  <a:pt x="1170" y="1206"/>
                  <a:pt x="1169" y="1207"/>
                  <a:pt x="1169" y="1208"/>
                </a:cubicBezTo>
                <a:cubicBezTo>
                  <a:pt x="1168" y="1209"/>
                  <a:pt x="1168" y="1210"/>
                  <a:pt x="1168" y="1211"/>
                </a:cubicBezTo>
                <a:cubicBezTo>
                  <a:pt x="1168" y="1213"/>
                  <a:pt x="1168" y="1215"/>
                  <a:pt x="1168" y="1218"/>
                </a:cubicBezTo>
                <a:cubicBezTo>
                  <a:pt x="1168" y="1219"/>
                  <a:pt x="1169" y="1220"/>
                  <a:pt x="1170" y="1221"/>
                </a:cubicBezTo>
                <a:cubicBezTo>
                  <a:pt x="1171" y="1223"/>
                  <a:pt x="1171" y="1224"/>
                  <a:pt x="1172" y="1225"/>
                </a:cubicBezTo>
                <a:cubicBezTo>
                  <a:pt x="1172" y="1227"/>
                  <a:pt x="1174" y="1228"/>
                  <a:pt x="1175" y="1230"/>
                </a:cubicBezTo>
                <a:cubicBezTo>
                  <a:pt x="1175" y="1231"/>
                  <a:pt x="1176" y="1233"/>
                  <a:pt x="1177" y="1235"/>
                </a:cubicBezTo>
                <a:cubicBezTo>
                  <a:pt x="1177" y="1235"/>
                  <a:pt x="1177" y="1235"/>
                  <a:pt x="1177" y="1235"/>
                </a:cubicBezTo>
                <a:cubicBezTo>
                  <a:pt x="1177" y="1234"/>
                  <a:pt x="1178" y="1233"/>
                  <a:pt x="1177" y="1232"/>
                </a:cubicBezTo>
                <a:cubicBezTo>
                  <a:pt x="1177" y="1232"/>
                  <a:pt x="1177" y="1231"/>
                  <a:pt x="1177" y="1230"/>
                </a:cubicBezTo>
                <a:cubicBezTo>
                  <a:pt x="1176" y="1229"/>
                  <a:pt x="1176" y="1227"/>
                  <a:pt x="1177" y="1226"/>
                </a:cubicBezTo>
                <a:cubicBezTo>
                  <a:pt x="1177" y="1225"/>
                  <a:pt x="1177" y="1225"/>
                  <a:pt x="1178" y="1224"/>
                </a:cubicBezTo>
                <a:cubicBezTo>
                  <a:pt x="1178" y="1224"/>
                  <a:pt x="1178" y="1223"/>
                  <a:pt x="1178" y="1222"/>
                </a:cubicBezTo>
                <a:cubicBezTo>
                  <a:pt x="1178" y="1221"/>
                  <a:pt x="1179" y="1219"/>
                  <a:pt x="1177" y="1220"/>
                </a:cubicBezTo>
                <a:cubicBezTo>
                  <a:pt x="1176" y="1221"/>
                  <a:pt x="1176" y="1221"/>
                  <a:pt x="1176" y="1220"/>
                </a:cubicBezTo>
                <a:cubicBezTo>
                  <a:pt x="1176" y="1219"/>
                  <a:pt x="1177" y="1219"/>
                  <a:pt x="1177" y="1218"/>
                </a:cubicBezTo>
                <a:cubicBezTo>
                  <a:pt x="1177" y="1218"/>
                  <a:pt x="1177" y="1217"/>
                  <a:pt x="1177" y="1216"/>
                </a:cubicBezTo>
                <a:cubicBezTo>
                  <a:pt x="1178" y="1215"/>
                  <a:pt x="1179" y="1214"/>
                  <a:pt x="1180" y="1213"/>
                </a:cubicBezTo>
                <a:cubicBezTo>
                  <a:pt x="1180" y="1213"/>
                  <a:pt x="1181" y="1212"/>
                  <a:pt x="1181" y="1212"/>
                </a:cubicBezTo>
                <a:cubicBezTo>
                  <a:pt x="1183" y="1211"/>
                  <a:pt x="1184" y="1212"/>
                  <a:pt x="1186" y="1211"/>
                </a:cubicBezTo>
                <a:cubicBezTo>
                  <a:pt x="1186" y="1211"/>
                  <a:pt x="1187" y="1211"/>
                  <a:pt x="1187" y="1210"/>
                </a:cubicBezTo>
                <a:cubicBezTo>
                  <a:pt x="1188" y="1210"/>
                  <a:pt x="1189" y="1210"/>
                  <a:pt x="1190" y="1210"/>
                </a:cubicBezTo>
                <a:cubicBezTo>
                  <a:pt x="1191" y="1210"/>
                  <a:pt x="1192" y="1209"/>
                  <a:pt x="1194" y="1209"/>
                </a:cubicBezTo>
                <a:cubicBezTo>
                  <a:pt x="1194" y="1209"/>
                  <a:pt x="1195" y="1209"/>
                  <a:pt x="1195" y="1210"/>
                </a:cubicBezTo>
                <a:cubicBezTo>
                  <a:pt x="1195" y="1210"/>
                  <a:pt x="1195" y="1210"/>
                  <a:pt x="1195" y="1210"/>
                </a:cubicBezTo>
                <a:cubicBezTo>
                  <a:pt x="1196" y="1211"/>
                  <a:pt x="1196" y="1211"/>
                  <a:pt x="1197" y="1211"/>
                </a:cubicBezTo>
                <a:cubicBezTo>
                  <a:pt x="1198" y="1212"/>
                  <a:pt x="1198" y="1214"/>
                  <a:pt x="1198" y="1216"/>
                </a:cubicBezTo>
                <a:cubicBezTo>
                  <a:pt x="1198" y="1217"/>
                  <a:pt x="1198" y="1217"/>
                  <a:pt x="1198" y="1218"/>
                </a:cubicBezTo>
                <a:cubicBezTo>
                  <a:pt x="1199" y="1219"/>
                  <a:pt x="1199" y="1220"/>
                  <a:pt x="1200" y="1220"/>
                </a:cubicBezTo>
                <a:cubicBezTo>
                  <a:pt x="1200" y="1221"/>
                  <a:pt x="1200" y="1222"/>
                  <a:pt x="1200" y="1223"/>
                </a:cubicBezTo>
                <a:cubicBezTo>
                  <a:pt x="1200" y="1225"/>
                  <a:pt x="1201" y="1225"/>
                  <a:pt x="1202" y="1226"/>
                </a:cubicBezTo>
                <a:cubicBezTo>
                  <a:pt x="1203" y="1227"/>
                  <a:pt x="1204" y="1229"/>
                  <a:pt x="1205" y="1229"/>
                </a:cubicBezTo>
                <a:cubicBezTo>
                  <a:pt x="1207" y="1230"/>
                  <a:pt x="1208" y="1230"/>
                  <a:pt x="1209" y="1231"/>
                </a:cubicBezTo>
                <a:cubicBezTo>
                  <a:pt x="1211" y="1232"/>
                  <a:pt x="1212" y="1233"/>
                  <a:pt x="1213" y="1235"/>
                </a:cubicBezTo>
                <a:cubicBezTo>
                  <a:pt x="1214" y="1236"/>
                  <a:pt x="1214" y="1237"/>
                  <a:pt x="1213" y="1238"/>
                </a:cubicBezTo>
                <a:close/>
                <a:moveTo>
                  <a:pt x="1342" y="1108"/>
                </a:moveTo>
                <a:cubicBezTo>
                  <a:pt x="1341" y="1109"/>
                  <a:pt x="1341" y="1110"/>
                  <a:pt x="1340" y="1112"/>
                </a:cubicBezTo>
                <a:cubicBezTo>
                  <a:pt x="1339" y="1113"/>
                  <a:pt x="1338" y="1113"/>
                  <a:pt x="1336" y="1113"/>
                </a:cubicBezTo>
                <a:cubicBezTo>
                  <a:pt x="1334" y="1113"/>
                  <a:pt x="1334" y="1114"/>
                  <a:pt x="1333" y="1115"/>
                </a:cubicBezTo>
                <a:cubicBezTo>
                  <a:pt x="1332" y="1116"/>
                  <a:pt x="1331" y="1117"/>
                  <a:pt x="1329" y="1118"/>
                </a:cubicBezTo>
                <a:cubicBezTo>
                  <a:pt x="1329" y="1118"/>
                  <a:pt x="1328" y="1118"/>
                  <a:pt x="1327" y="1119"/>
                </a:cubicBezTo>
                <a:cubicBezTo>
                  <a:pt x="1326" y="1120"/>
                  <a:pt x="1326" y="1121"/>
                  <a:pt x="1324" y="1122"/>
                </a:cubicBezTo>
                <a:cubicBezTo>
                  <a:pt x="1323" y="1122"/>
                  <a:pt x="1321" y="1121"/>
                  <a:pt x="1320" y="1120"/>
                </a:cubicBezTo>
                <a:cubicBezTo>
                  <a:pt x="1319" y="1120"/>
                  <a:pt x="1318" y="1120"/>
                  <a:pt x="1316" y="1120"/>
                </a:cubicBezTo>
                <a:cubicBezTo>
                  <a:pt x="1315" y="1120"/>
                  <a:pt x="1315" y="1119"/>
                  <a:pt x="1314" y="1119"/>
                </a:cubicBezTo>
                <a:cubicBezTo>
                  <a:pt x="1311" y="1119"/>
                  <a:pt x="1313" y="1120"/>
                  <a:pt x="1313" y="1121"/>
                </a:cubicBezTo>
                <a:cubicBezTo>
                  <a:pt x="1314" y="1123"/>
                  <a:pt x="1312" y="1122"/>
                  <a:pt x="1311" y="1123"/>
                </a:cubicBezTo>
                <a:cubicBezTo>
                  <a:pt x="1311" y="1124"/>
                  <a:pt x="1312" y="1125"/>
                  <a:pt x="1312" y="1126"/>
                </a:cubicBezTo>
                <a:cubicBezTo>
                  <a:pt x="1312" y="1127"/>
                  <a:pt x="1310" y="1127"/>
                  <a:pt x="1311" y="1129"/>
                </a:cubicBezTo>
                <a:cubicBezTo>
                  <a:pt x="1313" y="1130"/>
                  <a:pt x="1316" y="1128"/>
                  <a:pt x="1317" y="1129"/>
                </a:cubicBezTo>
                <a:cubicBezTo>
                  <a:pt x="1319" y="1130"/>
                  <a:pt x="1320" y="1132"/>
                  <a:pt x="1320" y="1134"/>
                </a:cubicBezTo>
                <a:cubicBezTo>
                  <a:pt x="1320" y="1136"/>
                  <a:pt x="1319" y="1138"/>
                  <a:pt x="1319" y="1140"/>
                </a:cubicBezTo>
                <a:cubicBezTo>
                  <a:pt x="1318" y="1142"/>
                  <a:pt x="1317" y="1143"/>
                  <a:pt x="1317" y="1145"/>
                </a:cubicBezTo>
                <a:cubicBezTo>
                  <a:pt x="1317" y="1146"/>
                  <a:pt x="1318" y="1147"/>
                  <a:pt x="1318" y="1148"/>
                </a:cubicBezTo>
                <a:cubicBezTo>
                  <a:pt x="1319" y="1150"/>
                  <a:pt x="1319" y="1153"/>
                  <a:pt x="1319" y="1155"/>
                </a:cubicBezTo>
                <a:cubicBezTo>
                  <a:pt x="1318" y="1156"/>
                  <a:pt x="1318" y="1157"/>
                  <a:pt x="1318" y="1158"/>
                </a:cubicBezTo>
                <a:cubicBezTo>
                  <a:pt x="1317" y="1160"/>
                  <a:pt x="1317" y="1161"/>
                  <a:pt x="1316" y="1161"/>
                </a:cubicBezTo>
                <a:cubicBezTo>
                  <a:pt x="1315" y="1162"/>
                  <a:pt x="1314" y="1162"/>
                  <a:pt x="1314" y="1163"/>
                </a:cubicBezTo>
                <a:cubicBezTo>
                  <a:pt x="1313" y="1164"/>
                  <a:pt x="1315" y="1165"/>
                  <a:pt x="1313" y="1166"/>
                </a:cubicBezTo>
                <a:cubicBezTo>
                  <a:pt x="1311" y="1166"/>
                  <a:pt x="1312" y="1164"/>
                  <a:pt x="1311" y="1164"/>
                </a:cubicBezTo>
                <a:cubicBezTo>
                  <a:pt x="1310" y="1163"/>
                  <a:pt x="1309" y="1165"/>
                  <a:pt x="1308" y="1164"/>
                </a:cubicBezTo>
                <a:cubicBezTo>
                  <a:pt x="1307" y="1164"/>
                  <a:pt x="1306" y="1163"/>
                  <a:pt x="1306" y="1162"/>
                </a:cubicBezTo>
                <a:cubicBezTo>
                  <a:pt x="1306" y="1161"/>
                  <a:pt x="1305" y="1160"/>
                  <a:pt x="1304" y="1159"/>
                </a:cubicBezTo>
                <a:cubicBezTo>
                  <a:pt x="1303" y="1157"/>
                  <a:pt x="1302" y="1155"/>
                  <a:pt x="1301" y="1154"/>
                </a:cubicBezTo>
                <a:cubicBezTo>
                  <a:pt x="1301" y="1151"/>
                  <a:pt x="1302" y="1150"/>
                  <a:pt x="1302" y="1147"/>
                </a:cubicBezTo>
                <a:cubicBezTo>
                  <a:pt x="1302" y="1145"/>
                  <a:pt x="1302" y="1144"/>
                  <a:pt x="1303" y="1142"/>
                </a:cubicBezTo>
                <a:cubicBezTo>
                  <a:pt x="1304" y="1141"/>
                  <a:pt x="1307" y="1138"/>
                  <a:pt x="1306" y="1136"/>
                </a:cubicBezTo>
                <a:cubicBezTo>
                  <a:pt x="1306" y="1135"/>
                  <a:pt x="1305" y="1136"/>
                  <a:pt x="1304" y="1135"/>
                </a:cubicBezTo>
                <a:cubicBezTo>
                  <a:pt x="1304" y="1133"/>
                  <a:pt x="1305" y="1133"/>
                  <a:pt x="1305" y="1132"/>
                </a:cubicBezTo>
                <a:cubicBezTo>
                  <a:pt x="1306" y="1129"/>
                  <a:pt x="1301" y="1127"/>
                  <a:pt x="1300" y="1124"/>
                </a:cubicBezTo>
                <a:cubicBezTo>
                  <a:pt x="1300" y="1123"/>
                  <a:pt x="1299" y="1121"/>
                  <a:pt x="1298" y="1123"/>
                </a:cubicBezTo>
                <a:cubicBezTo>
                  <a:pt x="1298" y="1123"/>
                  <a:pt x="1299" y="1125"/>
                  <a:pt x="1298" y="1126"/>
                </a:cubicBezTo>
                <a:cubicBezTo>
                  <a:pt x="1297" y="1125"/>
                  <a:pt x="1297" y="1123"/>
                  <a:pt x="1296" y="1123"/>
                </a:cubicBezTo>
                <a:cubicBezTo>
                  <a:pt x="1295" y="1126"/>
                  <a:pt x="1297" y="1128"/>
                  <a:pt x="1294" y="1129"/>
                </a:cubicBezTo>
                <a:cubicBezTo>
                  <a:pt x="1291" y="1130"/>
                  <a:pt x="1291" y="1132"/>
                  <a:pt x="1291" y="1135"/>
                </a:cubicBezTo>
                <a:cubicBezTo>
                  <a:pt x="1291" y="1137"/>
                  <a:pt x="1293" y="1139"/>
                  <a:pt x="1291" y="1141"/>
                </a:cubicBezTo>
                <a:cubicBezTo>
                  <a:pt x="1291" y="1141"/>
                  <a:pt x="1289" y="1142"/>
                  <a:pt x="1290" y="1143"/>
                </a:cubicBezTo>
                <a:cubicBezTo>
                  <a:pt x="1291" y="1145"/>
                  <a:pt x="1292" y="1142"/>
                  <a:pt x="1293" y="1142"/>
                </a:cubicBezTo>
                <a:cubicBezTo>
                  <a:pt x="1295" y="1142"/>
                  <a:pt x="1293" y="1144"/>
                  <a:pt x="1292" y="1144"/>
                </a:cubicBezTo>
                <a:cubicBezTo>
                  <a:pt x="1291" y="1146"/>
                  <a:pt x="1291" y="1146"/>
                  <a:pt x="1292" y="1147"/>
                </a:cubicBezTo>
                <a:cubicBezTo>
                  <a:pt x="1293" y="1148"/>
                  <a:pt x="1294" y="1150"/>
                  <a:pt x="1293" y="1150"/>
                </a:cubicBezTo>
                <a:cubicBezTo>
                  <a:pt x="1291" y="1150"/>
                  <a:pt x="1291" y="1149"/>
                  <a:pt x="1290" y="1148"/>
                </a:cubicBezTo>
                <a:cubicBezTo>
                  <a:pt x="1289" y="1148"/>
                  <a:pt x="1288" y="1148"/>
                  <a:pt x="1289" y="1150"/>
                </a:cubicBezTo>
                <a:cubicBezTo>
                  <a:pt x="1289" y="1150"/>
                  <a:pt x="1291" y="1150"/>
                  <a:pt x="1290" y="1152"/>
                </a:cubicBezTo>
                <a:cubicBezTo>
                  <a:pt x="1290" y="1153"/>
                  <a:pt x="1289" y="1153"/>
                  <a:pt x="1288" y="1154"/>
                </a:cubicBezTo>
                <a:cubicBezTo>
                  <a:pt x="1287" y="1155"/>
                  <a:pt x="1286" y="1157"/>
                  <a:pt x="1284" y="1157"/>
                </a:cubicBezTo>
                <a:cubicBezTo>
                  <a:pt x="1282" y="1157"/>
                  <a:pt x="1281" y="1155"/>
                  <a:pt x="1282" y="1153"/>
                </a:cubicBezTo>
                <a:cubicBezTo>
                  <a:pt x="1283" y="1152"/>
                  <a:pt x="1283" y="1151"/>
                  <a:pt x="1283" y="1150"/>
                </a:cubicBezTo>
                <a:cubicBezTo>
                  <a:pt x="1283" y="1149"/>
                  <a:pt x="1282" y="1148"/>
                  <a:pt x="1282" y="1147"/>
                </a:cubicBezTo>
                <a:cubicBezTo>
                  <a:pt x="1281" y="1145"/>
                  <a:pt x="1283" y="1143"/>
                  <a:pt x="1283" y="1141"/>
                </a:cubicBezTo>
                <a:cubicBezTo>
                  <a:pt x="1283" y="1140"/>
                  <a:pt x="1284" y="1139"/>
                  <a:pt x="1285" y="1138"/>
                </a:cubicBezTo>
                <a:cubicBezTo>
                  <a:pt x="1285" y="1137"/>
                  <a:pt x="1285" y="1136"/>
                  <a:pt x="1286" y="1136"/>
                </a:cubicBezTo>
                <a:cubicBezTo>
                  <a:pt x="1287" y="1132"/>
                  <a:pt x="1290" y="1129"/>
                  <a:pt x="1291" y="1125"/>
                </a:cubicBezTo>
                <a:cubicBezTo>
                  <a:pt x="1291" y="1122"/>
                  <a:pt x="1292" y="1120"/>
                  <a:pt x="1294" y="1120"/>
                </a:cubicBezTo>
                <a:cubicBezTo>
                  <a:pt x="1295" y="1120"/>
                  <a:pt x="1296" y="1120"/>
                  <a:pt x="1296" y="1120"/>
                </a:cubicBezTo>
                <a:cubicBezTo>
                  <a:pt x="1297" y="1120"/>
                  <a:pt x="1297" y="1120"/>
                  <a:pt x="1298" y="1120"/>
                </a:cubicBezTo>
                <a:cubicBezTo>
                  <a:pt x="1299" y="1119"/>
                  <a:pt x="1300" y="1120"/>
                  <a:pt x="1301" y="1119"/>
                </a:cubicBezTo>
                <a:cubicBezTo>
                  <a:pt x="1301" y="1119"/>
                  <a:pt x="1302" y="1119"/>
                  <a:pt x="1303" y="1119"/>
                </a:cubicBezTo>
                <a:cubicBezTo>
                  <a:pt x="1304" y="1121"/>
                  <a:pt x="1301" y="1122"/>
                  <a:pt x="1301" y="1124"/>
                </a:cubicBezTo>
                <a:cubicBezTo>
                  <a:pt x="1301" y="1125"/>
                  <a:pt x="1302" y="1126"/>
                  <a:pt x="1303" y="1125"/>
                </a:cubicBezTo>
                <a:cubicBezTo>
                  <a:pt x="1304" y="1125"/>
                  <a:pt x="1304" y="1124"/>
                  <a:pt x="1304" y="1124"/>
                </a:cubicBezTo>
                <a:cubicBezTo>
                  <a:pt x="1305" y="1124"/>
                  <a:pt x="1305" y="1125"/>
                  <a:pt x="1305" y="1126"/>
                </a:cubicBezTo>
                <a:cubicBezTo>
                  <a:pt x="1305" y="1126"/>
                  <a:pt x="1305" y="1126"/>
                  <a:pt x="1305" y="1127"/>
                </a:cubicBezTo>
                <a:cubicBezTo>
                  <a:pt x="1306" y="1127"/>
                  <a:pt x="1306" y="1126"/>
                  <a:pt x="1307" y="1126"/>
                </a:cubicBezTo>
                <a:cubicBezTo>
                  <a:pt x="1307" y="1125"/>
                  <a:pt x="1307" y="1125"/>
                  <a:pt x="1307" y="1124"/>
                </a:cubicBezTo>
                <a:cubicBezTo>
                  <a:pt x="1308" y="1124"/>
                  <a:pt x="1308" y="1124"/>
                  <a:pt x="1309" y="1124"/>
                </a:cubicBezTo>
                <a:cubicBezTo>
                  <a:pt x="1310" y="1124"/>
                  <a:pt x="1310" y="1124"/>
                  <a:pt x="1310" y="1122"/>
                </a:cubicBezTo>
                <a:cubicBezTo>
                  <a:pt x="1309" y="1121"/>
                  <a:pt x="1309" y="1120"/>
                  <a:pt x="1310" y="1119"/>
                </a:cubicBezTo>
                <a:cubicBezTo>
                  <a:pt x="1312" y="1117"/>
                  <a:pt x="1311" y="1117"/>
                  <a:pt x="1310" y="1114"/>
                </a:cubicBezTo>
                <a:cubicBezTo>
                  <a:pt x="1309" y="1113"/>
                  <a:pt x="1309" y="1113"/>
                  <a:pt x="1308" y="1112"/>
                </a:cubicBezTo>
                <a:cubicBezTo>
                  <a:pt x="1307" y="1111"/>
                  <a:pt x="1307" y="1110"/>
                  <a:pt x="1309" y="1110"/>
                </a:cubicBezTo>
                <a:cubicBezTo>
                  <a:pt x="1311" y="1111"/>
                  <a:pt x="1312" y="1112"/>
                  <a:pt x="1312" y="1115"/>
                </a:cubicBezTo>
                <a:cubicBezTo>
                  <a:pt x="1313" y="1116"/>
                  <a:pt x="1312" y="1117"/>
                  <a:pt x="1313" y="1117"/>
                </a:cubicBezTo>
                <a:cubicBezTo>
                  <a:pt x="1315" y="1118"/>
                  <a:pt x="1315" y="1117"/>
                  <a:pt x="1316" y="1117"/>
                </a:cubicBezTo>
                <a:cubicBezTo>
                  <a:pt x="1317" y="1116"/>
                  <a:pt x="1318" y="1117"/>
                  <a:pt x="1319" y="1117"/>
                </a:cubicBezTo>
                <a:cubicBezTo>
                  <a:pt x="1320" y="1117"/>
                  <a:pt x="1321" y="1117"/>
                  <a:pt x="1322" y="1116"/>
                </a:cubicBezTo>
                <a:cubicBezTo>
                  <a:pt x="1325" y="1115"/>
                  <a:pt x="1326" y="1116"/>
                  <a:pt x="1329" y="1116"/>
                </a:cubicBezTo>
                <a:cubicBezTo>
                  <a:pt x="1330" y="1116"/>
                  <a:pt x="1331" y="1116"/>
                  <a:pt x="1332" y="1115"/>
                </a:cubicBezTo>
                <a:cubicBezTo>
                  <a:pt x="1333" y="1114"/>
                  <a:pt x="1333" y="1112"/>
                  <a:pt x="1332" y="1110"/>
                </a:cubicBezTo>
                <a:cubicBezTo>
                  <a:pt x="1330" y="1107"/>
                  <a:pt x="1329" y="1111"/>
                  <a:pt x="1327" y="1111"/>
                </a:cubicBezTo>
                <a:cubicBezTo>
                  <a:pt x="1326" y="1110"/>
                  <a:pt x="1326" y="1109"/>
                  <a:pt x="1325" y="1109"/>
                </a:cubicBezTo>
                <a:cubicBezTo>
                  <a:pt x="1324" y="1108"/>
                  <a:pt x="1322" y="1108"/>
                  <a:pt x="1321" y="1109"/>
                </a:cubicBezTo>
                <a:cubicBezTo>
                  <a:pt x="1319" y="1110"/>
                  <a:pt x="1318" y="1110"/>
                  <a:pt x="1317" y="1107"/>
                </a:cubicBezTo>
                <a:cubicBezTo>
                  <a:pt x="1316" y="1104"/>
                  <a:pt x="1318" y="1104"/>
                  <a:pt x="1320" y="1102"/>
                </a:cubicBezTo>
                <a:cubicBezTo>
                  <a:pt x="1323" y="1101"/>
                  <a:pt x="1324" y="1103"/>
                  <a:pt x="1324" y="1105"/>
                </a:cubicBezTo>
                <a:cubicBezTo>
                  <a:pt x="1324" y="1106"/>
                  <a:pt x="1325" y="1107"/>
                  <a:pt x="1326" y="1106"/>
                </a:cubicBezTo>
                <a:cubicBezTo>
                  <a:pt x="1327" y="1105"/>
                  <a:pt x="1326" y="1104"/>
                  <a:pt x="1328" y="1104"/>
                </a:cubicBezTo>
                <a:cubicBezTo>
                  <a:pt x="1329" y="1105"/>
                  <a:pt x="1330" y="1105"/>
                  <a:pt x="1331" y="1104"/>
                </a:cubicBezTo>
                <a:cubicBezTo>
                  <a:pt x="1332" y="1102"/>
                  <a:pt x="1331" y="1102"/>
                  <a:pt x="1329" y="1102"/>
                </a:cubicBezTo>
                <a:cubicBezTo>
                  <a:pt x="1329" y="1101"/>
                  <a:pt x="1326" y="1101"/>
                  <a:pt x="1328" y="1100"/>
                </a:cubicBezTo>
                <a:cubicBezTo>
                  <a:pt x="1329" y="1099"/>
                  <a:pt x="1330" y="1101"/>
                  <a:pt x="1331" y="1101"/>
                </a:cubicBezTo>
                <a:cubicBezTo>
                  <a:pt x="1331" y="1102"/>
                  <a:pt x="1333" y="1101"/>
                  <a:pt x="1333" y="1102"/>
                </a:cubicBezTo>
                <a:cubicBezTo>
                  <a:pt x="1334" y="1103"/>
                  <a:pt x="1333" y="1104"/>
                  <a:pt x="1333" y="1105"/>
                </a:cubicBezTo>
                <a:cubicBezTo>
                  <a:pt x="1333" y="1107"/>
                  <a:pt x="1337" y="1108"/>
                  <a:pt x="1338" y="1108"/>
                </a:cubicBezTo>
                <a:cubicBezTo>
                  <a:pt x="1339" y="1108"/>
                  <a:pt x="1340" y="1107"/>
                  <a:pt x="1341" y="1107"/>
                </a:cubicBezTo>
                <a:cubicBezTo>
                  <a:pt x="1342" y="1106"/>
                  <a:pt x="1343" y="1104"/>
                  <a:pt x="1344" y="1104"/>
                </a:cubicBezTo>
                <a:cubicBezTo>
                  <a:pt x="1344" y="1106"/>
                  <a:pt x="1343" y="1107"/>
                  <a:pt x="1342" y="1108"/>
                </a:cubicBezTo>
                <a:close/>
                <a:moveTo>
                  <a:pt x="1694" y="1102"/>
                </a:moveTo>
                <a:cubicBezTo>
                  <a:pt x="1693" y="1103"/>
                  <a:pt x="1693" y="1104"/>
                  <a:pt x="1692" y="1105"/>
                </a:cubicBezTo>
                <a:cubicBezTo>
                  <a:pt x="1690" y="1110"/>
                  <a:pt x="1684" y="1108"/>
                  <a:pt x="1680" y="1108"/>
                </a:cubicBezTo>
                <a:cubicBezTo>
                  <a:pt x="1679" y="1108"/>
                  <a:pt x="1677" y="1108"/>
                  <a:pt x="1676" y="1108"/>
                </a:cubicBezTo>
                <a:cubicBezTo>
                  <a:pt x="1675" y="1107"/>
                  <a:pt x="1673" y="1106"/>
                  <a:pt x="1672" y="1106"/>
                </a:cubicBezTo>
                <a:cubicBezTo>
                  <a:pt x="1669" y="1105"/>
                  <a:pt x="1666" y="1106"/>
                  <a:pt x="1663" y="1105"/>
                </a:cubicBezTo>
                <a:cubicBezTo>
                  <a:pt x="1662" y="1104"/>
                  <a:pt x="1660" y="1104"/>
                  <a:pt x="1659" y="1103"/>
                </a:cubicBezTo>
                <a:cubicBezTo>
                  <a:pt x="1657" y="1103"/>
                  <a:pt x="1656" y="1103"/>
                  <a:pt x="1654" y="1103"/>
                </a:cubicBezTo>
                <a:cubicBezTo>
                  <a:pt x="1650" y="1103"/>
                  <a:pt x="1647" y="1103"/>
                  <a:pt x="1643" y="1102"/>
                </a:cubicBezTo>
                <a:cubicBezTo>
                  <a:pt x="1640" y="1102"/>
                  <a:pt x="1637" y="1102"/>
                  <a:pt x="1634" y="1102"/>
                </a:cubicBezTo>
                <a:cubicBezTo>
                  <a:pt x="1632" y="1102"/>
                  <a:pt x="1629" y="1102"/>
                  <a:pt x="1627" y="1102"/>
                </a:cubicBezTo>
                <a:cubicBezTo>
                  <a:pt x="1627" y="1102"/>
                  <a:pt x="1626" y="1102"/>
                  <a:pt x="1625" y="1102"/>
                </a:cubicBezTo>
                <a:cubicBezTo>
                  <a:pt x="1624" y="1102"/>
                  <a:pt x="1624" y="1102"/>
                  <a:pt x="1623" y="1102"/>
                </a:cubicBezTo>
                <a:cubicBezTo>
                  <a:pt x="1622" y="1101"/>
                  <a:pt x="1623" y="1104"/>
                  <a:pt x="1622" y="1104"/>
                </a:cubicBezTo>
                <a:cubicBezTo>
                  <a:pt x="1622" y="1105"/>
                  <a:pt x="1621" y="1105"/>
                  <a:pt x="1620" y="1105"/>
                </a:cubicBezTo>
                <a:cubicBezTo>
                  <a:pt x="1619" y="1105"/>
                  <a:pt x="1618" y="1105"/>
                  <a:pt x="1617" y="1105"/>
                </a:cubicBezTo>
                <a:cubicBezTo>
                  <a:pt x="1616" y="1106"/>
                  <a:pt x="1614" y="1106"/>
                  <a:pt x="1613" y="1107"/>
                </a:cubicBezTo>
                <a:cubicBezTo>
                  <a:pt x="1612" y="1108"/>
                  <a:pt x="1611" y="1110"/>
                  <a:pt x="1611" y="1111"/>
                </a:cubicBezTo>
                <a:cubicBezTo>
                  <a:pt x="1610" y="1112"/>
                  <a:pt x="1610" y="1113"/>
                  <a:pt x="1609" y="1114"/>
                </a:cubicBezTo>
                <a:cubicBezTo>
                  <a:pt x="1607" y="1115"/>
                  <a:pt x="1606" y="1115"/>
                  <a:pt x="1604" y="1116"/>
                </a:cubicBezTo>
                <a:cubicBezTo>
                  <a:pt x="1603" y="1117"/>
                  <a:pt x="1602" y="1117"/>
                  <a:pt x="1600" y="1117"/>
                </a:cubicBezTo>
                <a:cubicBezTo>
                  <a:pt x="1599" y="1117"/>
                  <a:pt x="1596" y="1117"/>
                  <a:pt x="1598" y="1118"/>
                </a:cubicBezTo>
                <a:cubicBezTo>
                  <a:pt x="1599" y="1119"/>
                  <a:pt x="1599" y="1120"/>
                  <a:pt x="1599" y="1121"/>
                </a:cubicBezTo>
                <a:cubicBezTo>
                  <a:pt x="1598" y="1123"/>
                  <a:pt x="1597" y="1123"/>
                  <a:pt x="1597" y="1125"/>
                </a:cubicBezTo>
                <a:cubicBezTo>
                  <a:pt x="1596" y="1126"/>
                  <a:pt x="1596" y="1127"/>
                  <a:pt x="1595" y="1128"/>
                </a:cubicBezTo>
                <a:cubicBezTo>
                  <a:pt x="1595" y="1129"/>
                  <a:pt x="1594" y="1131"/>
                  <a:pt x="1595" y="1132"/>
                </a:cubicBezTo>
                <a:cubicBezTo>
                  <a:pt x="1595" y="1133"/>
                  <a:pt x="1596" y="1133"/>
                  <a:pt x="1597" y="1133"/>
                </a:cubicBezTo>
                <a:cubicBezTo>
                  <a:pt x="1597" y="1134"/>
                  <a:pt x="1596" y="1135"/>
                  <a:pt x="1596" y="1135"/>
                </a:cubicBezTo>
                <a:cubicBezTo>
                  <a:pt x="1596" y="1136"/>
                  <a:pt x="1596" y="1137"/>
                  <a:pt x="1596" y="1137"/>
                </a:cubicBezTo>
                <a:cubicBezTo>
                  <a:pt x="1596" y="1138"/>
                  <a:pt x="1596" y="1141"/>
                  <a:pt x="1595" y="1141"/>
                </a:cubicBezTo>
                <a:cubicBezTo>
                  <a:pt x="1594" y="1142"/>
                  <a:pt x="1594" y="1139"/>
                  <a:pt x="1593" y="1138"/>
                </a:cubicBezTo>
                <a:cubicBezTo>
                  <a:pt x="1592" y="1137"/>
                  <a:pt x="1592" y="1136"/>
                  <a:pt x="1591" y="1135"/>
                </a:cubicBezTo>
                <a:cubicBezTo>
                  <a:pt x="1591" y="1134"/>
                  <a:pt x="1590" y="1133"/>
                  <a:pt x="1589" y="1132"/>
                </a:cubicBezTo>
                <a:cubicBezTo>
                  <a:pt x="1588" y="1131"/>
                  <a:pt x="1588" y="1130"/>
                  <a:pt x="1587" y="1129"/>
                </a:cubicBezTo>
                <a:cubicBezTo>
                  <a:pt x="1586" y="1128"/>
                  <a:pt x="1585" y="1127"/>
                  <a:pt x="1584" y="1126"/>
                </a:cubicBezTo>
                <a:cubicBezTo>
                  <a:pt x="1583" y="1126"/>
                  <a:pt x="1583" y="1126"/>
                  <a:pt x="1582" y="1126"/>
                </a:cubicBezTo>
                <a:cubicBezTo>
                  <a:pt x="1582" y="1125"/>
                  <a:pt x="1582" y="1124"/>
                  <a:pt x="1583" y="1124"/>
                </a:cubicBezTo>
                <a:cubicBezTo>
                  <a:pt x="1583" y="1122"/>
                  <a:pt x="1583" y="1121"/>
                  <a:pt x="1584" y="1120"/>
                </a:cubicBezTo>
                <a:cubicBezTo>
                  <a:pt x="1584" y="1119"/>
                  <a:pt x="1586" y="1118"/>
                  <a:pt x="1587" y="1117"/>
                </a:cubicBezTo>
                <a:cubicBezTo>
                  <a:pt x="1587" y="1117"/>
                  <a:pt x="1588" y="1117"/>
                  <a:pt x="1588" y="1116"/>
                </a:cubicBezTo>
                <a:cubicBezTo>
                  <a:pt x="1589" y="1115"/>
                  <a:pt x="1588" y="1115"/>
                  <a:pt x="1587" y="1115"/>
                </a:cubicBezTo>
                <a:cubicBezTo>
                  <a:pt x="1586" y="1114"/>
                  <a:pt x="1587" y="1113"/>
                  <a:pt x="1588" y="1112"/>
                </a:cubicBezTo>
                <a:cubicBezTo>
                  <a:pt x="1589" y="1111"/>
                  <a:pt x="1590" y="1111"/>
                  <a:pt x="1592" y="1111"/>
                </a:cubicBezTo>
                <a:cubicBezTo>
                  <a:pt x="1593" y="1112"/>
                  <a:pt x="1594" y="1111"/>
                  <a:pt x="1594" y="1109"/>
                </a:cubicBezTo>
                <a:cubicBezTo>
                  <a:pt x="1594" y="1109"/>
                  <a:pt x="1593" y="1108"/>
                  <a:pt x="1594" y="1108"/>
                </a:cubicBezTo>
                <a:cubicBezTo>
                  <a:pt x="1594" y="1107"/>
                  <a:pt x="1595" y="1107"/>
                  <a:pt x="1596" y="1106"/>
                </a:cubicBezTo>
                <a:cubicBezTo>
                  <a:pt x="1596" y="1106"/>
                  <a:pt x="1597" y="1105"/>
                  <a:pt x="1597" y="1105"/>
                </a:cubicBezTo>
                <a:cubicBezTo>
                  <a:pt x="1598" y="1104"/>
                  <a:pt x="1599" y="1103"/>
                  <a:pt x="1600" y="1103"/>
                </a:cubicBezTo>
                <a:cubicBezTo>
                  <a:pt x="1600" y="1102"/>
                  <a:pt x="1601" y="1101"/>
                  <a:pt x="1602" y="1101"/>
                </a:cubicBezTo>
                <a:cubicBezTo>
                  <a:pt x="1602" y="1100"/>
                  <a:pt x="1603" y="1100"/>
                  <a:pt x="1604" y="1099"/>
                </a:cubicBezTo>
                <a:cubicBezTo>
                  <a:pt x="1605" y="1098"/>
                  <a:pt x="1606" y="1097"/>
                  <a:pt x="1607" y="1097"/>
                </a:cubicBezTo>
                <a:cubicBezTo>
                  <a:pt x="1609" y="1097"/>
                  <a:pt x="1610" y="1098"/>
                  <a:pt x="1611" y="1098"/>
                </a:cubicBezTo>
                <a:cubicBezTo>
                  <a:pt x="1613" y="1098"/>
                  <a:pt x="1615" y="1097"/>
                  <a:pt x="1616" y="1097"/>
                </a:cubicBezTo>
                <a:cubicBezTo>
                  <a:pt x="1618" y="1097"/>
                  <a:pt x="1619" y="1098"/>
                  <a:pt x="1620" y="1097"/>
                </a:cubicBezTo>
                <a:cubicBezTo>
                  <a:pt x="1622" y="1097"/>
                  <a:pt x="1624" y="1096"/>
                  <a:pt x="1625" y="1096"/>
                </a:cubicBezTo>
                <a:cubicBezTo>
                  <a:pt x="1628" y="1095"/>
                  <a:pt x="1632" y="1095"/>
                  <a:pt x="1634" y="1097"/>
                </a:cubicBezTo>
                <a:cubicBezTo>
                  <a:pt x="1635" y="1098"/>
                  <a:pt x="1636" y="1098"/>
                  <a:pt x="1638" y="1099"/>
                </a:cubicBezTo>
                <a:cubicBezTo>
                  <a:pt x="1639" y="1099"/>
                  <a:pt x="1640" y="1100"/>
                  <a:pt x="1641" y="1100"/>
                </a:cubicBezTo>
                <a:cubicBezTo>
                  <a:pt x="1642" y="1100"/>
                  <a:pt x="1643" y="1100"/>
                  <a:pt x="1644" y="1100"/>
                </a:cubicBezTo>
                <a:cubicBezTo>
                  <a:pt x="1645" y="1100"/>
                  <a:pt x="1646" y="1100"/>
                  <a:pt x="1647" y="1100"/>
                </a:cubicBezTo>
                <a:cubicBezTo>
                  <a:pt x="1648" y="1100"/>
                  <a:pt x="1650" y="1101"/>
                  <a:pt x="1652" y="1101"/>
                </a:cubicBezTo>
                <a:cubicBezTo>
                  <a:pt x="1656" y="1101"/>
                  <a:pt x="1660" y="1101"/>
                  <a:pt x="1664" y="1101"/>
                </a:cubicBezTo>
                <a:cubicBezTo>
                  <a:pt x="1667" y="1101"/>
                  <a:pt x="1670" y="1101"/>
                  <a:pt x="1673" y="1102"/>
                </a:cubicBezTo>
                <a:cubicBezTo>
                  <a:pt x="1675" y="1102"/>
                  <a:pt x="1676" y="1102"/>
                  <a:pt x="1677" y="1103"/>
                </a:cubicBezTo>
                <a:cubicBezTo>
                  <a:pt x="1677" y="1104"/>
                  <a:pt x="1677" y="1105"/>
                  <a:pt x="1678" y="1105"/>
                </a:cubicBezTo>
                <a:cubicBezTo>
                  <a:pt x="1678" y="1105"/>
                  <a:pt x="1679" y="1105"/>
                  <a:pt x="1679" y="1104"/>
                </a:cubicBezTo>
                <a:cubicBezTo>
                  <a:pt x="1679" y="1103"/>
                  <a:pt x="1679" y="1101"/>
                  <a:pt x="1679" y="1100"/>
                </a:cubicBezTo>
                <a:cubicBezTo>
                  <a:pt x="1680" y="1099"/>
                  <a:pt x="1682" y="1100"/>
                  <a:pt x="1683" y="1099"/>
                </a:cubicBezTo>
                <a:cubicBezTo>
                  <a:pt x="1684" y="1099"/>
                  <a:pt x="1685" y="1097"/>
                  <a:pt x="1687" y="1098"/>
                </a:cubicBezTo>
                <a:cubicBezTo>
                  <a:pt x="1688" y="1099"/>
                  <a:pt x="1688" y="1100"/>
                  <a:pt x="1689" y="1101"/>
                </a:cubicBezTo>
                <a:cubicBezTo>
                  <a:pt x="1690" y="1101"/>
                  <a:pt x="1691" y="1101"/>
                  <a:pt x="1691" y="1100"/>
                </a:cubicBezTo>
                <a:cubicBezTo>
                  <a:pt x="1690" y="1100"/>
                  <a:pt x="1689" y="1099"/>
                  <a:pt x="1689" y="1099"/>
                </a:cubicBezTo>
                <a:cubicBezTo>
                  <a:pt x="1689" y="1099"/>
                  <a:pt x="1688" y="1097"/>
                  <a:pt x="1688" y="1097"/>
                </a:cubicBezTo>
                <a:cubicBezTo>
                  <a:pt x="1688" y="1096"/>
                  <a:pt x="1690" y="1097"/>
                  <a:pt x="1690" y="1097"/>
                </a:cubicBezTo>
                <a:cubicBezTo>
                  <a:pt x="1691" y="1097"/>
                  <a:pt x="1693" y="1097"/>
                  <a:pt x="1694" y="1097"/>
                </a:cubicBezTo>
                <a:cubicBezTo>
                  <a:pt x="1695" y="1097"/>
                  <a:pt x="1695" y="1097"/>
                  <a:pt x="1695" y="1098"/>
                </a:cubicBezTo>
                <a:cubicBezTo>
                  <a:pt x="1696" y="1098"/>
                  <a:pt x="1696" y="1099"/>
                  <a:pt x="1696" y="1099"/>
                </a:cubicBezTo>
                <a:cubicBezTo>
                  <a:pt x="1697" y="1101"/>
                  <a:pt x="1695" y="1101"/>
                  <a:pt x="1694" y="1102"/>
                </a:cubicBezTo>
                <a:close/>
                <a:moveTo>
                  <a:pt x="1820" y="1698"/>
                </a:moveTo>
                <a:cubicBezTo>
                  <a:pt x="1820" y="1699"/>
                  <a:pt x="1820" y="1699"/>
                  <a:pt x="1819" y="1700"/>
                </a:cubicBezTo>
                <a:cubicBezTo>
                  <a:pt x="1819" y="1700"/>
                  <a:pt x="1818" y="1700"/>
                  <a:pt x="1818" y="1700"/>
                </a:cubicBezTo>
                <a:cubicBezTo>
                  <a:pt x="1817" y="1700"/>
                  <a:pt x="1817" y="1700"/>
                  <a:pt x="1816" y="1700"/>
                </a:cubicBezTo>
                <a:cubicBezTo>
                  <a:pt x="1816" y="1700"/>
                  <a:pt x="1814" y="1701"/>
                  <a:pt x="1815" y="1700"/>
                </a:cubicBezTo>
                <a:cubicBezTo>
                  <a:pt x="1815" y="1699"/>
                  <a:pt x="1816" y="1699"/>
                  <a:pt x="1816" y="1699"/>
                </a:cubicBezTo>
                <a:cubicBezTo>
                  <a:pt x="1817" y="1698"/>
                  <a:pt x="1817" y="1698"/>
                  <a:pt x="1817" y="1697"/>
                </a:cubicBezTo>
                <a:cubicBezTo>
                  <a:pt x="1818" y="1696"/>
                  <a:pt x="1819" y="1696"/>
                  <a:pt x="1820" y="1696"/>
                </a:cubicBezTo>
                <a:cubicBezTo>
                  <a:pt x="1822" y="1696"/>
                  <a:pt x="1821" y="1698"/>
                  <a:pt x="1820" y="1698"/>
                </a:cubicBezTo>
                <a:close/>
                <a:moveTo>
                  <a:pt x="2110" y="1940"/>
                </a:moveTo>
                <a:cubicBezTo>
                  <a:pt x="2110" y="1940"/>
                  <a:pt x="2110" y="1941"/>
                  <a:pt x="2111" y="1942"/>
                </a:cubicBezTo>
                <a:cubicBezTo>
                  <a:pt x="2111" y="1942"/>
                  <a:pt x="2112" y="1942"/>
                  <a:pt x="2112" y="1943"/>
                </a:cubicBezTo>
                <a:cubicBezTo>
                  <a:pt x="2113" y="1944"/>
                  <a:pt x="2113" y="1945"/>
                  <a:pt x="2114" y="1946"/>
                </a:cubicBezTo>
                <a:cubicBezTo>
                  <a:pt x="2115" y="1947"/>
                  <a:pt x="2115" y="1947"/>
                  <a:pt x="2116" y="1949"/>
                </a:cubicBezTo>
                <a:cubicBezTo>
                  <a:pt x="2116" y="1949"/>
                  <a:pt x="2116" y="1950"/>
                  <a:pt x="2116" y="1950"/>
                </a:cubicBezTo>
                <a:cubicBezTo>
                  <a:pt x="2116" y="1951"/>
                  <a:pt x="2116" y="1951"/>
                  <a:pt x="2115" y="1951"/>
                </a:cubicBezTo>
                <a:cubicBezTo>
                  <a:pt x="2114" y="1950"/>
                  <a:pt x="2114" y="1950"/>
                  <a:pt x="2114" y="1949"/>
                </a:cubicBezTo>
                <a:cubicBezTo>
                  <a:pt x="2114" y="1949"/>
                  <a:pt x="2113" y="1948"/>
                  <a:pt x="2113" y="1947"/>
                </a:cubicBezTo>
                <a:cubicBezTo>
                  <a:pt x="2112" y="1947"/>
                  <a:pt x="2112" y="1946"/>
                  <a:pt x="2112" y="1946"/>
                </a:cubicBezTo>
                <a:cubicBezTo>
                  <a:pt x="2111" y="1945"/>
                  <a:pt x="2110" y="1945"/>
                  <a:pt x="2110" y="1944"/>
                </a:cubicBezTo>
                <a:cubicBezTo>
                  <a:pt x="2110" y="1943"/>
                  <a:pt x="2109" y="1941"/>
                  <a:pt x="2110" y="1940"/>
                </a:cubicBezTo>
                <a:close/>
                <a:moveTo>
                  <a:pt x="2217" y="1885"/>
                </a:moveTo>
                <a:cubicBezTo>
                  <a:pt x="2218" y="1886"/>
                  <a:pt x="2218" y="1887"/>
                  <a:pt x="2219" y="1888"/>
                </a:cubicBezTo>
                <a:cubicBezTo>
                  <a:pt x="2220" y="1888"/>
                  <a:pt x="2221" y="1889"/>
                  <a:pt x="2222" y="1889"/>
                </a:cubicBezTo>
                <a:cubicBezTo>
                  <a:pt x="2223" y="1889"/>
                  <a:pt x="2224" y="1889"/>
                  <a:pt x="2224" y="1889"/>
                </a:cubicBezTo>
                <a:cubicBezTo>
                  <a:pt x="2225" y="1890"/>
                  <a:pt x="2225" y="1890"/>
                  <a:pt x="2226" y="1891"/>
                </a:cubicBezTo>
                <a:cubicBezTo>
                  <a:pt x="2226" y="1891"/>
                  <a:pt x="2226" y="1892"/>
                  <a:pt x="2227" y="1892"/>
                </a:cubicBezTo>
                <a:cubicBezTo>
                  <a:pt x="2227" y="1892"/>
                  <a:pt x="2228" y="1893"/>
                  <a:pt x="2228" y="1893"/>
                </a:cubicBezTo>
                <a:cubicBezTo>
                  <a:pt x="2229" y="1894"/>
                  <a:pt x="2228" y="1894"/>
                  <a:pt x="2227" y="1893"/>
                </a:cubicBezTo>
                <a:cubicBezTo>
                  <a:pt x="2227" y="1893"/>
                  <a:pt x="2226" y="1893"/>
                  <a:pt x="2226" y="1892"/>
                </a:cubicBezTo>
                <a:cubicBezTo>
                  <a:pt x="2225" y="1891"/>
                  <a:pt x="2224" y="1891"/>
                  <a:pt x="2223" y="1890"/>
                </a:cubicBezTo>
                <a:cubicBezTo>
                  <a:pt x="2222" y="1889"/>
                  <a:pt x="2221" y="1889"/>
                  <a:pt x="2220" y="1888"/>
                </a:cubicBezTo>
                <a:cubicBezTo>
                  <a:pt x="2218" y="1888"/>
                  <a:pt x="2218" y="1887"/>
                  <a:pt x="2216" y="1886"/>
                </a:cubicBezTo>
                <a:cubicBezTo>
                  <a:pt x="2215" y="1886"/>
                  <a:pt x="2214" y="1885"/>
                  <a:pt x="2213" y="1884"/>
                </a:cubicBezTo>
                <a:cubicBezTo>
                  <a:pt x="2212" y="1884"/>
                  <a:pt x="2212" y="1883"/>
                  <a:pt x="2212" y="1882"/>
                </a:cubicBezTo>
                <a:cubicBezTo>
                  <a:pt x="2212" y="1881"/>
                  <a:pt x="2211" y="1879"/>
                  <a:pt x="2212" y="1880"/>
                </a:cubicBezTo>
                <a:cubicBezTo>
                  <a:pt x="2213" y="1881"/>
                  <a:pt x="2213" y="1881"/>
                  <a:pt x="2213" y="1882"/>
                </a:cubicBezTo>
                <a:cubicBezTo>
                  <a:pt x="2213" y="1882"/>
                  <a:pt x="2214" y="1882"/>
                  <a:pt x="2214" y="1883"/>
                </a:cubicBezTo>
                <a:cubicBezTo>
                  <a:pt x="2215" y="1883"/>
                  <a:pt x="2215" y="1884"/>
                  <a:pt x="2216" y="1884"/>
                </a:cubicBezTo>
                <a:cubicBezTo>
                  <a:pt x="2216" y="1885"/>
                  <a:pt x="2216" y="1885"/>
                  <a:pt x="2217" y="1885"/>
                </a:cubicBezTo>
                <a:close/>
                <a:moveTo>
                  <a:pt x="2300" y="866"/>
                </a:moveTo>
                <a:cubicBezTo>
                  <a:pt x="2300" y="867"/>
                  <a:pt x="2301" y="869"/>
                  <a:pt x="2300" y="870"/>
                </a:cubicBezTo>
                <a:cubicBezTo>
                  <a:pt x="2300" y="871"/>
                  <a:pt x="2300" y="871"/>
                  <a:pt x="2299" y="871"/>
                </a:cubicBezTo>
                <a:cubicBezTo>
                  <a:pt x="2299" y="872"/>
                  <a:pt x="2299" y="873"/>
                  <a:pt x="2299" y="874"/>
                </a:cubicBezTo>
                <a:cubicBezTo>
                  <a:pt x="2300" y="876"/>
                  <a:pt x="2297" y="877"/>
                  <a:pt x="2298" y="879"/>
                </a:cubicBezTo>
                <a:cubicBezTo>
                  <a:pt x="2298" y="879"/>
                  <a:pt x="2299" y="880"/>
                  <a:pt x="2299" y="880"/>
                </a:cubicBezTo>
                <a:cubicBezTo>
                  <a:pt x="2299" y="881"/>
                  <a:pt x="2299" y="881"/>
                  <a:pt x="2299" y="882"/>
                </a:cubicBezTo>
                <a:cubicBezTo>
                  <a:pt x="2298" y="884"/>
                  <a:pt x="2297" y="885"/>
                  <a:pt x="2296" y="887"/>
                </a:cubicBezTo>
                <a:cubicBezTo>
                  <a:pt x="2296" y="888"/>
                  <a:pt x="2295" y="889"/>
                  <a:pt x="2295" y="891"/>
                </a:cubicBezTo>
                <a:cubicBezTo>
                  <a:pt x="2294" y="892"/>
                  <a:pt x="2294" y="894"/>
                  <a:pt x="2293" y="895"/>
                </a:cubicBezTo>
                <a:cubicBezTo>
                  <a:pt x="2293" y="896"/>
                  <a:pt x="2293" y="898"/>
                  <a:pt x="2293" y="899"/>
                </a:cubicBezTo>
                <a:cubicBezTo>
                  <a:pt x="2293" y="901"/>
                  <a:pt x="2294" y="902"/>
                  <a:pt x="2294" y="903"/>
                </a:cubicBezTo>
                <a:cubicBezTo>
                  <a:pt x="2293" y="905"/>
                  <a:pt x="2293" y="906"/>
                  <a:pt x="2293" y="908"/>
                </a:cubicBezTo>
                <a:cubicBezTo>
                  <a:pt x="2293" y="909"/>
                  <a:pt x="2292" y="910"/>
                  <a:pt x="2291" y="911"/>
                </a:cubicBezTo>
                <a:cubicBezTo>
                  <a:pt x="2290" y="913"/>
                  <a:pt x="2290" y="914"/>
                  <a:pt x="2290" y="915"/>
                </a:cubicBezTo>
                <a:cubicBezTo>
                  <a:pt x="2289" y="917"/>
                  <a:pt x="2288" y="918"/>
                  <a:pt x="2287" y="920"/>
                </a:cubicBezTo>
                <a:cubicBezTo>
                  <a:pt x="2286" y="921"/>
                  <a:pt x="2285" y="922"/>
                  <a:pt x="2284" y="921"/>
                </a:cubicBezTo>
                <a:cubicBezTo>
                  <a:pt x="2284" y="920"/>
                  <a:pt x="2284" y="919"/>
                  <a:pt x="2284" y="919"/>
                </a:cubicBezTo>
                <a:cubicBezTo>
                  <a:pt x="2284" y="918"/>
                  <a:pt x="2285" y="918"/>
                  <a:pt x="2285" y="918"/>
                </a:cubicBezTo>
                <a:cubicBezTo>
                  <a:pt x="2285" y="917"/>
                  <a:pt x="2284" y="917"/>
                  <a:pt x="2284" y="917"/>
                </a:cubicBezTo>
                <a:cubicBezTo>
                  <a:pt x="2283" y="916"/>
                  <a:pt x="2283" y="916"/>
                  <a:pt x="2282" y="916"/>
                </a:cubicBezTo>
                <a:cubicBezTo>
                  <a:pt x="2281" y="915"/>
                  <a:pt x="2280" y="916"/>
                  <a:pt x="2279" y="917"/>
                </a:cubicBezTo>
                <a:cubicBezTo>
                  <a:pt x="2278" y="919"/>
                  <a:pt x="2278" y="920"/>
                  <a:pt x="2277" y="921"/>
                </a:cubicBezTo>
                <a:cubicBezTo>
                  <a:pt x="2276" y="921"/>
                  <a:pt x="2273" y="923"/>
                  <a:pt x="2274" y="924"/>
                </a:cubicBezTo>
                <a:cubicBezTo>
                  <a:pt x="2275" y="924"/>
                  <a:pt x="2276" y="923"/>
                  <a:pt x="2276" y="923"/>
                </a:cubicBezTo>
                <a:cubicBezTo>
                  <a:pt x="2277" y="922"/>
                  <a:pt x="2278" y="921"/>
                  <a:pt x="2279" y="921"/>
                </a:cubicBezTo>
                <a:cubicBezTo>
                  <a:pt x="2281" y="921"/>
                  <a:pt x="2282" y="922"/>
                  <a:pt x="2283" y="924"/>
                </a:cubicBezTo>
                <a:cubicBezTo>
                  <a:pt x="2283" y="925"/>
                  <a:pt x="2283" y="927"/>
                  <a:pt x="2282" y="928"/>
                </a:cubicBezTo>
                <a:cubicBezTo>
                  <a:pt x="2281" y="929"/>
                  <a:pt x="2280" y="929"/>
                  <a:pt x="2279" y="930"/>
                </a:cubicBezTo>
                <a:cubicBezTo>
                  <a:pt x="2278" y="930"/>
                  <a:pt x="2276" y="930"/>
                  <a:pt x="2275" y="931"/>
                </a:cubicBezTo>
                <a:cubicBezTo>
                  <a:pt x="2273" y="932"/>
                  <a:pt x="2272" y="933"/>
                  <a:pt x="2271" y="934"/>
                </a:cubicBezTo>
                <a:cubicBezTo>
                  <a:pt x="2270" y="935"/>
                  <a:pt x="2268" y="936"/>
                  <a:pt x="2267" y="937"/>
                </a:cubicBezTo>
                <a:cubicBezTo>
                  <a:pt x="2266" y="939"/>
                  <a:pt x="2265" y="941"/>
                  <a:pt x="2264" y="942"/>
                </a:cubicBezTo>
                <a:cubicBezTo>
                  <a:pt x="2262" y="943"/>
                  <a:pt x="2261" y="944"/>
                  <a:pt x="2259" y="945"/>
                </a:cubicBezTo>
                <a:cubicBezTo>
                  <a:pt x="2259" y="945"/>
                  <a:pt x="2258" y="945"/>
                  <a:pt x="2257" y="945"/>
                </a:cubicBezTo>
                <a:cubicBezTo>
                  <a:pt x="2257" y="946"/>
                  <a:pt x="2256" y="945"/>
                  <a:pt x="2255" y="945"/>
                </a:cubicBezTo>
                <a:cubicBezTo>
                  <a:pt x="2254" y="945"/>
                  <a:pt x="2253" y="946"/>
                  <a:pt x="2252" y="946"/>
                </a:cubicBezTo>
                <a:cubicBezTo>
                  <a:pt x="2251" y="947"/>
                  <a:pt x="2250" y="947"/>
                  <a:pt x="2249" y="948"/>
                </a:cubicBezTo>
                <a:cubicBezTo>
                  <a:pt x="2246" y="950"/>
                  <a:pt x="2244" y="954"/>
                  <a:pt x="2240" y="955"/>
                </a:cubicBezTo>
                <a:cubicBezTo>
                  <a:pt x="2238" y="955"/>
                  <a:pt x="2237" y="955"/>
                  <a:pt x="2235" y="955"/>
                </a:cubicBezTo>
                <a:cubicBezTo>
                  <a:pt x="2233" y="955"/>
                  <a:pt x="2228" y="955"/>
                  <a:pt x="2229" y="958"/>
                </a:cubicBezTo>
                <a:cubicBezTo>
                  <a:pt x="2230" y="959"/>
                  <a:pt x="2230" y="959"/>
                  <a:pt x="2230" y="960"/>
                </a:cubicBezTo>
                <a:cubicBezTo>
                  <a:pt x="2230" y="961"/>
                  <a:pt x="2229" y="962"/>
                  <a:pt x="2228" y="962"/>
                </a:cubicBezTo>
                <a:cubicBezTo>
                  <a:pt x="2227" y="963"/>
                  <a:pt x="2227" y="965"/>
                  <a:pt x="2226" y="966"/>
                </a:cubicBezTo>
                <a:cubicBezTo>
                  <a:pt x="2224" y="968"/>
                  <a:pt x="2223" y="970"/>
                  <a:pt x="2221" y="971"/>
                </a:cubicBezTo>
                <a:cubicBezTo>
                  <a:pt x="2218" y="972"/>
                  <a:pt x="2216" y="973"/>
                  <a:pt x="2214" y="973"/>
                </a:cubicBezTo>
                <a:cubicBezTo>
                  <a:pt x="2212" y="973"/>
                  <a:pt x="2210" y="974"/>
                  <a:pt x="2209" y="975"/>
                </a:cubicBezTo>
                <a:cubicBezTo>
                  <a:pt x="2206" y="976"/>
                  <a:pt x="2203" y="977"/>
                  <a:pt x="2200" y="977"/>
                </a:cubicBezTo>
                <a:cubicBezTo>
                  <a:pt x="2197" y="977"/>
                  <a:pt x="2194" y="977"/>
                  <a:pt x="2191" y="977"/>
                </a:cubicBezTo>
                <a:cubicBezTo>
                  <a:pt x="2190" y="977"/>
                  <a:pt x="2189" y="976"/>
                  <a:pt x="2187" y="975"/>
                </a:cubicBezTo>
                <a:cubicBezTo>
                  <a:pt x="2186" y="975"/>
                  <a:pt x="2184" y="974"/>
                  <a:pt x="2183" y="973"/>
                </a:cubicBezTo>
                <a:cubicBezTo>
                  <a:pt x="2182" y="973"/>
                  <a:pt x="2181" y="972"/>
                  <a:pt x="2180" y="972"/>
                </a:cubicBezTo>
                <a:cubicBezTo>
                  <a:pt x="2179" y="970"/>
                  <a:pt x="2182" y="970"/>
                  <a:pt x="2183" y="970"/>
                </a:cubicBezTo>
                <a:cubicBezTo>
                  <a:pt x="2186" y="970"/>
                  <a:pt x="2189" y="969"/>
                  <a:pt x="2193" y="969"/>
                </a:cubicBezTo>
                <a:cubicBezTo>
                  <a:pt x="2196" y="969"/>
                  <a:pt x="2200" y="967"/>
                  <a:pt x="2203" y="967"/>
                </a:cubicBezTo>
                <a:cubicBezTo>
                  <a:pt x="2205" y="966"/>
                  <a:pt x="2207" y="966"/>
                  <a:pt x="2209" y="966"/>
                </a:cubicBezTo>
                <a:cubicBezTo>
                  <a:pt x="2211" y="965"/>
                  <a:pt x="2212" y="964"/>
                  <a:pt x="2213" y="963"/>
                </a:cubicBezTo>
                <a:cubicBezTo>
                  <a:pt x="2216" y="961"/>
                  <a:pt x="2218" y="957"/>
                  <a:pt x="2220" y="955"/>
                </a:cubicBezTo>
                <a:cubicBezTo>
                  <a:pt x="2222" y="953"/>
                  <a:pt x="2223" y="952"/>
                  <a:pt x="2224" y="951"/>
                </a:cubicBezTo>
                <a:cubicBezTo>
                  <a:pt x="2226" y="950"/>
                  <a:pt x="2227" y="949"/>
                  <a:pt x="2229" y="948"/>
                </a:cubicBezTo>
                <a:cubicBezTo>
                  <a:pt x="2230" y="948"/>
                  <a:pt x="2230" y="948"/>
                  <a:pt x="2231" y="948"/>
                </a:cubicBezTo>
                <a:cubicBezTo>
                  <a:pt x="2232" y="948"/>
                  <a:pt x="2232" y="947"/>
                  <a:pt x="2233" y="947"/>
                </a:cubicBezTo>
                <a:cubicBezTo>
                  <a:pt x="2234" y="946"/>
                  <a:pt x="2235" y="945"/>
                  <a:pt x="2236" y="944"/>
                </a:cubicBezTo>
                <a:cubicBezTo>
                  <a:pt x="2238" y="944"/>
                  <a:pt x="2238" y="943"/>
                  <a:pt x="2238" y="941"/>
                </a:cubicBezTo>
                <a:cubicBezTo>
                  <a:pt x="2239" y="940"/>
                  <a:pt x="2239" y="940"/>
                  <a:pt x="2240" y="939"/>
                </a:cubicBezTo>
                <a:cubicBezTo>
                  <a:pt x="2240" y="938"/>
                  <a:pt x="2239" y="937"/>
                  <a:pt x="2239" y="936"/>
                </a:cubicBezTo>
                <a:cubicBezTo>
                  <a:pt x="2240" y="936"/>
                  <a:pt x="2240" y="935"/>
                  <a:pt x="2241" y="935"/>
                </a:cubicBezTo>
                <a:cubicBezTo>
                  <a:pt x="2242" y="934"/>
                  <a:pt x="2243" y="933"/>
                  <a:pt x="2244" y="932"/>
                </a:cubicBezTo>
                <a:cubicBezTo>
                  <a:pt x="2246" y="931"/>
                  <a:pt x="2248" y="930"/>
                  <a:pt x="2249" y="929"/>
                </a:cubicBezTo>
                <a:cubicBezTo>
                  <a:pt x="2251" y="928"/>
                  <a:pt x="2252" y="927"/>
                  <a:pt x="2254" y="926"/>
                </a:cubicBezTo>
                <a:cubicBezTo>
                  <a:pt x="2254" y="925"/>
                  <a:pt x="2255" y="924"/>
                  <a:pt x="2256" y="924"/>
                </a:cubicBezTo>
                <a:cubicBezTo>
                  <a:pt x="2256" y="923"/>
                  <a:pt x="2257" y="922"/>
                  <a:pt x="2258" y="922"/>
                </a:cubicBezTo>
                <a:cubicBezTo>
                  <a:pt x="2260" y="920"/>
                  <a:pt x="2261" y="919"/>
                  <a:pt x="2263" y="918"/>
                </a:cubicBezTo>
                <a:cubicBezTo>
                  <a:pt x="2264" y="917"/>
                  <a:pt x="2265" y="915"/>
                  <a:pt x="2267" y="913"/>
                </a:cubicBezTo>
                <a:cubicBezTo>
                  <a:pt x="2268" y="912"/>
                  <a:pt x="2269" y="910"/>
                  <a:pt x="2270" y="908"/>
                </a:cubicBezTo>
                <a:cubicBezTo>
                  <a:pt x="2271" y="907"/>
                  <a:pt x="2272" y="906"/>
                  <a:pt x="2272" y="905"/>
                </a:cubicBezTo>
                <a:cubicBezTo>
                  <a:pt x="2273" y="903"/>
                  <a:pt x="2274" y="902"/>
                  <a:pt x="2275" y="901"/>
                </a:cubicBezTo>
                <a:cubicBezTo>
                  <a:pt x="2276" y="899"/>
                  <a:pt x="2277" y="896"/>
                  <a:pt x="2278" y="894"/>
                </a:cubicBezTo>
                <a:cubicBezTo>
                  <a:pt x="2279" y="893"/>
                  <a:pt x="2279" y="892"/>
                  <a:pt x="2280" y="891"/>
                </a:cubicBezTo>
                <a:cubicBezTo>
                  <a:pt x="2280" y="889"/>
                  <a:pt x="2280" y="889"/>
                  <a:pt x="2281" y="888"/>
                </a:cubicBezTo>
                <a:cubicBezTo>
                  <a:pt x="2282" y="887"/>
                  <a:pt x="2282" y="886"/>
                  <a:pt x="2282" y="885"/>
                </a:cubicBezTo>
                <a:cubicBezTo>
                  <a:pt x="2283" y="884"/>
                  <a:pt x="2283" y="883"/>
                  <a:pt x="2283" y="882"/>
                </a:cubicBezTo>
                <a:cubicBezTo>
                  <a:pt x="2283" y="880"/>
                  <a:pt x="2284" y="879"/>
                  <a:pt x="2284" y="878"/>
                </a:cubicBezTo>
                <a:cubicBezTo>
                  <a:pt x="2284" y="877"/>
                  <a:pt x="2285" y="876"/>
                  <a:pt x="2285" y="876"/>
                </a:cubicBezTo>
                <a:cubicBezTo>
                  <a:pt x="2285" y="875"/>
                  <a:pt x="2285" y="874"/>
                  <a:pt x="2285" y="874"/>
                </a:cubicBezTo>
                <a:cubicBezTo>
                  <a:pt x="2286" y="872"/>
                  <a:pt x="2287" y="870"/>
                  <a:pt x="2288" y="869"/>
                </a:cubicBezTo>
                <a:cubicBezTo>
                  <a:pt x="2288" y="868"/>
                  <a:pt x="2289" y="868"/>
                  <a:pt x="2290" y="867"/>
                </a:cubicBezTo>
                <a:cubicBezTo>
                  <a:pt x="2290" y="866"/>
                  <a:pt x="2291" y="865"/>
                  <a:pt x="2292" y="864"/>
                </a:cubicBezTo>
                <a:cubicBezTo>
                  <a:pt x="2292" y="863"/>
                  <a:pt x="2294" y="862"/>
                  <a:pt x="2295" y="862"/>
                </a:cubicBezTo>
                <a:cubicBezTo>
                  <a:pt x="2296" y="862"/>
                  <a:pt x="2297" y="862"/>
                  <a:pt x="2298" y="862"/>
                </a:cubicBezTo>
                <a:cubicBezTo>
                  <a:pt x="2299" y="862"/>
                  <a:pt x="2300" y="862"/>
                  <a:pt x="2300" y="863"/>
                </a:cubicBezTo>
                <a:cubicBezTo>
                  <a:pt x="2301" y="863"/>
                  <a:pt x="2301" y="863"/>
                  <a:pt x="2301" y="864"/>
                </a:cubicBezTo>
                <a:cubicBezTo>
                  <a:pt x="2302" y="865"/>
                  <a:pt x="2301" y="865"/>
                  <a:pt x="2300" y="866"/>
                </a:cubicBezTo>
                <a:close/>
                <a:moveTo>
                  <a:pt x="2837" y="880"/>
                </a:moveTo>
                <a:cubicBezTo>
                  <a:pt x="2835" y="880"/>
                  <a:pt x="2835" y="881"/>
                  <a:pt x="2833" y="881"/>
                </a:cubicBezTo>
                <a:cubicBezTo>
                  <a:pt x="2833" y="882"/>
                  <a:pt x="2832" y="881"/>
                  <a:pt x="2831" y="882"/>
                </a:cubicBezTo>
                <a:cubicBezTo>
                  <a:pt x="2830" y="883"/>
                  <a:pt x="2831" y="884"/>
                  <a:pt x="2830" y="885"/>
                </a:cubicBezTo>
                <a:cubicBezTo>
                  <a:pt x="2830" y="886"/>
                  <a:pt x="2829" y="886"/>
                  <a:pt x="2830" y="886"/>
                </a:cubicBezTo>
                <a:cubicBezTo>
                  <a:pt x="2830" y="887"/>
                  <a:pt x="2830" y="887"/>
                  <a:pt x="2831" y="887"/>
                </a:cubicBezTo>
                <a:cubicBezTo>
                  <a:pt x="2832" y="887"/>
                  <a:pt x="2833" y="886"/>
                  <a:pt x="2834" y="885"/>
                </a:cubicBezTo>
                <a:cubicBezTo>
                  <a:pt x="2835" y="885"/>
                  <a:pt x="2836" y="885"/>
                  <a:pt x="2836" y="884"/>
                </a:cubicBezTo>
                <a:cubicBezTo>
                  <a:pt x="2837" y="884"/>
                  <a:pt x="2837" y="883"/>
                  <a:pt x="2838" y="882"/>
                </a:cubicBezTo>
                <a:cubicBezTo>
                  <a:pt x="2838" y="882"/>
                  <a:pt x="2838" y="882"/>
                  <a:pt x="2838" y="881"/>
                </a:cubicBezTo>
                <a:cubicBezTo>
                  <a:pt x="2838" y="880"/>
                  <a:pt x="2838" y="879"/>
                  <a:pt x="2837" y="880"/>
                </a:cubicBezTo>
                <a:close/>
                <a:moveTo>
                  <a:pt x="2846" y="890"/>
                </a:moveTo>
                <a:cubicBezTo>
                  <a:pt x="2846" y="890"/>
                  <a:pt x="2846" y="891"/>
                  <a:pt x="2847" y="891"/>
                </a:cubicBezTo>
                <a:cubicBezTo>
                  <a:pt x="2848" y="892"/>
                  <a:pt x="2847" y="892"/>
                  <a:pt x="2848" y="893"/>
                </a:cubicBezTo>
                <a:cubicBezTo>
                  <a:pt x="2848" y="895"/>
                  <a:pt x="2850" y="892"/>
                  <a:pt x="2851" y="891"/>
                </a:cubicBezTo>
                <a:cubicBezTo>
                  <a:pt x="2852" y="890"/>
                  <a:pt x="2853" y="888"/>
                  <a:pt x="2854" y="886"/>
                </a:cubicBezTo>
                <a:cubicBezTo>
                  <a:pt x="2855" y="885"/>
                  <a:pt x="2856" y="885"/>
                  <a:pt x="2857" y="884"/>
                </a:cubicBezTo>
                <a:cubicBezTo>
                  <a:pt x="2857" y="884"/>
                  <a:pt x="2859" y="883"/>
                  <a:pt x="2859" y="882"/>
                </a:cubicBezTo>
                <a:cubicBezTo>
                  <a:pt x="2859" y="881"/>
                  <a:pt x="2858" y="881"/>
                  <a:pt x="2857" y="881"/>
                </a:cubicBezTo>
                <a:cubicBezTo>
                  <a:pt x="2856" y="881"/>
                  <a:pt x="2856" y="882"/>
                  <a:pt x="2855" y="882"/>
                </a:cubicBezTo>
                <a:cubicBezTo>
                  <a:pt x="2855" y="881"/>
                  <a:pt x="2854" y="881"/>
                  <a:pt x="2854" y="880"/>
                </a:cubicBezTo>
                <a:cubicBezTo>
                  <a:pt x="2852" y="879"/>
                  <a:pt x="2851" y="879"/>
                  <a:pt x="2850" y="879"/>
                </a:cubicBezTo>
                <a:cubicBezTo>
                  <a:pt x="2849" y="879"/>
                  <a:pt x="2849" y="878"/>
                  <a:pt x="2848" y="878"/>
                </a:cubicBezTo>
                <a:cubicBezTo>
                  <a:pt x="2847" y="877"/>
                  <a:pt x="2846" y="878"/>
                  <a:pt x="2846" y="878"/>
                </a:cubicBezTo>
                <a:cubicBezTo>
                  <a:pt x="2844" y="879"/>
                  <a:pt x="2845" y="881"/>
                  <a:pt x="2844" y="882"/>
                </a:cubicBezTo>
                <a:cubicBezTo>
                  <a:pt x="2843" y="883"/>
                  <a:pt x="2842" y="883"/>
                  <a:pt x="2842" y="884"/>
                </a:cubicBezTo>
                <a:cubicBezTo>
                  <a:pt x="2842" y="884"/>
                  <a:pt x="2842" y="885"/>
                  <a:pt x="2841" y="886"/>
                </a:cubicBezTo>
                <a:cubicBezTo>
                  <a:pt x="2841" y="886"/>
                  <a:pt x="2838" y="888"/>
                  <a:pt x="2840" y="889"/>
                </a:cubicBezTo>
                <a:cubicBezTo>
                  <a:pt x="2841" y="890"/>
                  <a:pt x="2842" y="887"/>
                  <a:pt x="2843" y="887"/>
                </a:cubicBezTo>
                <a:cubicBezTo>
                  <a:pt x="2844" y="887"/>
                  <a:pt x="2845" y="888"/>
                  <a:pt x="2846" y="889"/>
                </a:cubicBezTo>
                <a:cubicBezTo>
                  <a:pt x="2846" y="889"/>
                  <a:pt x="2846" y="889"/>
                  <a:pt x="2846" y="890"/>
                </a:cubicBezTo>
                <a:close/>
                <a:moveTo>
                  <a:pt x="162" y="1286"/>
                </a:moveTo>
                <a:cubicBezTo>
                  <a:pt x="163" y="1288"/>
                  <a:pt x="164" y="1285"/>
                  <a:pt x="165" y="1285"/>
                </a:cubicBezTo>
                <a:cubicBezTo>
                  <a:pt x="165" y="1284"/>
                  <a:pt x="166" y="1283"/>
                  <a:pt x="167" y="1282"/>
                </a:cubicBezTo>
                <a:cubicBezTo>
                  <a:pt x="167" y="1282"/>
                  <a:pt x="168" y="1282"/>
                  <a:pt x="168" y="1281"/>
                </a:cubicBezTo>
                <a:cubicBezTo>
                  <a:pt x="168" y="1281"/>
                  <a:pt x="167" y="1281"/>
                  <a:pt x="166" y="1280"/>
                </a:cubicBezTo>
                <a:cubicBezTo>
                  <a:pt x="166" y="1280"/>
                  <a:pt x="166" y="1280"/>
                  <a:pt x="165" y="1279"/>
                </a:cubicBezTo>
                <a:cubicBezTo>
                  <a:pt x="164" y="1279"/>
                  <a:pt x="163" y="1281"/>
                  <a:pt x="163" y="1281"/>
                </a:cubicBezTo>
                <a:cubicBezTo>
                  <a:pt x="162" y="1282"/>
                  <a:pt x="161" y="1282"/>
                  <a:pt x="161" y="1283"/>
                </a:cubicBezTo>
                <a:cubicBezTo>
                  <a:pt x="160" y="1284"/>
                  <a:pt x="161" y="1284"/>
                  <a:pt x="161" y="1284"/>
                </a:cubicBezTo>
                <a:cubicBezTo>
                  <a:pt x="162" y="1285"/>
                  <a:pt x="162" y="1285"/>
                  <a:pt x="162" y="1286"/>
                </a:cubicBezTo>
                <a:close/>
                <a:moveTo>
                  <a:pt x="3212" y="997"/>
                </a:moveTo>
                <a:cubicBezTo>
                  <a:pt x="3212" y="995"/>
                  <a:pt x="3210" y="996"/>
                  <a:pt x="3209" y="996"/>
                </a:cubicBezTo>
                <a:cubicBezTo>
                  <a:pt x="3207" y="996"/>
                  <a:pt x="3207" y="997"/>
                  <a:pt x="3206" y="999"/>
                </a:cubicBezTo>
                <a:cubicBezTo>
                  <a:pt x="3206" y="1001"/>
                  <a:pt x="3205" y="1002"/>
                  <a:pt x="3204" y="1003"/>
                </a:cubicBezTo>
                <a:cubicBezTo>
                  <a:pt x="3204" y="1005"/>
                  <a:pt x="3203" y="1007"/>
                  <a:pt x="3201" y="1007"/>
                </a:cubicBezTo>
                <a:cubicBezTo>
                  <a:pt x="3200" y="1007"/>
                  <a:pt x="3199" y="1006"/>
                  <a:pt x="3198" y="1006"/>
                </a:cubicBezTo>
                <a:cubicBezTo>
                  <a:pt x="3197" y="1007"/>
                  <a:pt x="3197" y="1007"/>
                  <a:pt x="3196" y="1008"/>
                </a:cubicBezTo>
                <a:cubicBezTo>
                  <a:pt x="3195" y="1008"/>
                  <a:pt x="3193" y="1009"/>
                  <a:pt x="3194" y="1010"/>
                </a:cubicBezTo>
                <a:cubicBezTo>
                  <a:pt x="3196" y="1011"/>
                  <a:pt x="3193" y="1012"/>
                  <a:pt x="3194" y="1013"/>
                </a:cubicBezTo>
                <a:cubicBezTo>
                  <a:pt x="3194" y="1014"/>
                  <a:pt x="3194" y="1014"/>
                  <a:pt x="3195" y="1015"/>
                </a:cubicBezTo>
                <a:cubicBezTo>
                  <a:pt x="3196" y="1015"/>
                  <a:pt x="3195" y="1016"/>
                  <a:pt x="3196" y="1016"/>
                </a:cubicBezTo>
                <a:cubicBezTo>
                  <a:pt x="3197" y="1018"/>
                  <a:pt x="3198" y="1016"/>
                  <a:pt x="3199" y="1015"/>
                </a:cubicBezTo>
                <a:cubicBezTo>
                  <a:pt x="3200" y="1014"/>
                  <a:pt x="3201" y="1013"/>
                  <a:pt x="3202" y="1012"/>
                </a:cubicBezTo>
                <a:cubicBezTo>
                  <a:pt x="3202" y="1011"/>
                  <a:pt x="3204" y="1009"/>
                  <a:pt x="3205" y="1008"/>
                </a:cubicBezTo>
                <a:cubicBezTo>
                  <a:pt x="3207" y="1006"/>
                  <a:pt x="3212" y="1006"/>
                  <a:pt x="3211" y="1002"/>
                </a:cubicBezTo>
                <a:cubicBezTo>
                  <a:pt x="3211" y="1001"/>
                  <a:pt x="3211" y="1000"/>
                  <a:pt x="3211" y="1000"/>
                </a:cubicBezTo>
                <a:cubicBezTo>
                  <a:pt x="3212" y="999"/>
                  <a:pt x="3212" y="998"/>
                  <a:pt x="3212" y="997"/>
                </a:cubicBezTo>
                <a:close/>
                <a:moveTo>
                  <a:pt x="3784" y="967"/>
                </a:moveTo>
                <a:cubicBezTo>
                  <a:pt x="3784" y="966"/>
                  <a:pt x="3785" y="965"/>
                  <a:pt x="3783" y="965"/>
                </a:cubicBezTo>
                <a:cubicBezTo>
                  <a:pt x="3783" y="965"/>
                  <a:pt x="3782" y="966"/>
                  <a:pt x="3782" y="967"/>
                </a:cubicBezTo>
                <a:cubicBezTo>
                  <a:pt x="3782" y="967"/>
                  <a:pt x="3783" y="967"/>
                  <a:pt x="3784" y="967"/>
                </a:cubicBezTo>
                <a:close/>
                <a:moveTo>
                  <a:pt x="3793" y="965"/>
                </a:moveTo>
                <a:cubicBezTo>
                  <a:pt x="3794" y="965"/>
                  <a:pt x="3794" y="964"/>
                  <a:pt x="3795" y="964"/>
                </a:cubicBezTo>
                <a:cubicBezTo>
                  <a:pt x="3796" y="963"/>
                  <a:pt x="3796" y="962"/>
                  <a:pt x="3796" y="961"/>
                </a:cubicBezTo>
                <a:cubicBezTo>
                  <a:pt x="3796" y="960"/>
                  <a:pt x="3794" y="960"/>
                  <a:pt x="3793" y="960"/>
                </a:cubicBezTo>
                <a:cubicBezTo>
                  <a:pt x="3792" y="959"/>
                  <a:pt x="3792" y="959"/>
                  <a:pt x="3792" y="959"/>
                </a:cubicBezTo>
                <a:cubicBezTo>
                  <a:pt x="3791" y="959"/>
                  <a:pt x="3790" y="960"/>
                  <a:pt x="3790" y="961"/>
                </a:cubicBezTo>
                <a:cubicBezTo>
                  <a:pt x="3790" y="962"/>
                  <a:pt x="3789" y="962"/>
                  <a:pt x="3788" y="962"/>
                </a:cubicBezTo>
                <a:cubicBezTo>
                  <a:pt x="3786" y="963"/>
                  <a:pt x="3788" y="963"/>
                  <a:pt x="3789" y="963"/>
                </a:cubicBezTo>
                <a:cubicBezTo>
                  <a:pt x="3791" y="963"/>
                  <a:pt x="3791" y="964"/>
                  <a:pt x="3791" y="964"/>
                </a:cubicBezTo>
                <a:cubicBezTo>
                  <a:pt x="3791" y="964"/>
                  <a:pt x="3791" y="964"/>
                  <a:pt x="3791" y="965"/>
                </a:cubicBezTo>
                <a:cubicBezTo>
                  <a:pt x="3791" y="966"/>
                  <a:pt x="3789" y="966"/>
                  <a:pt x="3788" y="966"/>
                </a:cubicBezTo>
                <a:cubicBezTo>
                  <a:pt x="3787" y="965"/>
                  <a:pt x="3785" y="967"/>
                  <a:pt x="3785" y="968"/>
                </a:cubicBezTo>
                <a:cubicBezTo>
                  <a:pt x="3784" y="969"/>
                  <a:pt x="3784" y="969"/>
                  <a:pt x="3783" y="968"/>
                </a:cubicBezTo>
                <a:cubicBezTo>
                  <a:pt x="3782" y="968"/>
                  <a:pt x="3781" y="969"/>
                  <a:pt x="3780" y="969"/>
                </a:cubicBezTo>
                <a:cubicBezTo>
                  <a:pt x="3780" y="969"/>
                  <a:pt x="3779" y="970"/>
                  <a:pt x="3778" y="969"/>
                </a:cubicBezTo>
                <a:cubicBezTo>
                  <a:pt x="3777" y="969"/>
                  <a:pt x="3777" y="970"/>
                  <a:pt x="3776" y="970"/>
                </a:cubicBezTo>
                <a:cubicBezTo>
                  <a:pt x="3775" y="971"/>
                  <a:pt x="3774" y="971"/>
                  <a:pt x="3774" y="971"/>
                </a:cubicBezTo>
                <a:cubicBezTo>
                  <a:pt x="3773" y="970"/>
                  <a:pt x="3772" y="970"/>
                  <a:pt x="3772" y="971"/>
                </a:cubicBezTo>
                <a:cubicBezTo>
                  <a:pt x="3771" y="971"/>
                  <a:pt x="3769" y="972"/>
                  <a:pt x="3769" y="972"/>
                </a:cubicBezTo>
                <a:cubicBezTo>
                  <a:pt x="3769" y="973"/>
                  <a:pt x="3771" y="973"/>
                  <a:pt x="3771" y="972"/>
                </a:cubicBezTo>
                <a:cubicBezTo>
                  <a:pt x="3772" y="972"/>
                  <a:pt x="3773" y="972"/>
                  <a:pt x="3774" y="972"/>
                </a:cubicBezTo>
                <a:cubicBezTo>
                  <a:pt x="3775" y="972"/>
                  <a:pt x="3776" y="972"/>
                  <a:pt x="3776" y="971"/>
                </a:cubicBezTo>
                <a:cubicBezTo>
                  <a:pt x="3777" y="971"/>
                  <a:pt x="3779" y="971"/>
                  <a:pt x="3779" y="971"/>
                </a:cubicBezTo>
                <a:cubicBezTo>
                  <a:pt x="3780" y="972"/>
                  <a:pt x="3781" y="971"/>
                  <a:pt x="3781" y="971"/>
                </a:cubicBezTo>
                <a:cubicBezTo>
                  <a:pt x="3781" y="970"/>
                  <a:pt x="3782" y="970"/>
                  <a:pt x="3783" y="970"/>
                </a:cubicBezTo>
                <a:cubicBezTo>
                  <a:pt x="3784" y="971"/>
                  <a:pt x="3784" y="970"/>
                  <a:pt x="3785" y="970"/>
                </a:cubicBezTo>
                <a:cubicBezTo>
                  <a:pt x="3786" y="969"/>
                  <a:pt x="3786" y="970"/>
                  <a:pt x="3787" y="971"/>
                </a:cubicBezTo>
                <a:cubicBezTo>
                  <a:pt x="3787" y="971"/>
                  <a:pt x="3788" y="969"/>
                  <a:pt x="3789" y="969"/>
                </a:cubicBezTo>
                <a:cubicBezTo>
                  <a:pt x="3789" y="968"/>
                  <a:pt x="3790" y="968"/>
                  <a:pt x="3791" y="968"/>
                </a:cubicBezTo>
                <a:cubicBezTo>
                  <a:pt x="3791" y="969"/>
                  <a:pt x="3793" y="969"/>
                  <a:pt x="3793" y="969"/>
                </a:cubicBezTo>
                <a:cubicBezTo>
                  <a:pt x="3794" y="968"/>
                  <a:pt x="3794" y="967"/>
                  <a:pt x="3793" y="967"/>
                </a:cubicBezTo>
                <a:cubicBezTo>
                  <a:pt x="3792" y="967"/>
                  <a:pt x="3792" y="966"/>
                  <a:pt x="3793" y="965"/>
                </a:cubicBezTo>
                <a:close/>
                <a:moveTo>
                  <a:pt x="3827" y="959"/>
                </a:moveTo>
                <a:cubicBezTo>
                  <a:pt x="3826" y="958"/>
                  <a:pt x="3826" y="959"/>
                  <a:pt x="3826" y="959"/>
                </a:cubicBezTo>
                <a:cubicBezTo>
                  <a:pt x="3824" y="959"/>
                  <a:pt x="3824" y="960"/>
                  <a:pt x="3823" y="961"/>
                </a:cubicBezTo>
                <a:cubicBezTo>
                  <a:pt x="3822" y="962"/>
                  <a:pt x="3823" y="963"/>
                  <a:pt x="3824" y="963"/>
                </a:cubicBezTo>
                <a:cubicBezTo>
                  <a:pt x="3825" y="963"/>
                  <a:pt x="3825" y="962"/>
                  <a:pt x="3826" y="961"/>
                </a:cubicBezTo>
                <a:cubicBezTo>
                  <a:pt x="3826" y="961"/>
                  <a:pt x="3827" y="961"/>
                  <a:pt x="3828" y="961"/>
                </a:cubicBezTo>
                <a:cubicBezTo>
                  <a:pt x="3829" y="961"/>
                  <a:pt x="3829" y="960"/>
                  <a:pt x="3829" y="959"/>
                </a:cubicBezTo>
                <a:cubicBezTo>
                  <a:pt x="3829" y="958"/>
                  <a:pt x="3828" y="959"/>
                  <a:pt x="3827" y="959"/>
                </a:cubicBezTo>
                <a:close/>
                <a:moveTo>
                  <a:pt x="3765" y="972"/>
                </a:moveTo>
                <a:cubicBezTo>
                  <a:pt x="3765" y="972"/>
                  <a:pt x="3765" y="972"/>
                  <a:pt x="3765" y="973"/>
                </a:cubicBezTo>
                <a:cubicBezTo>
                  <a:pt x="3765" y="974"/>
                  <a:pt x="3766" y="973"/>
                  <a:pt x="3766" y="973"/>
                </a:cubicBezTo>
                <a:cubicBezTo>
                  <a:pt x="3766" y="972"/>
                  <a:pt x="3766" y="971"/>
                  <a:pt x="3765" y="972"/>
                </a:cubicBezTo>
                <a:close/>
                <a:moveTo>
                  <a:pt x="3811" y="967"/>
                </a:moveTo>
                <a:cubicBezTo>
                  <a:pt x="3809" y="968"/>
                  <a:pt x="3807" y="967"/>
                  <a:pt x="3807" y="967"/>
                </a:cubicBezTo>
                <a:cubicBezTo>
                  <a:pt x="3806" y="967"/>
                  <a:pt x="3805" y="967"/>
                  <a:pt x="3805" y="967"/>
                </a:cubicBezTo>
                <a:cubicBezTo>
                  <a:pt x="3804" y="966"/>
                  <a:pt x="3803" y="967"/>
                  <a:pt x="3801" y="967"/>
                </a:cubicBezTo>
                <a:cubicBezTo>
                  <a:pt x="3800" y="968"/>
                  <a:pt x="3799" y="968"/>
                  <a:pt x="3798" y="968"/>
                </a:cubicBezTo>
                <a:cubicBezTo>
                  <a:pt x="3797" y="968"/>
                  <a:pt x="3797" y="967"/>
                  <a:pt x="3795" y="967"/>
                </a:cubicBezTo>
                <a:cubicBezTo>
                  <a:pt x="3794" y="968"/>
                  <a:pt x="3796" y="968"/>
                  <a:pt x="3797" y="969"/>
                </a:cubicBezTo>
                <a:cubicBezTo>
                  <a:pt x="3798" y="970"/>
                  <a:pt x="3799" y="970"/>
                  <a:pt x="3801" y="969"/>
                </a:cubicBezTo>
                <a:cubicBezTo>
                  <a:pt x="3802" y="969"/>
                  <a:pt x="3804" y="969"/>
                  <a:pt x="3805" y="970"/>
                </a:cubicBezTo>
                <a:cubicBezTo>
                  <a:pt x="3805" y="970"/>
                  <a:pt x="3809" y="969"/>
                  <a:pt x="3810" y="968"/>
                </a:cubicBezTo>
                <a:cubicBezTo>
                  <a:pt x="3812" y="968"/>
                  <a:pt x="3814" y="968"/>
                  <a:pt x="3816" y="968"/>
                </a:cubicBezTo>
                <a:cubicBezTo>
                  <a:pt x="3817" y="967"/>
                  <a:pt x="3816" y="967"/>
                  <a:pt x="3815" y="967"/>
                </a:cubicBezTo>
                <a:cubicBezTo>
                  <a:pt x="3814" y="967"/>
                  <a:pt x="3813" y="967"/>
                  <a:pt x="3811" y="967"/>
                </a:cubicBezTo>
                <a:close/>
                <a:moveTo>
                  <a:pt x="3565" y="943"/>
                </a:moveTo>
                <a:cubicBezTo>
                  <a:pt x="3565" y="943"/>
                  <a:pt x="3564" y="943"/>
                  <a:pt x="3564" y="944"/>
                </a:cubicBezTo>
                <a:cubicBezTo>
                  <a:pt x="3564" y="945"/>
                  <a:pt x="3565" y="944"/>
                  <a:pt x="3566" y="945"/>
                </a:cubicBezTo>
                <a:cubicBezTo>
                  <a:pt x="3566" y="946"/>
                  <a:pt x="3567" y="945"/>
                  <a:pt x="3566" y="944"/>
                </a:cubicBezTo>
                <a:cubicBezTo>
                  <a:pt x="3566" y="943"/>
                  <a:pt x="3565" y="943"/>
                  <a:pt x="3565" y="943"/>
                </a:cubicBezTo>
                <a:close/>
                <a:moveTo>
                  <a:pt x="3597" y="957"/>
                </a:moveTo>
                <a:cubicBezTo>
                  <a:pt x="3597" y="957"/>
                  <a:pt x="3597" y="957"/>
                  <a:pt x="3597" y="959"/>
                </a:cubicBezTo>
                <a:cubicBezTo>
                  <a:pt x="3598" y="960"/>
                  <a:pt x="3599" y="960"/>
                  <a:pt x="3599" y="959"/>
                </a:cubicBezTo>
                <a:cubicBezTo>
                  <a:pt x="3599" y="958"/>
                  <a:pt x="3599" y="957"/>
                  <a:pt x="3597" y="957"/>
                </a:cubicBezTo>
                <a:close/>
                <a:moveTo>
                  <a:pt x="3640" y="970"/>
                </a:moveTo>
                <a:cubicBezTo>
                  <a:pt x="3640" y="970"/>
                  <a:pt x="3639" y="969"/>
                  <a:pt x="3639" y="969"/>
                </a:cubicBezTo>
                <a:cubicBezTo>
                  <a:pt x="3637" y="969"/>
                  <a:pt x="3638" y="971"/>
                  <a:pt x="3638" y="971"/>
                </a:cubicBezTo>
                <a:cubicBezTo>
                  <a:pt x="3639" y="972"/>
                  <a:pt x="3640" y="971"/>
                  <a:pt x="3640" y="970"/>
                </a:cubicBezTo>
                <a:close/>
                <a:moveTo>
                  <a:pt x="3561" y="941"/>
                </a:moveTo>
                <a:cubicBezTo>
                  <a:pt x="3561" y="941"/>
                  <a:pt x="3560" y="942"/>
                  <a:pt x="3561" y="943"/>
                </a:cubicBezTo>
                <a:cubicBezTo>
                  <a:pt x="3561" y="943"/>
                  <a:pt x="3561" y="943"/>
                  <a:pt x="3562" y="943"/>
                </a:cubicBezTo>
                <a:cubicBezTo>
                  <a:pt x="3562" y="943"/>
                  <a:pt x="3562" y="942"/>
                  <a:pt x="3562" y="941"/>
                </a:cubicBezTo>
                <a:cubicBezTo>
                  <a:pt x="3562" y="941"/>
                  <a:pt x="3561" y="941"/>
                  <a:pt x="3561" y="941"/>
                </a:cubicBezTo>
                <a:close/>
                <a:moveTo>
                  <a:pt x="3627" y="971"/>
                </a:moveTo>
                <a:cubicBezTo>
                  <a:pt x="3626" y="970"/>
                  <a:pt x="3629" y="969"/>
                  <a:pt x="3629" y="969"/>
                </a:cubicBezTo>
                <a:cubicBezTo>
                  <a:pt x="3631" y="968"/>
                  <a:pt x="3628" y="967"/>
                  <a:pt x="3627" y="968"/>
                </a:cubicBezTo>
                <a:cubicBezTo>
                  <a:pt x="3625" y="969"/>
                  <a:pt x="3625" y="970"/>
                  <a:pt x="3624" y="971"/>
                </a:cubicBezTo>
                <a:cubicBezTo>
                  <a:pt x="3623" y="972"/>
                  <a:pt x="3620" y="973"/>
                  <a:pt x="3619" y="974"/>
                </a:cubicBezTo>
                <a:cubicBezTo>
                  <a:pt x="3618" y="975"/>
                  <a:pt x="3620" y="975"/>
                  <a:pt x="3621" y="975"/>
                </a:cubicBezTo>
                <a:cubicBezTo>
                  <a:pt x="3622" y="976"/>
                  <a:pt x="3622" y="975"/>
                  <a:pt x="3622" y="974"/>
                </a:cubicBezTo>
                <a:cubicBezTo>
                  <a:pt x="3623" y="973"/>
                  <a:pt x="3624" y="973"/>
                  <a:pt x="3624" y="973"/>
                </a:cubicBezTo>
                <a:cubicBezTo>
                  <a:pt x="3625" y="974"/>
                  <a:pt x="3625" y="973"/>
                  <a:pt x="3626" y="973"/>
                </a:cubicBezTo>
                <a:cubicBezTo>
                  <a:pt x="3627" y="974"/>
                  <a:pt x="3629" y="973"/>
                  <a:pt x="3630" y="972"/>
                </a:cubicBezTo>
                <a:cubicBezTo>
                  <a:pt x="3630" y="971"/>
                  <a:pt x="3628" y="971"/>
                  <a:pt x="3627" y="971"/>
                </a:cubicBezTo>
                <a:close/>
                <a:moveTo>
                  <a:pt x="3641" y="976"/>
                </a:moveTo>
                <a:cubicBezTo>
                  <a:pt x="3640" y="976"/>
                  <a:pt x="3640" y="975"/>
                  <a:pt x="3639" y="975"/>
                </a:cubicBezTo>
                <a:cubicBezTo>
                  <a:pt x="3639" y="975"/>
                  <a:pt x="3639" y="977"/>
                  <a:pt x="3639" y="977"/>
                </a:cubicBezTo>
                <a:cubicBezTo>
                  <a:pt x="3640" y="977"/>
                  <a:pt x="3641" y="978"/>
                  <a:pt x="3642" y="978"/>
                </a:cubicBezTo>
                <a:cubicBezTo>
                  <a:pt x="3643" y="979"/>
                  <a:pt x="3643" y="978"/>
                  <a:pt x="3642" y="977"/>
                </a:cubicBezTo>
                <a:cubicBezTo>
                  <a:pt x="3642" y="976"/>
                  <a:pt x="3641" y="976"/>
                  <a:pt x="3641" y="976"/>
                </a:cubicBezTo>
                <a:close/>
                <a:moveTo>
                  <a:pt x="3418" y="887"/>
                </a:moveTo>
                <a:cubicBezTo>
                  <a:pt x="3417" y="886"/>
                  <a:pt x="3417" y="886"/>
                  <a:pt x="3417" y="886"/>
                </a:cubicBezTo>
                <a:cubicBezTo>
                  <a:pt x="3416" y="885"/>
                  <a:pt x="3415" y="885"/>
                  <a:pt x="3415" y="884"/>
                </a:cubicBezTo>
                <a:cubicBezTo>
                  <a:pt x="3414" y="882"/>
                  <a:pt x="3414" y="882"/>
                  <a:pt x="3413" y="881"/>
                </a:cubicBezTo>
                <a:cubicBezTo>
                  <a:pt x="3413" y="881"/>
                  <a:pt x="3413" y="880"/>
                  <a:pt x="3412" y="880"/>
                </a:cubicBezTo>
                <a:cubicBezTo>
                  <a:pt x="3412" y="879"/>
                  <a:pt x="3412" y="879"/>
                  <a:pt x="3411" y="879"/>
                </a:cubicBezTo>
                <a:cubicBezTo>
                  <a:pt x="3411" y="878"/>
                  <a:pt x="3411" y="877"/>
                  <a:pt x="3411" y="876"/>
                </a:cubicBezTo>
                <a:cubicBezTo>
                  <a:pt x="3411" y="875"/>
                  <a:pt x="3412" y="875"/>
                  <a:pt x="3411" y="874"/>
                </a:cubicBezTo>
                <a:cubicBezTo>
                  <a:pt x="3411" y="874"/>
                  <a:pt x="3410" y="874"/>
                  <a:pt x="3410" y="874"/>
                </a:cubicBezTo>
                <a:cubicBezTo>
                  <a:pt x="3408" y="875"/>
                  <a:pt x="3406" y="874"/>
                  <a:pt x="3404" y="875"/>
                </a:cubicBezTo>
                <a:cubicBezTo>
                  <a:pt x="3404" y="875"/>
                  <a:pt x="3403" y="875"/>
                  <a:pt x="3403" y="875"/>
                </a:cubicBezTo>
                <a:cubicBezTo>
                  <a:pt x="3403" y="875"/>
                  <a:pt x="3402" y="875"/>
                  <a:pt x="3402" y="875"/>
                </a:cubicBezTo>
                <a:cubicBezTo>
                  <a:pt x="3402" y="876"/>
                  <a:pt x="3404" y="876"/>
                  <a:pt x="3404" y="876"/>
                </a:cubicBezTo>
                <a:cubicBezTo>
                  <a:pt x="3405" y="877"/>
                  <a:pt x="3405" y="877"/>
                  <a:pt x="3405" y="877"/>
                </a:cubicBezTo>
                <a:cubicBezTo>
                  <a:pt x="3405" y="878"/>
                  <a:pt x="3406" y="878"/>
                  <a:pt x="3406" y="878"/>
                </a:cubicBezTo>
                <a:cubicBezTo>
                  <a:pt x="3406" y="879"/>
                  <a:pt x="3407" y="879"/>
                  <a:pt x="3407" y="879"/>
                </a:cubicBezTo>
                <a:cubicBezTo>
                  <a:pt x="3407" y="880"/>
                  <a:pt x="3407" y="880"/>
                  <a:pt x="3407" y="880"/>
                </a:cubicBezTo>
                <a:cubicBezTo>
                  <a:pt x="3408" y="881"/>
                  <a:pt x="3408" y="881"/>
                  <a:pt x="3408" y="881"/>
                </a:cubicBezTo>
                <a:cubicBezTo>
                  <a:pt x="3408" y="882"/>
                  <a:pt x="3408" y="882"/>
                  <a:pt x="3409" y="883"/>
                </a:cubicBezTo>
                <a:cubicBezTo>
                  <a:pt x="3409" y="883"/>
                  <a:pt x="3410" y="883"/>
                  <a:pt x="3410" y="884"/>
                </a:cubicBezTo>
                <a:cubicBezTo>
                  <a:pt x="3411" y="884"/>
                  <a:pt x="3412" y="885"/>
                  <a:pt x="3412" y="886"/>
                </a:cubicBezTo>
                <a:cubicBezTo>
                  <a:pt x="3412" y="886"/>
                  <a:pt x="3413" y="887"/>
                  <a:pt x="3413" y="888"/>
                </a:cubicBezTo>
                <a:cubicBezTo>
                  <a:pt x="3413" y="888"/>
                  <a:pt x="3413" y="888"/>
                  <a:pt x="3414" y="889"/>
                </a:cubicBezTo>
                <a:cubicBezTo>
                  <a:pt x="3414" y="889"/>
                  <a:pt x="3415" y="889"/>
                  <a:pt x="3415" y="889"/>
                </a:cubicBezTo>
                <a:cubicBezTo>
                  <a:pt x="3416" y="889"/>
                  <a:pt x="3417" y="889"/>
                  <a:pt x="3417" y="890"/>
                </a:cubicBezTo>
                <a:cubicBezTo>
                  <a:pt x="3417" y="890"/>
                  <a:pt x="3417" y="891"/>
                  <a:pt x="3418" y="891"/>
                </a:cubicBezTo>
                <a:cubicBezTo>
                  <a:pt x="3418" y="891"/>
                  <a:pt x="3419" y="892"/>
                  <a:pt x="3419" y="891"/>
                </a:cubicBezTo>
                <a:cubicBezTo>
                  <a:pt x="3420" y="891"/>
                  <a:pt x="3419" y="891"/>
                  <a:pt x="3419" y="890"/>
                </a:cubicBezTo>
                <a:cubicBezTo>
                  <a:pt x="3420" y="889"/>
                  <a:pt x="3420" y="889"/>
                  <a:pt x="3419" y="888"/>
                </a:cubicBezTo>
                <a:cubicBezTo>
                  <a:pt x="3418" y="887"/>
                  <a:pt x="3418" y="887"/>
                  <a:pt x="3418" y="887"/>
                </a:cubicBezTo>
                <a:close/>
                <a:moveTo>
                  <a:pt x="3379" y="766"/>
                </a:moveTo>
                <a:cubicBezTo>
                  <a:pt x="3379" y="766"/>
                  <a:pt x="3379" y="765"/>
                  <a:pt x="3379" y="764"/>
                </a:cubicBezTo>
                <a:cubicBezTo>
                  <a:pt x="3379" y="763"/>
                  <a:pt x="3378" y="763"/>
                  <a:pt x="3377" y="764"/>
                </a:cubicBezTo>
                <a:cubicBezTo>
                  <a:pt x="3376" y="764"/>
                  <a:pt x="3376" y="764"/>
                  <a:pt x="3375" y="765"/>
                </a:cubicBezTo>
                <a:cubicBezTo>
                  <a:pt x="3375" y="765"/>
                  <a:pt x="3374" y="765"/>
                  <a:pt x="3374" y="766"/>
                </a:cubicBezTo>
                <a:cubicBezTo>
                  <a:pt x="3372" y="766"/>
                  <a:pt x="3371" y="767"/>
                  <a:pt x="3370" y="768"/>
                </a:cubicBezTo>
                <a:cubicBezTo>
                  <a:pt x="3369" y="768"/>
                  <a:pt x="3368" y="768"/>
                  <a:pt x="3367" y="768"/>
                </a:cubicBezTo>
                <a:cubicBezTo>
                  <a:pt x="3366" y="769"/>
                  <a:pt x="3366" y="769"/>
                  <a:pt x="3365" y="769"/>
                </a:cubicBezTo>
                <a:cubicBezTo>
                  <a:pt x="3364" y="769"/>
                  <a:pt x="3363" y="769"/>
                  <a:pt x="3363" y="769"/>
                </a:cubicBezTo>
                <a:cubicBezTo>
                  <a:pt x="3362" y="769"/>
                  <a:pt x="3361" y="770"/>
                  <a:pt x="3362" y="770"/>
                </a:cubicBezTo>
                <a:cubicBezTo>
                  <a:pt x="3363" y="771"/>
                  <a:pt x="3364" y="771"/>
                  <a:pt x="3363" y="772"/>
                </a:cubicBezTo>
                <a:cubicBezTo>
                  <a:pt x="3362" y="773"/>
                  <a:pt x="3361" y="774"/>
                  <a:pt x="3361" y="776"/>
                </a:cubicBezTo>
                <a:cubicBezTo>
                  <a:pt x="3360" y="778"/>
                  <a:pt x="3359" y="781"/>
                  <a:pt x="3356" y="782"/>
                </a:cubicBezTo>
                <a:cubicBezTo>
                  <a:pt x="3356" y="782"/>
                  <a:pt x="3355" y="783"/>
                  <a:pt x="3355" y="783"/>
                </a:cubicBezTo>
                <a:cubicBezTo>
                  <a:pt x="3355" y="784"/>
                  <a:pt x="3355" y="784"/>
                  <a:pt x="3356" y="784"/>
                </a:cubicBezTo>
                <a:cubicBezTo>
                  <a:pt x="3356" y="785"/>
                  <a:pt x="3355" y="787"/>
                  <a:pt x="3356" y="786"/>
                </a:cubicBezTo>
                <a:cubicBezTo>
                  <a:pt x="3357" y="786"/>
                  <a:pt x="3357" y="785"/>
                  <a:pt x="3358" y="784"/>
                </a:cubicBezTo>
                <a:cubicBezTo>
                  <a:pt x="3359" y="784"/>
                  <a:pt x="3359" y="784"/>
                  <a:pt x="3359" y="784"/>
                </a:cubicBezTo>
                <a:cubicBezTo>
                  <a:pt x="3360" y="784"/>
                  <a:pt x="3361" y="783"/>
                  <a:pt x="3361" y="783"/>
                </a:cubicBezTo>
                <a:cubicBezTo>
                  <a:pt x="3362" y="783"/>
                  <a:pt x="3363" y="782"/>
                  <a:pt x="3364" y="782"/>
                </a:cubicBezTo>
                <a:cubicBezTo>
                  <a:pt x="3365" y="781"/>
                  <a:pt x="3367" y="781"/>
                  <a:pt x="3368" y="780"/>
                </a:cubicBezTo>
                <a:cubicBezTo>
                  <a:pt x="3371" y="779"/>
                  <a:pt x="3373" y="776"/>
                  <a:pt x="3376" y="775"/>
                </a:cubicBezTo>
                <a:cubicBezTo>
                  <a:pt x="3377" y="775"/>
                  <a:pt x="3379" y="775"/>
                  <a:pt x="3380" y="774"/>
                </a:cubicBezTo>
                <a:cubicBezTo>
                  <a:pt x="3381" y="773"/>
                  <a:pt x="3381" y="771"/>
                  <a:pt x="3381" y="770"/>
                </a:cubicBezTo>
                <a:cubicBezTo>
                  <a:pt x="3381" y="768"/>
                  <a:pt x="3379" y="767"/>
                  <a:pt x="3379" y="766"/>
                </a:cubicBezTo>
                <a:close/>
                <a:moveTo>
                  <a:pt x="3551" y="940"/>
                </a:moveTo>
                <a:cubicBezTo>
                  <a:pt x="3552" y="940"/>
                  <a:pt x="3553" y="940"/>
                  <a:pt x="3553" y="940"/>
                </a:cubicBezTo>
                <a:cubicBezTo>
                  <a:pt x="3553" y="941"/>
                  <a:pt x="3554" y="941"/>
                  <a:pt x="3554" y="939"/>
                </a:cubicBezTo>
                <a:cubicBezTo>
                  <a:pt x="3553" y="938"/>
                  <a:pt x="3553" y="938"/>
                  <a:pt x="3552" y="938"/>
                </a:cubicBezTo>
                <a:cubicBezTo>
                  <a:pt x="3552" y="937"/>
                  <a:pt x="3551" y="937"/>
                  <a:pt x="3550" y="937"/>
                </a:cubicBezTo>
                <a:cubicBezTo>
                  <a:pt x="3548" y="937"/>
                  <a:pt x="3549" y="936"/>
                  <a:pt x="3549" y="935"/>
                </a:cubicBezTo>
                <a:cubicBezTo>
                  <a:pt x="3548" y="935"/>
                  <a:pt x="3549" y="934"/>
                  <a:pt x="3549" y="934"/>
                </a:cubicBezTo>
                <a:cubicBezTo>
                  <a:pt x="3549" y="934"/>
                  <a:pt x="3548" y="933"/>
                  <a:pt x="3547" y="934"/>
                </a:cubicBezTo>
                <a:cubicBezTo>
                  <a:pt x="3546" y="934"/>
                  <a:pt x="3545" y="934"/>
                  <a:pt x="3545" y="934"/>
                </a:cubicBezTo>
                <a:cubicBezTo>
                  <a:pt x="3544" y="934"/>
                  <a:pt x="3543" y="934"/>
                  <a:pt x="3542" y="933"/>
                </a:cubicBezTo>
                <a:cubicBezTo>
                  <a:pt x="3541" y="932"/>
                  <a:pt x="3538" y="933"/>
                  <a:pt x="3536" y="933"/>
                </a:cubicBezTo>
                <a:cubicBezTo>
                  <a:pt x="3534" y="934"/>
                  <a:pt x="3535" y="935"/>
                  <a:pt x="3536" y="935"/>
                </a:cubicBezTo>
                <a:cubicBezTo>
                  <a:pt x="3536" y="936"/>
                  <a:pt x="3537" y="935"/>
                  <a:pt x="3538" y="935"/>
                </a:cubicBezTo>
                <a:cubicBezTo>
                  <a:pt x="3539" y="935"/>
                  <a:pt x="3538" y="936"/>
                  <a:pt x="3538" y="936"/>
                </a:cubicBezTo>
                <a:cubicBezTo>
                  <a:pt x="3538" y="937"/>
                  <a:pt x="3539" y="937"/>
                  <a:pt x="3540" y="937"/>
                </a:cubicBezTo>
                <a:cubicBezTo>
                  <a:pt x="3541" y="937"/>
                  <a:pt x="3540" y="938"/>
                  <a:pt x="3540" y="939"/>
                </a:cubicBezTo>
                <a:cubicBezTo>
                  <a:pt x="3540" y="939"/>
                  <a:pt x="3540" y="939"/>
                  <a:pt x="3541" y="939"/>
                </a:cubicBezTo>
                <a:cubicBezTo>
                  <a:pt x="3542" y="939"/>
                  <a:pt x="3543" y="940"/>
                  <a:pt x="3543" y="940"/>
                </a:cubicBezTo>
                <a:cubicBezTo>
                  <a:pt x="3543" y="941"/>
                  <a:pt x="3544" y="940"/>
                  <a:pt x="3545" y="940"/>
                </a:cubicBezTo>
                <a:cubicBezTo>
                  <a:pt x="3545" y="939"/>
                  <a:pt x="3546" y="939"/>
                  <a:pt x="3547" y="940"/>
                </a:cubicBezTo>
                <a:cubicBezTo>
                  <a:pt x="3548" y="941"/>
                  <a:pt x="3548" y="940"/>
                  <a:pt x="3549" y="939"/>
                </a:cubicBezTo>
                <a:cubicBezTo>
                  <a:pt x="3549" y="939"/>
                  <a:pt x="3551" y="940"/>
                  <a:pt x="3551" y="940"/>
                </a:cubicBezTo>
                <a:close/>
                <a:moveTo>
                  <a:pt x="3555" y="949"/>
                </a:moveTo>
                <a:cubicBezTo>
                  <a:pt x="3555" y="949"/>
                  <a:pt x="3554" y="950"/>
                  <a:pt x="3553" y="951"/>
                </a:cubicBezTo>
                <a:cubicBezTo>
                  <a:pt x="3552" y="951"/>
                  <a:pt x="3551" y="950"/>
                  <a:pt x="3550" y="950"/>
                </a:cubicBezTo>
                <a:cubicBezTo>
                  <a:pt x="3549" y="950"/>
                  <a:pt x="3549" y="951"/>
                  <a:pt x="3549" y="951"/>
                </a:cubicBezTo>
                <a:cubicBezTo>
                  <a:pt x="3549" y="952"/>
                  <a:pt x="3550" y="952"/>
                  <a:pt x="3552" y="952"/>
                </a:cubicBezTo>
                <a:cubicBezTo>
                  <a:pt x="3553" y="953"/>
                  <a:pt x="3553" y="953"/>
                  <a:pt x="3553" y="954"/>
                </a:cubicBezTo>
                <a:cubicBezTo>
                  <a:pt x="3554" y="955"/>
                  <a:pt x="3554" y="954"/>
                  <a:pt x="3555" y="954"/>
                </a:cubicBezTo>
                <a:cubicBezTo>
                  <a:pt x="3556" y="953"/>
                  <a:pt x="3556" y="953"/>
                  <a:pt x="3556" y="952"/>
                </a:cubicBezTo>
                <a:cubicBezTo>
                  <a:pt x="3556" y="952"/>
                  <a:pt x="3556" y="951"/>
                  <a:pt x="3557" y="951"/>
                </a:cubicBezTo>
                <a:cubicBezTo>
                  <a:pt x="3558" y="950"/>
                  <a:pt x="3558" y="949"/>
                  <a:pt x="3557" y="949"/>
                </a:cubicBezTo>
                <a:cubicBezTo>
                  <a:pt x="3556" y="948"/>
                  <a:pt x="3555" y="949"/>
                  <a:pt x="3555" y="949"/>
                </a:cubicBezTo>
                <a:close/>
                <a:moveTo>
                  <a:pt x="3701" y="984"/>
                </a:moveTo>
                <a:cubicBezTo>
                  <a:pt x="3699" y="984"/>
                  <a:pt x="3700" y="985"/>
                  <a:pt x="3700" y="985"/>
                </a:cubicBezTo>
                <a:cubicBezTo>
                  <a:pt x="3701" y="986"/>
                  <a:pt x="3702" y="986"/>
                  <a:pt x="3703" y="985"/>
                </a:cubicBezTo>
                <a:cubicBezTo>
                  <a:pt x="3703" y="984"/>
                  <a:pt x="3701" y="984"/>
                  <a:pt x="3701" y="984"/>
                </a:cubicBezTo>
                <a:close/>
                <a:moveTo>
                  <a:pt x="3697" y="986"/>
                </a:moveTo>
                <a:cubicBezTo>
                  <a:pt x="3695" y="986"/>
                  <a:pt x="3696" y="987"/>
                  <a:pt x="3697" y="987"/>
                </a:cubicBezTo>
                <a:cubicBezTo>
                  <a:pt x="3698" y="987"/>
                  <a:pt x="3698" y="987"/>
                  <a:pt x="3698" y="987"/>
                </a:cubicBezTo>
                <a:cubicBezTo>
                  <a:pt x="3698" y="986"/>
                  <a:pt x="3697" y="986"/>
                  <a:pt x="3697" y="986"/>
                </a:cubicBezTo>
                <a:close/>
                <a:moveTo>
                  <a:pt x="3720" y="978"/>
                </a:moveTo>
                <a:cubicBezTo>
                  <a:pt x="3722" y="978"/>
                  <a:pt x="3719" y="978"/>
                  <a:pt x="3718" y="978"/>
                </a:cubicBezTo>
                <a:cubicBezTo>
                  <a:pt x="3716" y="977"/>
                  <a:pt x="3716" y="976"/>
                  <a:pt x="3716" y="976"/>
                </a:cubicBezTo>
                <a:cubicBezTo>
                  <a:pt x="3716" y="976"/>
                  <a:pt x="3716" y="975"/>
                  <a:pt x="3715" y="975"/>
                </a:cubicBezTo>
                <a:cubicBezTo>
                  <a:pt x="3714" y="976"/>
                  <a:pt x="3713" y="975"/>
                  <a:pt x="3712" y="975"/>
                </a:cubicBezTo>
                <a:cubicBezTo>
                  <a:pt x="3711" y="975"/>
                  <a:pt x="3710" y="976"/>
                  <a:pt x="3710" y="977"/>
                </a:cubicBezTo>
                <a:cubicBezTo>
                  <a:pt x="3710" y="978"/>
                  <a:pt x="3712" y="977"/>
                  <a:pt x="3712" y="978"/>
                </a:cubicBezTo>
                <a:cubicBezTo>
                  <a:pt x="3712" y="980"/>
                  <a:pt x="3713" y="980"/>
                  <a:pt x="3714" y="980"/>
                </a:cubicBezTo>
                <a:cubicBezTo>
                  <a:pt x="3716" y="980"/>
                  <a:pt x="3715" y="980"/>
                  <a:pt x="3715" y="981"/>
                </a:cubicBezTo>
                <a:cubicBezTo>
                  <a:pt x="3715" y="982"/>
                  <a:pt x="3713" y="981"/>
                  <a:pt x="3712" y="982"/>
                </a:cubicBezTo>
                <a:cubicBezTo>
                  <a:pt x="3711" y="982"/>
                  <a:pt x="3711" y="983"/>
                  <a:pt x="3711" y="983"/>
                </a:cubicBezTo>
                <a:cubicBezTo>
                  <a:pt x="3712" y="983"/>
                  <a:pt x="3713" y="983"/>
                  <a:pt x="3714" y="984"/>
                </a:cubicBezTo>
                <a:cubicBezTo>
                  <a:pt x="3714" y="985"/>
                  <a:pt x="3715" y="985"/>
                  <a:pt x="3715" y="984"/>
                </a:cubicBezTo>
                <a:cubicBezTo>
                  <a:pt x="3715" y="984"/>
                  <a:pt x="3715" y="983"/>
                  <a:pt x="3717" y="982"/>
                </a:cubicBezTo>
                <a:cubicBezTo>
                  <a:pt x="3719" y="982"/>
                  <a:pt x="3717" y="981"/>
                  <a:pt x="3718" y="980"/>
                </a:cubicBezTo>
                <a:cubicBezTo>
                  <a:pt x="3718" y="979"/>
                  <a:pt x="3719" y="979"/>
                  <a:pt x="3720" y="978"/>
                </a:cubicBezTo>
                <a:close/>
                <a:moveTo>
                  <a:pt x="3699" y="977"/>
                </a:moveTo>
                <a:cubicBezTo>
                  <a:pt x="3697" y="977"/>
                  <a:pt x="3697" y="977"/>
                  <a:pt x="3697" y="978"/>
                </a:cubicBezTo>
                <a:cubicBezTo>
                  <a:pt x="3697" y="978"/>
                  <a:pt x="3696" y="979"/>
                  <a:pt x="3697" y="979"/>
                </a:cubicBezTo>
                <a:cubicBezTo>
                  <a:pt x="3697" y="980"/>
                  <a:pt x="3698" y="982"/>
                  <a:pt x="3699" y="981"/>
                </a:cubicBezTo>
                <a:cubicBezTo>
                  <a:pt x="3699" y="980"/>
                  <a:pt x="3698" y="980"/>
                  <a:pt x="3699" y="979"/>
                </a:cubicBezTo>
                <a:cubicBezTo>
                  <a:pt x="3700" y="978"/>
                  <a:pt x="3700" y="977"/>
                  <a:pt x="3699" y="977"/>
                </a:cubicBezTo>
                <a:close/>
                <a:moveTo>
                  <a:pt x="3707" y="988"/>
                </a:moveTo>
                <a:cubicBezTo>
                  <a:pt x="3707" y="988"/>
                  <a:pt x="3706" y="989"/>
                  <a:pt x="3707" y="989"/>
                </a:cubicBezTo>
                <a:cubicBezTo>
                  <a:pt x="3707" y="990"/>
                  <a:pt x="3708" y="989"/>
                  <a:pt x="3708" y="989"/>
                </a:cubicBezTo>
                <a:cubicBezTo>
                  <a:pt x="3709" y="988"/>
                  <a:pt x="3708" y="987"/>
                  <a:pt x="3707" y="988"/>
                </a:cubicBezTo>
                <a:close/>
                <a:moveTo>
                  <a:pt x="3647" y="972"/>
                </a:moveTo>
                <a:cubicBezTo>
                  <a:pt x="3645" y="972"/>
                  <a:pt x="3645" y="971"/>
                  <a:pt x="3644" y="972"/>
                </a:cubicBezTo>
                <a:cubicBezTo>
                  <a:pt x="3644" y="972"/>
                  <a:pt x="3643" y="973"/>
                  <a:pt x="3644" y="974"/>
                </a:cubicBezTo>
                <a:cubicBezTo>
                  <a:pt x="3644" y="974"/>
                  <a:pt x="3645" y="975"/>
                  <a:pt x="3645" y="975"/>
                </a:cubicBezTo>
                <a:cubicBezTo>
                  <a:pt x="3646" y="974"/>
                  <a:pt x="3646" y="974"/>
                  <a:pt x="3647" y="973"/>
                </a:cubicBezTo>
                <a:cubicBezTo>
                  <a:pt x="3648" y="973"/>
                  <a:pt x="3648" y="972"/>
                  <a:pt x="3647" y="972"/>
                </a:cubicBezTo>
                <a:close/>
                <a:moveTo>
                  <a:pt x="3669" y="972"/>
                </a:moveTo>
                <a:cubicBezTo>
                  <a:pt x="3669" y="972"/>
                  <a:pt x="3668" y="972"/>
                  <a:pt x="3668" y="972"/>
                </a:cubicBezTo>
                <a:cubicBezTo>
                  <a:pt x="3668" y="971"/>
                  <a:pt x="3666" y="973"/>
                  <a:pt x="3665" y="973"/>
                </a:cubicBezTo>
                <a:cubicBezTo>
                  <a:pt x="3665" y="974"/>
                  <a:pt x="3664" y="975"/>
                  <a:pt x="3665" y="975"/>
                </a:cubicBezTo>
                <a:cubicBezTo>
                  <a:pt x="3666" y="976"/>
                  <a:pt x="3666" y="976"/>
                  <a:pt x="3668" y="976"/>
                </a:cubicBezTo>
                <a:cubicBezTo>
                  <a:pt x="3670" y="976"/>
                  <a:pt x="3669" y="975"/>
                  <a:pt x="3670" y="976"/>
                </a:cubicBezTo>
                <a:cubicBezTo>
                  <a:pt x="3671" y="976"/>
                  <a:pt x="3671" y="975"/>
                  <a:pt x="3671" y="974"/>
                </a:cubicBezTo>
                <a:cubicBezTo>
                  <a:pt x="3671" y="973"/>
                  <a:pt x="3670" y="973"/>
                  <a:pt x="3669" y="972"/>
                </a:cubicBezTo>
                <a:close/>
                <a:moveTo>
                  <a:pt x="3661" y="989"/>
                </a:moveTo>
                <a:cubicBezTo>
                  <a:pt x="3661" y="989"/>
                  <a:pt x="3660" y="989"/>
                  <a:pt x="3659" y="989"/>
                </a:cubicBezTo>
                <a:cubicBezTo>
                  <a:pt x="3658" y="989"/>
                  <a:pt x="3657" y="989"/>
                  <a:pt x="3657" y="988"/>
                </a:cubicBezTo>
                <a:cubicBezTo>
                  <a:pt x="3657" y="987"/>
                  <a:pt x="3655" y="987"/>
                  <a:pt x="3655" y="986"/>
                </a:cubicBezTo>
                <a:cubicBezTo>
                  <a:pt x="3654" y="984"/>
                  <a:pt x="3653" y="983"/>
                  <a:pt x="3653" y="983"/>
                </a:cubicBezTo>
                <a:cubicBezTo>
                  <a:pt x="3652" y="983"/>
                  <a:pt x="3651" y="982"/>
                  <a:pt x="3650" y="982"/>
                </a:cubicBezTo>
                <a:cubicBezTo>
                  <a:pt x="3649" y="982"/>
                  <a:pt x="3648" y="982"/>
                  <a:pt x="3648" y="981"/>
                </a:cubicBezTo>
                <a:cubicBezTo>
                  <a:pt x="3648" y="981"/>
                  <a:pt x="3647" y="981"/>
                  <a:pt x="3647" y="982"/>
                </a:cubicBezTo>
                <a:cubicBezTo>
                  <a:pt x="3647" y="983"/>
                  <a:pt x="3648" y="983"/>
                  <a:pt x="3650" y="984"/>
                </a:cubicBezTo>
                <a:cubicBezTo>
                  <a:pt x="3651" y="984"/>
                  <a:pt x="3652" y="985"/>
                  <a:pt x="3653" y="986"/>
                </a:cubicBezTo>
                <a:cubicBezTo>
                  <a:pt x="3654" y="987"/>
                  <a:pt x="3654" y="988"/>
                  <a:pt x="3655" y="988"/>
                </a:cubicBezTo>
                <a:cubicBezTo>
                  <a:pt x="3656" y="989"/>
                  <a:pt x="3656" y="990"/>
                  <a:pt x="3656" y="991"/>
                </a:cubicBezTo>
                <a:cubicBezTo>
                  <a:pt x="3656" y="993"/>
                  <a:pt x="3657" y="992"/>
                  <a:pt x="3657" y="991"/>
                </a:cubicBezTo>
                <a:cubicBezTo>
                  <a:pt x="3657" y="991"/>
                  <a:pt x="3658" y="991"/>
                  <a:pt x="3659" y="991"/>
                </a:cubicBezTo>
                <a:cubicBezTo>
                  <a:pt x="3660" y="992"/>
                  <a:pt x="3661" y="991"/>
                  <a:pt x="3662" y="991"/>
                </a:cubicBezTo>
                <a:cubicBezTo>
                  <a:pt x="3663" y="990"/>
                  <a:pt x="3662" y="990"/>
                  <a:pt x="3661" y="989"/>
                </a:cubicBezTo>
                <a:close/>
                <a:moveTo>
                  <a:pt x="3695" y="990"/>
                </a:moveTo>
                <a:cubicBezTo>
                  <a:pt x="3695" y="990"/>
                  <a:pt x="3694" y="989"/>
                  <a:pt x="3693" y="990"/>
                </a:cubicBezTo>
                <a:cubicBezTo>
                  <a:pt x="3692" y="991"/>
                  <a:pt x="3693" y="992"/>
                  <a:pt x="3693" y="993"/>
                </a:cubicBezTo>
                <a:cubicBezTo>
                  <a:pt x="3692" y="994"/>
                  <a:pt x="3693" y="994"/>
                  <a:pt x="3694" y="993"/>
                </a:cubicBezTo>
                <a:cubicBezTo>
                  <a:pt x="3695" y="993"/>
                  <a:pt x="3695" y="993"/>
                  <a:pt x="3695" y="992"/>
                </a:cubicBezTo>
                <a:cubicBezTo>
                  <a:pt x="3694" y="991"/>
                  <a:pt x="3695" y="990"/>
                  <a:pt x="3695" y="990"/>
                </a:cubicBezTo>
                <a:close/>
                <a:moveTo>
                  <a:pt x="3690" y="994"/>
                </a:moveTo>
                <a:cubicBezTo>
                  <a:pt x="3690" y="994"/>
                  <a:pt x="3689" y="995"/>
                  <a:pt x="3689" y="995"/>
                </a:cubicBezTo>
                <a:cubicBezTo>
                  <a:pt x="3689" y="996"/>
                  <a:pt x="3690" y="996"/>
                  <a:pt x="3691" y="995"/>
                </a:cubicBezTo>
                <a:cubicBezTo>
                  <a:pt x="3691" y="994"/>
                  <a:pt x="3692" y="994"/>
                  <a:pt x="3691" y="993"/>
                </a:cubicBezTo>
                <a:cubicBezTo>
                  <a:pt x="3691" y="993"/>
                  <a:pt x="3690" y="993"/>
                  <a:pt x="3690" y="99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latinLnBrk="1"/>
            <a:endParaRPr lang="ko-KR">
              <a:solidFill>
                <a:schemeClr val="lt1"/>
              </a:solidFill>
              <a:latin typeface="맑은 고딕" panose="020B0503020000020004" pitchFamily="50" charset="-127"/>
              <a:ea typeface="맑은 고딕" panose="020B0503020000020004" pitchFamily="50" charset="-127"/>
            </a:endParaRPr>
          </a:p>
        </p:txBody>
      </p:sp>
      <p:sp>
        <p:nvSpPr>
          <p:cNvPr id="3" name="Title 2">
            <a:extLst>
              <a:ext uri="{FF2B5EF4-FFF2-40B4-BE49-F238E27FC236}">
                <a16:creationId xmlns:a16="http://schemas.microsoft.com/office/drawing/2014/main" id="{C016B144-F25F-4FB0-9D3A-80E11FE1E104}"/>
              </a:ext>
            </a:extLst>
          </p:cNvPr>
          <p:cNvSpPr>
            <a:spLocks noGrp="1"/>
          </p:cNvSpPr>
          <p:nvPr>
            <p:ph type="title"/>
          </p:nvPr>
        </p:nvSpPr>
        <p:spPr>
          <a:xfrm>
            <a:off x="628650" y="2570998"/>
            <a:ext cx="7886700" cy="1325563"/>
          </a:xfrm>
        </p:spPr>
        <p:txBody>
          <a:bodyPr>
            <a:normAutofit/>
          </a:bodyPr>
          <a:lstStyle>
            <a:lvl1pPr algn="ctr">
              <a:defRPr sz="4000">
                <a:latin typeface="Franklin Gothic Demi" panose="020B0703020102020204" pitchFamily="34" charset="0"/>
              </a:defRPr>
            </a:lvl1pPr>
          </a:lstStyle>
          <a:p>
            <a:r>
              <a:rPr lang="en-US" dirty="0"/>
              <a:t>Click to edit Master title style</a:t>
            </a:r>
          </a:p>
        </p:txBody>
      </p:sp>
    </p:spTree>
    <p:extLst>
      <p:ext uri="{BB962C8B-B14F-4D97-AF65-F5344CB8AC3E}">
        <p14:creationId xmlns:p14="http://schemas.microsoft.com/office/powerpoint/2010/main" val="3707798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868362"/>
          </a:xfrm>
        </p:spPr>
        <p:txBody>
          <a:bodyPr/>
          <a:lstStyle>
            <a:lvl1pPr>
              <a:defRPr sz="2400">
                <a:solidFill>
                  <a:srgbClr val="0070C0"/>
                </a:solidFill>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7628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defTabSz="685800" rtl="0" eaLnBrk="1" latinLnBrk="0" hangingPunct="1">
              <a:lnSpc>
                <a:spcPct val="90000"/>
              </a:lnSpc>
              <a:spcBef>
                <a:spcPct val="0"/>
              </a:spcBef>
              <a:buNone/>
              <a:defRPr lang="en-US" sz="3600" b="1" kern="1200" baseline="0" dirty="0">
                <a:solidFill>
                  <a:srgbClr val="002060"/>
                </a:solidFill>
                <a:latin typeface="Calibri" pitchFamily="34" charset="0"/>
                <a:ea typeface="+mj-ea"/>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04801" y="1209675"/>
            <a:ext cx="8316686" cy="43952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2942286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38125" y="1285875"/>
            <a:ext cx="4152900" cy="434445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43425" y="1285875"/>
            <a:ext cx="4152900" cy="434445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8621487" y="6492456"/>
            <a:ext cx="522514" cy="400050"/>
          </a:xfrm>
          <a:prstGeom prst="rect">
            <a:avLst/>
          </a:prstGeom>
        </p:spPr>
        <p:txBody>
          <a:bodyPr/>
          <a:lstStyle/>
          <a:p>
            <a:fld id="{EB241CD2-1E45-42A3-B213-66A034DF9A3B}" type="slidenum">
              <a:rPr lang="en-GB" smtClean="0"/>
              <a:t>‹#›</a:t>
            </a:fld>
            <a:endParaRPr lang="en-GB" dirty="0"/>
          </a:p>
        </p:txBody>
      </p:sp>
      <p:sp>
        <p:nvSpPr>
          <p:cNvPr id="8" name="Rectangle 7"/>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3803456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a:xfrm>
            <a:off x="8621487" y="6492456"/>
            <a:ext cx="522514" cy="400050"/>
          </a:xfrm>
          <a:prstGeom prst="rect">
            <a:avLst/>
          </a:prstGeom>
        </p:spPr>
        <p:txBody>
          <a:bodyPr/>
          <a:lstStyle/>
          <a:p>
            <a:fld id="{EB241CD2-1E45-42A3-B213-66A034DF9A3B}" type="slidenum">
              <a:rPr lang="en-GB" smtClean="0"/>
              <a:pPr/>
              <a:t>‹#›</a:t>
            </a:fld>
            <a:endParaRPr lang="en-GB" dirty="0"/>
          </a:p>
        </p:txBody>
      </p:sp>
      <p:sp>
        <p:nvSpPr>
          <p:cNvPr id="4" name="Content Placeholder 2"/>
          <p:cNvSpPr>
            <a:spLocks noGrp="1"/>
          </p:cNvSpPr>
          <p:nvPr>
            <p:ph sz="half" idx="1"/>
          </p:nvPr>
        </p:nvSpPr>
        <p:spPr>
          <a:xfrm>
            <a:off x="238126" y="1285875"/>
            <a:ext cx="1810808"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half" idx="2"/>
          </p:nvPr>
        </p:nvSpPr>
        <p:spPr>
          <a:xfrm>
            <a:off x="2502960" y="1285875"/>
            <a:ext cx="1810808" cy="46658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11"/>
          </p:nvPr>
        </p:nvSpPr>
        <p:spPr>
          <a:xfrm>
            <a:off x="4767793" y="1285875"/>
            <a:ext cx="1810808"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p:cNvSpPr>
            <a:spLocks noGrp="1"/>
          </p:cNvSpPr>
          <p:nvPr>
            <p:ph sz="half" idx="12"/>
          </p:nvPr>
        </p:nvSpPr>
        <p:spPr>
          <a:xfrm>
            <a:off x="7032628" y="1285875"/>
            <a:ext cx="1810808" cy="46658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40294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a:xfrm>
            <a:off x="8621487" y="6492456"/>
            <a:ext cx="522514" cy="400050"/>
          </a:xfrm>
          <a:prstGeom prst="rect">
            <a:avLst/>
          </a:prstGeom>
        </p:spPr>
        <p:txBody>
          <a:bodyPr/>
          <a:lstStyle/>
          <a:p>
            <a:fld id="{EB241CD2-1E45-42A3-B213-66A034DF9A3B}" type="slidenum">
              <a:rPr lang="en-GB" smtClean="0"/>
              <a:pPr/>
              <a:t>‹#›</a:t>
            </a:fld>
            <a:endParaRPr lang="en-GB" dirty="0"/>
          </a:p>
        </p:txBody>
      </p:sp>
      <p:sp>
        <p:nvSpPr>
          <p:cNvPr id="4" name="Content Placeholder 2"/>
          <p:cNvSpPr>
            <a:spLocks noGrp="1"/>
          </p:cNvSpPr>
          <p:nvPr>
            <p:ph sz="half" idx="1"/>
          </p:nvPr>
        </p:nvSpPr>
        <p:spPr>
          <a:xfrm>
            <a:off x="238125" y="1285875"/>
            <a:ext cx="2537122"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1"/>
          </p:nvPr>
        </p:nvSpPr>
        <p:spPr>
          <a:xfrm>
            <a:off x="3223812" y="1285875"/>
            <a:ext cx="2537122"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half" idx="12"/>
          </p:nvPr>
        </p:nvSpPr>
        <p:spPr>
          <a:xfrm>
            <a:off x="6084365" y="1285875"/>
            <a:ext cx="2537122"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2082917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turEner 1 Column">
    <p:spTree>
      <p:nvGrpSpPr>
        <p:cNvPr id="1" name=""/>
        <p:cNvGrpSpPr/>
        <p:nvPr/>
      </p:nvGrpSpPr>
      <p:grpSpPr>
        <a:xfrm>
          <a:off x="0" y="0"/>
          <a:ext cx="0" cy="0"/>
          <a:chOff x="0" y="0"/>
          <a:chExt cx="0" cy="0"/>
        </a:xfrm>
      </p:grpSpPr>
      <p:sp>
        <p:nvSpPr>
          <p:cNvPr id="7" name="Rectangle 6"/>
          <p:cNvSpPr/>
          <p:nvPr userDrawn="1"/>
        </p:nvSpPr>
        <p:spPr>
          <a:xfrm>
            <a:off x="0" y="-16933"/>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0B0F0"/>
              </a:solidFill>
              <a:highlight>
                <a:srgbClr val="00FFFF"/>
              </a:highlight>
            </a:endParaRPr>
          </a:p>
        </p:txBody>
      </p:sp>
      <p:sp>
        <p:nvSpPr>
          <p:cNvPr id="12" name="Title 1"/>
          <p:cNvSpPr>
            <a:spLocks noGrp="1"/>
          </p:cNvSpPr>
          <p:nvPr>
            <p:ph type="ctrTitle" hasCustomPrompt="1"/>
          </p:nvPr>
        </p:nvSpPr>
        <p:spPr>
          <a:xfrm>
            <a:off x="242608" y="770144"/>
            <a:ext cx="864950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2608" y="1600200"/>
            <a:ext cx="8359525" cy="4377267"/>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50946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NaturEner 1 Column">
    <p:spTree>
      <p:nvGrpSpPr>
        <p:cNvPr id="1" name=""/>
        <p:cNvGrpSpPr/>
        <p:nvPr/>
      </p:nvGrpSpPr>
      <p:grpSpPr>
        <a:xfrm>
          <a:off x="0" y="0"/>
          <a:ext cx="0" cy="0"/>
          <a:chOff x="0" y="0"/>
          <a:chExt cx="0" cy="0"/>
        </a:xfrm>
      </p:grpSpPr>
      <p:sp>
        <p:nvSpPr>
          <p:cNvPr id="7" name="Rectangle 6"/>
          <p:cNvSpPr/>
          <p:nvPr userDrawn="1"/>
        </p:nvSpPr>
        <p:spPr>
          <a:xfrm>
            <a:off x="0" y="-51758"/>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itle 1"/>
          <p:cNvSpPr>
            <a:spLocks noGrp="1"/>
          </p:cNvSpPr>
          <p:nvPr>
            <p:ph type="ctrTitle" hasCustomPrompt="1"/>
          </p:nvPr>
        </p:nvSpPr>
        <p:spPr>
          <a:xfrm>
            <a:off x="238117" y="566590"/>
            <a:ext cx="864950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38117" y="1284499"/>
            <a:ext cx="4118223" cy="4615969"/>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ext Placeholder 12">
            <a:extLst>
              <a:ext uri="{FF2B5EF4-FFF2-40B4-BE49-F238E27FC236}">
                <a16:creationId xmlns:a16="http://schemas.microsoft.com/office/drawing/2014/main" id="{72716ADE-FC81-0C94-5914-0651BD09FFCC}"/>
              </a:ext>
            </a:extLst>
          </p:cNvPr>
          <p:cNvSpPr>
            <a:spLocks noGrp="1"/>
          </p:cNvSpPr>
          <p:nvPr>
            <p:ph type="body" sz="quarter" idx="14"/>
          </p:nvPr>
        </p:nvSpPr>
        <p:spPr>
          <a:xfrm>
            <a:off x="4548997" y="1284499"/>
            <a:ext cx="4118224" cy="4615969"/>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60279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NaturEner 1 Column">
    <p:spTree>
      <p:nvGrpSpPr>
        <p:cNvPr id="1" name=""/>
        <p:cNvGrpSpPr/>
        <p:nvPr/>
      </p:nvGrpSpPr>
      <p:grpSpPr>
        <a:xfrm>
          <a:off x="0" y="0"/>
          <a:ext cx="0" cy="0"/>
          <a:chOff x="0" y="0"/>
          <a:chExt cx="0" cy="0"/>
        </a:xfrm>
      </p:grpSpPr>
      <p:sp>
        <p:nvSpPr>
          <p:cNvPr id="7" name="Rectangle 6"/>
          <p:cNvSpPr/>
          <p:nvPr userDrawn="1"/>
        </p:nvSpPr>
        <p:spPr>
          <a:xfrm>
            <a:off x="0" y="-51758"/>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itle 1"/>
          <p:cNvSpPr>
            <a:spLocks noGrp="1"/>
          </p:cNvSpPr>
          <p:nvPr>
            <p:ph type="ctrTitle" hasCustomPrompt="1"/>
          </p:nvPr>
        </p:nvSpPr>
        <p:spPr>
          <a:xfrm>
            <a:off x="238117" y="566590"/>
            <a:ext cx="8649509" cy="488877"/>
          </a:xfrm>
          <a:noFill/>
        </p:spPr>
        <p:txBody>
          <a:bodyPr>
            <a:noAutofit/>
          </a:bodyPr>
          <a:lstStyle>
            <a:lvl1pPr algn="l">
              <a:defRPr sz="32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7102" y="1136653"/>
            <a:ext cx="8640524" cy="4763816"/>
          </a:xfrm>
        </p:spPr>
        <p:txBody>
          <a:bodyPr/>
          <a:lstStyle>
            <a:lvl1pPr>
              <a:buFont typeface="Wingdings" pitchFamily="2" charset="2"/>
              <a:buChar char="§"/>
              <a:defRPr sz="1650" b="1" i="0" baseline="0">
                <a:solidFill>
                  <a:srgbClr val="898989"/>
                </a:solidFill>
                <a:latin typeface="Calibri" pitchFamily="34" charset="0"/>
              </a:defRPr>
            </a:lvl1pPr>
            <a:lvl2pPr>
              <a:buFont typeface="Wingdings" pitchFamily="2" charset="2"/>
              <a:buChar char="ú"/>
              <a:defRPr sz="1500" b="1" i="0" baseline="0">
                <a:solidFill>
                  <a:srgbClr val="898989"/>
                </a:solidFill>
                <a:latin typeface="Calibri" pitchFamily="34" charset="0"/>
              </a:defRPr>
            </a:lvl2pPr>
            <a:lvl3pPr>
              <a:buFont typeface="Wingdings 2" pitchFamily="18" charset="2"/>
              <a:buChar char=""/>
              <a:defRPr sz="1350" b="1" i="0" baseline="0">
                <a:solidFill>
                  <a:srgbClr val="898989"/>
                </a:solidFill>
                <a:latin typeface="Calibri" pitchFamily="34" charset="0"/>
              </a:defRPr>
            </a:lvl3pPr>
            <a:lvl4pPr>
              <a:buFont typeface="Courier New" pitchFamily="49" charset="0"/>
              <a:buChar char="o"/>
              <a:defRPr sz="1200" b="1" i="0" baseline="0">
                <a:solidFill>
                  <a:srgbClr val="898989"/>
                </a:solidFill>
                <a:latin typeface="Calibri"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28335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lang="en-US" b="1" smtClean="0">
                <a:solidFill>
                  <a:srgbClr val="002060"/>
                </a:solidFill>
                <a:latin typeface="Calibri" pitchFamily="34" charset="0"/>
              </a:defRPr>
            </a:lvl1pPr>
          </a:lstStyle>
          <a:p>
            <a:r>
              <a:rPr lang="en-US" noProof="0"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_tradnl"/>
              <a:t>Click to edit Master subtitle style</a:t>
            </a:r>
            <a:endParaRPr lang="en-US"/>
          </a:p>
        </p:txBody>
      </p:sp>
      <p:sp>
        <p:nvSpPr>
          <p:cNvPr id="7" name="Rectangle 6"/>
          <p:cNvSpPr/>
          <p:nvPr userDrawn="1"/>
        </p:nvSpPr>
        <p:spPr>
          <a:xfrm>
            <a:off x="0" y="-51758"/>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149178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0025" y="186270"/>
            <a:ext cx="7606242" cy="65404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1" y="1286933"/>
            <a:ext cx="8280399" cy="46158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32499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2" r:id="rId3"/>
    <p:sldLayoutId id="2147483704" r:id="rId4"/>
    <p:sldLayoutId id="2147483706" r:id="rId5"/>
    <p:sldLayoutId id="2147483707" r:id="rId6"/>
    <p:sldLayoutId id="2147483709" r:id="rId7"/>
    <p:sldLayoutId id="2147483710" r:id="rId8"/>
    <p:sldLayoutId id="2147483711" r:id="rId9"/>
    <p:sldLayoutId id="2147483713" r:id="rId10"/>
    <p:sldLayoutId id="2147483715" r:id="rId11"/>
    <p:sldLayoutId id="2147483716" r:id="rId12"/>
    <p:sldLayoutId id="2147483717" r:id="rId13"/>
  </p:sldLayoutIdLst>
  <p:hf hdr="0" ftr="0" dt="0"/>
  <p:txStyles>
    <p:titleStyle>
      <a:lvl1pPr algn="l" defTabSz="685800" rtl="0" eaLnBrk="1" latinLnBrk="0" hangingPunct="1">
        <a:lnSpc>
          <a:spcPct val="90000"/>
        </a:lnSpc>
        <a:spcBef>
          <a:spcPct val="0"/>
        </a:spcBef>
        <a:buNone/>
        <a:defRPr lang="en-US" sz="3600" b="1" kern="1200" baseline="0" dirty="0">
          <a:solidFill>
            <a:srgbClr val="002060"/>
          </a:solidFill>
          <a:latin typeface="Calibri" pitchFamily="34" charset="0"/>
          <a:ea typeface="+mj-ea"/>
          <a:cs typeface="Arial" panose="020B0604020202020204" pitchFamily="34" charset="0"/>
        </a:defRPr>
      </a:lvl1pPr>
    </p:titleStyle>
    <p:bodyStyle>
      <a:lvl1pPr marL="171450" indent="-171450" algn="just" defTabSz="685800" rtl="0" eaLnBrk="1" latinLnBrk="0" hangingPunct="1">
        <a:lnSpc>
          <a:spcPct val="90000"/>
        </a:lnSpc>
        <a:spcBef>
          <a:spcPts val="750"/>
        </a:spcBef>
        <a:buFont typeface="Arial" panose="020B0604020202020204" pitchFamily="34" charset="0"/>
        <a:buChar char="•"/>
        <a:defRPr sz="15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14350" indent="-171450" algn="just" defTabSz="685800" rtl="0" eaLnBrk="1" latinLnBrk="0" hangingPunct="1">
        <a:lnSpc>
          <a:spcPct val="90000"/>
        </a:lnSpc>
        <a:spcBef>
          <a:spcPts val="375"/>
        </a:spcBef>
        <a:buFont typeface="Wingdings 3" panose="05040102010807070707" pitchFamily="18" charset="2"/>
        <a:buChar char=""/>
        <a:defRPr sz="135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857250" indent="-171450" algn="just" defTabSz="685800" rtl="0" eaLnBrk="1" latinLnBrk="0" hangingPunct="1">
        <a:lnSpc>
          <a:spcPct val="90000"/>
        </a:lnSpc>
        <a:spcBef>
          <a:spcPts val="375"/>
        </a:spcBef>
        <a:buFont typeface="Wingdings 3" panose="05040102010807070707" pitchFamily="18" charset="2"/>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200150" indent="-171450" algn="just" defTabSz="685800" rtl="0" eaLnBrk="1" latinLnBrk="0" hangingPunct="1">
        <a:lnSpc>
          <a:spcPct val="90000"/>
        </a:lnSpc>
        <a:spcBef>
          <a:spcPts val="375"/>
        </a:spcBef>
        <a:buFont typeface="Wingdings 3" panose="05040102010807070707" pitchFamily="18" charset="2"/>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543050" indent="-171450" algn="just" defTabSz="685800" rtl="0" eaLnBrk="1" latinLnBrk="0" hangingPunct="1">
        <a:lnSpc>
          <a:spcPct val="90000"/>
        </a:lnSpc>
        <a:spcBef>
          <a:spcPts val="375"/>
        </a:spcBef>
        <a:buFont typeface="Wingdings 3" panose="05040102010807070707" pitchFamily="18" charset="2"/>
        <a:buChar char=""/>
        <a:defRPr sz="105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75.emf"/><Relationship Id="rId1" Type="http://schemas.openxmlformats.org/officeDocument/2006/relationships/slideLayout" Target="../slideLayouts/slideLayout6.xml"/><Relationship Id="rId5" Type="http://schemas.openxmlformats.org/officeDocument/2006/relationships/image" Target="../media/image77.emf"/><Relationship Id="rId4" Type="http://schemas.openxmlformats.org/officeDocument/2006/relationships/image" Target="../media/image76.emf"/></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6.xml"/><Relationship Id="rId5" Type="http://schemas.openxmlformats.org/officeDocument/2006/relationships/image" Target="../media/image81.emf"/><Relationship Id="rId4" Type="http://schemas.openxmlformats.org/officeDocument/2006/relationships/image" Target="../media/image80.emf"/></Relationships>
</file>

<file path=ppt/slides/_rels/slide111.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11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6.xml"/><Relationship Id="rId5" Type="http://schemas.openxmlformats.org/officeDocument/2006/relationships/image" Target="../media/image106.emf"/><Relationship Id="rId4" Type="http://schemas.openxmlformats.org/officeDocument/2006/relationships/image" Target="../media/image105.emf"/></Relationships>
</file>

<file path=ppt/slides/_rels/slide14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8.xml"/></Relationships>
</file>

<file path=ppt/slides/_rels/slide17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8.xml"/></Relationships>
</file>

<file path=ppt/slides/_rels/slide17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8.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8.xml"/></Relationships>
</file>

<file path=ppt/slides/_rels/slide18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8.xml"/></Relationships>
</file>

<file path=ppt/slides/_rels/slide18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8.xml"/></Relationships>
</file>

<file path=ppt/slides/_rels/slide18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8.xml"/></Relationships>
</file>

<file path=ppt/slides/_rels/slide18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8.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8.xml"/></Relationships>
</file>

<file path=ppt/slides/_rels/slide18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8.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44.png"/><Relationship Id="rId4" Type="http://schemas.openxmlformats.org/officeDocument/2006/relationships/image" Target="../media/image143.JPG"/></Relationships>
</file>

<file path=ppt/slides/_rels/slide19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44.png"/><Relationship Id="rId4" Type="http://schemas.openxmlformats.org/officeDocument/2006/relationships/image" Target="../media/image143.JPG"/></Relationships>
</file>

<file path=ppt/slides/_rels/slide19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6.xml"/><Relationship Id="rId4" Type="http://schemas.openxmlformats.org/officeDocument/2006/relationships/image" Target="../media/image143.JPG"/></Relationships>
</file>

<file path=ppt/slides/_rels/slide19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4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43.JPG"/></Relationships>
</file>

<file path=ppt/slides/_rels/slide20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43.JP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4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6.xml"/></Relationships>
</file>

<file path=ppt/slides/_rels/slide24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hyperlink" Target="https://www.hp.com/us-en/shop/cat/laptops" TargetMode="External"/><Relationship Id="rId2" Type="http://schemas.openxmlformats.org/officeDocument/2006/relationships/hyperlink" Target="https://www.hp.com/us-en/shop/cv/batteryfinder" TargetMode="Externa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hyperlink" Target="https://support.apple.com/en-us/HT208387"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389DCD-37A4-4A41-A117-39B099CB0435}"/>
              </a:ext>
            </a:extLst>
          </p:cNvPr>
          <p:cNvSpPr>
            <a:spLocks noGrp="1"/>
          </p:cNvSpPr>
          <p:nvPr>
            <p:ph type="ctrTitle"/>
          </p:nvPr>
        </p:nvSpPr>
        <p:spPr/>
        <p:txBody>
          <a:bodyPr/>
          <a:lstStyle/>
          <a:p>
            <a:r>
              <a:rPr lang="en-US" dirty="0"/>
              <a:t>Introduction</a:t>
            </a:r>
          </a:p>
        </p:txBody>
      </p:sp>
      <p:sp>
        <p:nvSpPr>
          <p:cNvPr id="2" name="Content Placeholder 1">
            <a:extLst>
              <a:ext uri="{FF2B5EF4-FFF2-40B4-BE49-F238E27FC236}">
                <a16:creationId xmlns:a16="http://schemas.microsoft.com/office/drawing/2014/main" id="{BE4F7566-7F7A-45E1-95CE-2F40EB532EA3}"/>
              </a:ext>
            </a:extLst>
          </p:cNvPr>
          <p:cNvSpPr>
            <a:spLocks noGrp="1"/>
          </p:cNvSpPr>
          <p:nvPr>
            <p:ph type="body" sz="quarter" idx="13"/>
          </p:nvPr>
        </p:nvSpPr>
        <p:spPr>
          <a:xfrm>
            <a:off x="242608" y="1600201"/>
            <a:ext cx="8133641" cy="4352026"/>
          </a:xfrm>
        </p:spPr>
        <p:txBody>
          <a:bodyPr>
            <a:normAutofit lnSpcReduction="10000"/>
          </a:bodyPr>
          <a:lstStyle/>
          <a:p>
            <a:r>
              <a:rPr lang="en-US" sz="2800" dirty="0"/>
              <a:t>So many </a:t>
            </a:r>
            <a:r>
              <a:rPr lang="en-US" dirty="0"/>
              <a:t>presentations</a:t>
            </a:r>
            <a:r>
              <a:rPr lang="en-US" sz="2800" dirty="0"/>
              <a:t> with hope that battery storage will solve the world’s problems</a:t>
            </a:r>
          </a:p>
          <a:p>
            <a:r>
              <a:rPr lang="en-US" sz="2800" dirty="0"/>
              <a:t>Just because you want it to work does not mean the economics work (it did with solar)</a:t>
            </a:r>
          </a:p>
          <a:p>
            <a:r>
              <a:rPr lang="en-US" sz="2800" dirty="0"/>
              <a:t>Go to the bottom of things source and find how to do things yourself</a:t>
            </a:r>
          </a:p>
          <a:p>
            <a:r>
              <a:rPr lang="en-US" sz="2800" dirty="0"/>
              <a:t>If you cannot quantify something in terms of numbers, you don’t have much</a:t>
            </a:r>
          </a:p>
          <a:p>
            <a:r>
              <a:rPr lang="en-US" sz="2800" dirty="0"/>
              <a:t>The unit cost can be flexible enough to handle many different problems and it can be used to quantify different uses</a:t>
            </a:r>
          </a:p>
        </p:txBody>
      </p:sp>
      <p:sp>
        <p:nvSpPr>
          <p:cNvPr id="4" name="Slide Number Placeholder 3">
            <a:extLst>
              <a:ext uri="{FF2B5EF4-FFF2-40B4-BE49-F238E27FC236}">
                <a16:creationId xmlns:a16="http://schemas.microsoft.com/office/drawing/2014/main" id="{9E621DC9-2742-4CC5-91AE-FECE5F5686DC}"/>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1</a:t>
            </a:fld>
            <a:endParaRPr lang="ko-KR" altLang="en-US" dirty="0"/>
          </a:p>
        </p:txBody>
      </p:sp>
    </p:spTree>
    <p:extLst>
      <p:ext uri="{BB962C8B-B14F-4D97-AF65-F5344CB8AC3E}">
        <p14:creationId xmlns:p14="http://schemas.microsoft.com/office/powerpoint/2010/main" val="1624763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4268FD-AA5C-404C-A97C-355B5D2EB7A8}"/>
              </a:ext>
            </a:extLst>
          </p:cNvPr>
          <p:cNvSpPr>
            <a:spLocks noGrp="1"/>
          </p:cNvSpPr>
          <p:nvPr>
            <p:ph type="ctrTitle"/>
          </p:nvPr>
        </p:nvSpPr>
        <p:spPr/>
        <p:txBody>
          <a:bodyPr/>
          <a:lstStyle/>
          <a:p>
            <a:r>
              <a:rPr lang="en-US" dirty="0"/>
              <a:t>Solar Patterns in Northern Nigeria</a:t>
            </a:r>
            <a:endParaRPr lang="en-CH" dirty="0"/>
          </a:p>
        </p:txBody>
      </p:sp>
      <p:sp>
        <p:nvSpPr>
          <p:cNvPr id="4" name="Slide Number Placeholder 3">
            <a:extLst>
              <a:ext uri="{FF2B5EF4-FFF2-40B4-BE49-F238E27FC236}">
                <a16:creationId xmlns:a16="http://schemas.microsoft.com/office/drawing/2014/main" id="{1D91B80E-C394-42B6-A005-75D7DE31F5E4}"/>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10</a:t>
            </a:fld>
            <a:endParaRPr lang="ko-KR" altLang="en-US" dirty="0"/>
          </a:p>
        </p:txBody>
      </p:sp>
      <p:graphicFrame>
        <p:nvGraphicFramePr>
          <p:cNvPr id="7" name="Content Placeholder 6">
            <a:extLst>
              <a:ext uri="{FF2B5EF4-FFF2-40B4-BE49-F238E27FC236}">
                <a16:creationId xmlns:a16="http://schemas.microsoft.com/office/drawing/2014/main" id="{16500275-EBF7-42B7-B835-238E0163E1C4}"/>
              </a:ext>
            </a:extLst>
          </p:cNvPr>
          <p:cNvGraphicFramePr>
            <a:graphicFrameLocks noGrp="1"/>
          </p:cNvGraphicFramePr>
          <p:nvPr>
            <p:ph idx="4294967295"/>
            <p:extLst>
              <p:ext uri="{D42A27DB-BD31-4B8C-83A1-F6EECF244321}">
                <p14:modId xmlns:p14="http://schemas.microsoft.com/office/powerpoint/2010/main" val="2147705013"/>
              </p:ext>
            </p:extLst>
          </p:nvPr>
        </p:nvGraphicFramePr>
        <p:xfrm>
          <a:off x="242608" y="1347698"/>
          <a:ext cx="8316913" cy="43957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102306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67AB43-3804-4C44-9DF3-CAC26A256C5B}"/>
              </a:ext>
            </a:extLst>
          </p:cNvPr>
          <p:cNvSpPr>
            <a:spLocks noGrp="1"/>
          </p:cNvSpPr>
          <p:nvPr>
            <p:ph type="title"/>
          </p:nvPr>
        </p:nvSpPr>
        <p:spPr/>
        <p:txBody>
          <a:bodyPr/>
          <a:lstStyle/>
          <a:p>
            <a:r>
              <a:rPr lang="en-US" dirty="0"/>
              <a:t>Characteristics of Wind and Solar</a:t>
            </a:r>
          </a:p>
        </p:txBody>
      </p:sp>
      <p:sp>
        <p:nvSpPr>
          <p:cNvPr id="2" name="Content Placeholder 1">
            <a:extLst>
              <a:ext uri="{FF2B5EF4-FFF2-40B4-BE49-F238E27FC236}">
                <a16:creationId xmlns:a16="http://schemas.microsoft.com/office/drawing/2014/main" id="{3C12F5E8-A09F-4FE9-B446-5E081AF2E634}"/>
              </a:ext>
            </a:extLst>
          </p:cNvPr>
          <p:cNvSpPr>
            <a:spLocks noGrp="1"/>
          </p:cNvSpPr>
          <p:nvPr>
            <p:ph idx="1"/>
          </p:nvPr>
        </p:nvSpPr>
        <p:spPr/>
        <p:txBody>
          <a:bodyPr/>
          <a:lstStyle/>
          <a:p>
            <a:r>
              <a:rPr lang="en-US" dirty="0"/>
              <a:t> </a:t>
            </a:r>
          </a:p>
          <a:p>
            <a:endParaRPr lang="en-US" dirty="0"/>
          </a:p>
        </p:txBody>
      </p:sp>
      <p:sp>
        <p:nvSpPr>
          <p:cNvPr id="4" name="Slide Number Placeholder 3">
            <a:extLst>
              <a:ext uri="{FF2B5EF4-FFF2-40B4-BE49-F238E27FC236}">
                <a16:creationId xmlns:a16="http://schemas.microsoft.com/office/drawing/2014/main" id="{90E8B65A-A011-431F-B995-265B59425A1C}"/>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100</a:t>
            </a:fld>
            <a:endParaRPr lang="ko-KR" altLang="en-US" dirty="0"/>
          </a:p>
        </p:txBody>
      </p:sp>
      <p:pic>
        <p:nvPicPr>
          <p:cNvPr id="6" name="Picture 5">
            <a:extLst>
              <a:ext uri="{FF2B5EF4-FFF2-40B4-BE49-F238E27FC236}">
                <a16:creationId xmlns:a16="http://schemas.microsoft.com/office/drawing/2014/main" id="{64FDB0D3-1369-445B-8A55-0584B6961D7A}"/>
              </a:ext>
            </a:extLst>
          </p:cNvPr>
          <p:cNvPicPr>
            <a:picLocks noChangeAspect="1"/>
          </p:cNvPicPr>
          <p:nvPr/>
        </p:nvPicPr>
        <p:blipFill>
          <a:blip r:embed="rId2"/>
          <a:stretch>
            <a:fillRect/>
          </a:stretch>
        </p:blipFill>
        <p:spPr>
          <a:xfrm>
            <a:off x="734982" y="2037053"/>
            <a:ext cx="7676674" cy="1584861"/>
          </a:xfrm>
          <a:prstGeom prst="rect">
            <a:avLst/>
          </a:prstGeom>
        </p:spPr>
      </p:pic>
      <p:pic>
        <p:nvPicPr>
          <p:cNvPr id="8" name="Picture 7">
            <a:extLst>
              <a:ext uri="{FF2B5EF4-FFF2-40B4-BE49-F238E27FC236}">
                <a16:creationId xmlns:a16="http://schemas.microsoft.com/office/drawing/2014/main" id="{EA77FEC6-0897-4330-A3ED-6A5C97C3EAE6}"/>
              </a:ext>
            </a:extLst>
          </p:cNvPr>
          <p:cNvPicPr>
            <a:picLocks noChangeAspect="1"/>
          </p:cNvPicPr>
          <p:nvPr/>
        </p:nvPicPr>
        <p:blipFill>
          <a:blip r:embed="rId3"/>
          <a:stretch>
            <a:fillRect/>
          </a:stretch>
        </p:blipFill>
        <p:spPr>
          <a:xfrm>
            <a:off x="732344" y="4066561"/>
            <a:ext cx="7666938" cy="1678384"/>
          </a:xfrm>
          <a:prstGeom prst="rect">
            <a:avLst/>
          </a:prstGeom>
        </p:spPr>
      </p:pic>
    </p:spTree>
    <p:extLst>
      <p:ext uri="{BB962C8B-B14F-4D97-AF65-F5344CB8AC3E}">
        <p14:creationId xmlns:p14="http://schemas.microsoft.com/office/powerpoint/2010/main" val="22467176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3F4803-A40A-4DC6-9CA8-BC5361BCA022}"/>
              </a:ext>
            </a:extLst>
          </p:cNvPr>
          <p:cNvSpPr>
            <a:spLocks noGrp="1"/>
          </p:cNvSpPr>
          <p:nvPr>
            <p:ph type="ctrTitle"/>
          </p:nvPr>
        </p:nvSpPr>
        <p:spPr/>
        <p:txBody>
          <a:bodyPr/>
          <a:lstStyle/>
          <a:p>
            <a:r>
              <a:rPr lang="en-US" dirty="0"/>
              <a:t>What Really are Ancillary Services</a:t>
            </a:r>
          </a:p>
        </p:txBody>
      </p:sp>
      <p:sp>
        <p:nvSpPr>
          <p:cNvPr id="2" name="Content Placeholder 1">
            <a:extLst>
              <a:ext uri="{FF2B5EF4-FFF2-40B4-BE49-F238E27FC236}">
                <a16:creationId xmlns:a16="http://schemas.microsoft.com/office/drawing/2014/main" id="{D288D2AC-7127-42BB-98D6-37CAEE34EBAE}"/>
              </a:ext>
            </a:extLst>
          </p:cNvPr>
          <p:cNvSpPr>
            <a:spLocks noGrp="1"/>
          </p:cNvSpPr>
          <p:nvPr>
            <p:ph type="body" sz="quarter" idx="13"/>
          </p:nvPr>
        </p:nvSpPr>
        <p:spPr/>
        <p:txBody>
          <a:bodyPr/>
          <a:lstStyle/>
          <a:p>
            <a:r>
              <a:rPr lang="en-US" dirty="0"/>
              <a:t>Which are affected by wind and solar </a:t>
            </a:r>
          </a:p>
          <a:p>
            <a:endParaRPr lang="en-US" dirty="0"/>
          </a:p>
        </p:txBody>
      </p:sp>
      <p:sp>
        <p:nvSpPr>
          <p:cNvPr id="4" name="Slide Number Placeholder 3">
            <a:extLst>
              <a:ext uri="{FF2B5EF4-FFF2-40B4-BE49-F238E27FC236}">
                <a16:creationId xmlns:a16="http://schemas.microsoft.com/office/drawing/2014/main" id="{958CCB8D-EE91-437A-ADC6-9DA17B6C7EFF}"/>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101</a:t>
            </a:fld>
            <a:endParaRPr lang="ko-KR" altLang="en-US" dirty="0"/>
          </a:p>
        </p:txBody>
      </p:sp>
      <p:pic>
        <p:nvPicPr>
          <p:cNvPr id="6" name="Picture 5">
            <a:extLst>
              <a:ext uri="{FF2B5EF4-FFF2-40B4-BE49-F238E27FC236}">
                <a16:creationId xmlns:a16="http://schemas.microsoft.com/office/drawing/2014/main" id="{BEF66A91-817C-4022-B7D0-E637C3F802F8}"/>
              </a:ext>
            </a:extLst>
          </p:cNvPr>
          <p:cNvPicPr>
            <a:picLocks noChangeAspect="1"/>
          </p:cNvPicPr>
          <p:nvPr/>
        </p:nvPicPr>
        <p:blipFill>
          <a:blip r:embed="rId2"/>
          <a:stretch>
            <a:fillRect/>
          </a:stretch>
        </p:blipFill>
        <p:spPr>
          <a:xfrm>
            <a:off x="1475118" y="2239272"/>
            <a:ext cx="5866920" cy="3848584"/>
          </a:xfrm>
          <a:prstGeom prst="rect">
            <a:avLst/>
          </a:prstGeom>
        </p:spPr>
      </p:pic>
    </p:spTree>
    <p:extLst>
      <p:ext uri="{BB962C8B-B14F-4D97-AF65-F5344CB8AC3E}">
        <p14:creationId xmlns:p14="http://schemas.microsoft.com/office/powerpoint/2010/main" val="9968822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B8570B-2B3A-4330-A597-745E9F474687}"/>
              </a:ext>
            </a:extLst>
          </p:cNvPr>
          <p:cNvSpPr>
            <a:spLocks noGrp="1"/>
          </p:cNvSpPr>
          <p:nvPr>
            <p:ph type="ctrTitle"/>
          </p:nvPr>
        </p:nvSpPr>
        <p:spPr/>
        <p:txBody>
          <a:bodyPr/>
          <a:lstStyle/>
          <a:p>
            <a:r>
              <a:rPr lang="en-US" dirty="0"/>
              <a:t>Ancillary Service Example</a:t>
            </a:r>
          </a:p>
        </p:txBody>
      </p:sp>
      <p:sp>
        <p:nvSpPr>
          <p:cNvPr id="2" name="Text Placeholder 1">
            <a:extLst>
              <a:ext uri="{FF2B5EF4-FFF2-40B4-BE49-F238E27FC236}">
                <a16:creationId xmlns:a16="http://schemas.microsoft.com/office/drawing/2014/main" id="{00112E60-C90C-9EB3-C993-15E039987675}"/>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805D20E7-3DC0-4EB9-BD0F-BBD82C151E97}"/>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102</a:t>
            </a:fld>
            <a:endParaRPr lang="ko-KR" altLang="en-US" dirty="0"/>
          </a:p>
        </p:txBody>
      </p:sp>
      <p:pic>
        <p:nvPicPr>
          <p:cNvPr id="6" name="Content Placeholder 5">
            <a:extLst>
              <a:ext uri="{FF2B5EF4-FFF2-40B4-BE49-F238E27FC236}">
                <a16:creationId xmlns:a16="http://schemas.microsoft.com/office/drawing/2014/main" id="{F97236B4-9B70-4081-A460-C378E29663B1}"/>
              </a:ext>
            </a:extLst>
          </p:cNvPr>
          <p:cNvPicPr>
            <a:picLocks noGrp="1" noChangeAspect="1"/>
          </p:cNvPicPr>
          <p:nvPr>
            <p:ph idx="4294967295"/>
          </p:nvPr>
        </p:nvPicPr>
        <p:blipFill>
          <a:blip r:embed="rId2"/>
          <a:stretch>
            <a:fillRect/>
          </a:stretch>
        </p:blipFill>
        <p:spPr>
          <a:xfrm>
            <a:off x="0" y="1236663"/>
            <a:ext cx="8316913" cy="4341812"/>
          </a:xfrm>
        </p:spPr>
      </p:pic>
    </p:spTree>
    <p:extLst>
      <p:ext uri="{BB962C8B-B14F-4D97-AF65-F5344CB8AC3E}">
        <p14:creationId xmlns:p14="http://schemas.microsoft.com/office/powerpoint/2010/main" val="6248502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19C30-0193-4568-9E83-3DA6E8D2B8D2}"/>
              </a:ext>
            </a:extLst>
          </p:cNvPr>
          <p:cNvSpPr>
            <a:spLocks noGrp="1"/>
          </p:cNvSpPr>
          <p:nvPr>
            <p:ph type="ctrTitle"/>
          </p:nvPr>
        </p:nvSpPr>
        <p:spPr/>
        <p:txBody>
          <a:bodyPr/>
          <a:lstStyle/>
          <a:p>
            <a:r>
              <a:rPr lang="en-US" dirty="0"/>
              <a:t>Ancillary Service Example</a:t>
            </a:r>
          </a:p>
        </p:txBody>
      </p:sp>
      <p:sp>
        <p:nvSpPr>
          <p:cNvPr id="2" name="Text Placeholder 1">
            <a:extLst>
              <a:ext uri="{FF2B5EF4-FFF2-40B4-BE49-F238E27FC236}">
                <a16:creationId xmlns:a16="http://schemas.microsoft.com/office/drawing/2014/main" id="{69B70EF8-2599-D576-9AD8-9B519DB8307A}"/>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281A1F80-3170-4792-9D55-963322A00C75}"/>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103</a:t>
            </a:fld>
            <a:endParaRPr lang="ko-KR" altLang="en-US" dirty="0"/>
          </a:p>
        </p:txBody>
      </p:sp>
      <p:pic>
        <p:nvPicPr>
          <p:cNvPr id="6" name="Content Placeholder 5">
            <a:extLst>
              <a:ext uri="{FF2B5EF4-FFF2-40B4-BE49-F238E27FC236}">
                <a16:creationId xmlns:a16="http://schemas.microsoft.com/office/drawing/2014/main" id="{037A2B91-EC3F-47CF-8CB9-1D77E0CF2E0B}"/>
              </a:ext>
            </a:extLst>
          </p:cNvPr>
          <p:cNvPicPr>
            <a:picLocks noGrp="1" noChangeAspect="1"/>
          </p:cNvPicPr>
          <p:nvPr>
            <p:ph idx="4294967295"/>
          </p:nvPr>
        </p:nvPicPr>
        <p:blipFill>
          <a:blip r:embed="rId2"/>
          <a:stretch>
            <a:fillRect/>
          </a:stretch>
        </p:blipFill>
        <p:spPr>
          <a:xfrm>
            <a:off x="0" y="1209675"/>
            <a:ext cx="8183563" cy="4395788"/>
          </a:xfrm>
        </p:spPr>
      </p:pic>
    </p:spTree>
    <p:extLst>
      <p:ext uri="{BB962C8B-B14F-4D97-AF65-F5344CB8AC3E}">
        <p14:creationId xmlns:p14="http://schemas.microsoft.com/office/powerpoint/2010/main" val="4450558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94F1F-60C2-43FA-8C32-ECC537D35502}"/>
              </a:ext>
            </a:extLst>
          </p:cNvPr>
          <p:cNvSpPr>
            <a:spLocks noGrp="1"/>
          </p:cNvSpPr>
          <p:nvPr>
            <p:ph type="ctrTitle"/>
          </p:nvPr>
        </p:nvSpPr>
        <p:spPr/>
        <p:txBody>
          <a:bodyPr>
            <a:normAutofit fontScale="90000"/>
          </a:bodyPr>
          <a:lstStyle/>
          <a:p>
            <a:r>
              <a:rPr lang="en-US" dirty="0"/>
              <a:t>Value of Ancillary Service – Measure in Amount per kW-year and not per kWh</a:t>
            </a:r>
          </a:p>
        </p:txBody>
      </p:sp>
      <p:sp>
        <p:nvSpPr>
          <p:cNvPr id="2" name="Content Placeholder 1">
            <a:extLst>
              <a:ext uri="{FF2B5EF4-FFF2-40B4-BE49-F238E27FC236}">
                <a16:creationId xmlns:a16="http://schemas.microsoft.com/office/drawing/2014/main" id="{8241958F-775C-42BA-BCE2-F58F51DC474C}"/>
              </a:ext>
            </a:extLst>
          </p:cNvPr>
          <p:cNvSpPr>
            <a:spLocks noGrp="1"/>
          </p:cNvSpPr>
          <p:nvPr>
            <p:ph type="body" sz="quarter" idx="13"/>
          </p:nvPr>
        </p:nvSpPr>
        <p:spPr>
          <a:xfrm>
            <a:off x="257874" y="1880558"/>
            <a:ext cx="8340026" cy="4054095"/>
          </a:xfrm>
        </p:spPr>
        <p:txBody>
          <a:bodyPr/>
          <a:lstStyle/>
          <a:p>
            <a:r>
              <a:rPr lang="en-US" dirty="0">
                <a:solidFill>
                  <a:srgbClr val="0A0A0A"/>
                </a:solidFill>
                <a:latin typeface="Georgia" panose="02040502050405020303" pitchFamily="18" charset="0"/>
              </a:rPr>
              <a:t>F</a:t>
            </a:r>
            <a:r>
              <a:rPr lang="en-US" b="0" i="0" dirty="0">
                <a:solidFill>
                  <a:srgbClr val="0A0A0A"/>
                </a:solidFill>
                <a:effectLst/>
                <a:latin typeface="Georgia" panose="02040502050405020303" pitchFamily="18" charset="0"/>
              </a:rPr>
              <a:t>or a battery entering service in 2021 in the California ISO, PA Consulting projects a decline in ancillary service revenues:</a:t>
            </a:r>
          </a:p>
          <a:p>
            <a:pPr lvl="1"/>
            <a:r>
              <a:rPr lang="en-US" b="0" i="0" dirty="0">
                <a:solidFill>
                  <a:srgbClr val="0A0A0A"/>
                </a:solidFill>
                <a:effectLst/>
                <a:latin typeface="Georgia" panose="02040502050405020303" pitchFamily="18" charset="0"/>
              </a:rPr>
              <a:t>Over $70/kW-year in 2021, </a:t>
            </a:r>
          </a:p>
          <a:p>
            <a:pPr lvl="1"/>
            <a:r>
              <a:rPr lang="en-US" dirty="0">
                <a:solidFill>
                  <a:srgbClr val="0A0A0A"/>
                </a:solidFill>
                <a:latin typeface="Georgia" panose="02040502050405020303" pitchFamily="18" charset="0"/>
              </a:rPr>
              <a:t>Just</a:t>
            </a:r>
            <a:r>
              <a:rPr lang="en-US" b="0" i="0" dirty="0">
                <a:solidFill>
                  <a:srgbClr val="0A0A0A"/>
                </a:solidFill>
                <a:effectLst/>
                <a:latin typeface="Georgia" panose="02040502050405020303" pitchFamily="18" charset="0"/>
              </a:rPr>
              <a:t> over $10/kW-year by 2027</a:t>
            </a:r>
          </a:p>
          <a:p>
            <a:pPr marL="457200" lvl="1" indent="0">
              <a:buNone/>
            </a:pPr>
            <a:endParaRPr lang="en-US" dirty="0">
              <a:solidFill>
                <a:srgbClr val="0A0A0A"/>
              </a:solidFill>
              <a:latin typeface="Georgia" panose="02040502050405020303" pitchFamily="18" charset="0"/>
            </a:endParaRPr>
          </a:p>
          <a:p>
            <a:pPr marL="457200" lvl="1" indent="0">
              <a:buNone/>
            </a:pPr>
            <a:r>
              <a:rPr lang="en-US" b="0" i="0" dirty="0">
                <a:solidFill>
                  <a:srgbClr val="0A0A0A"/>
                </a:solidFill>
                <a:effectLst/>
                <a:latin typeface="Georgia" panose="02040502050405020303" pitchFamily="18" charset="0"/>
              </a:rPr>
              <a:t>as California’s regulation and spinning reserve markets become increasingly saturated with new battery storage.</a:t>
            </a:r>
            <a:endParaRPr lang="en-US" dirty="0"/>
          </a:p>
        </p:txBody>
      </p:sp>
      <p:sp>
        <p:nvSpPr>
          <p:cNvPr id="4" name="Slide Number Placeholder 3">
            <a:extLst>
              <a:ext uri="{FF2B5EF4-FFF2-40B4-BE49-F238E27FC236}">
                <a16:creationId xmlns:a16="http://schemas.microsoft.com/office/drawing/2014/main" id="{3580D7A3-5D88-4D79-91B2-3869B4C2A4D0}"/>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104</a:t>
            </a:fld>
            <a:endParaRPr lang="ko-KR" altLang="en-US" dirty="0"/>
          </a:p>
        </p:txBody>
      </p:sp>
    </p:spTree>
    <p:extLst>
      <p:ext uri="{BB962C8B-B14F-4D97-AF65-F5344CB8AC3E}">
        <p14:creationId xmlns:p14="http://schemas.microsoft.com/office/powerpoint/2010/main" val="18489842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1CB719-9402-4B60-A79B-0DEEB3B84641}"/>
              </a:ext>
            </a:extLst>
          </p:cNvPr>
          <p:cNvSpPr>
            <a:spLocks noGrp="1"/>
          </p:cNvSpPr>
          <p:nvPr>
            <p:ph type="ctrTitle"/>
          </p:nvPr>
        </p:nvSpPr>
        <p:spPr/>
        <p:txBody>
          <a:bodyPr>
            <a:normAutofit fontScale="90000"/>
          </a:bodyPr>
          <a:lstStyle/>
          <a:p>
            <a:r>
              <a:rPr lang="en-US" dirty="0"/>
              <a:t>Assumptions for Demand Response and Regulation Payment</a:t>
            </a:r>
            <a:endParaRPr lang="en-CH" dirty="0"/>
          </a:p>
        </p:txBody>
      </p:sp>
      <p:sp>
        <p:nvSpPr>
          <p:cNvPr id="4" name="Slide Number Placeholder 3">
            <a:extLst>
              <a:ext uri="{FF2B5EF4-FFF2-40B4-BE49-F238E27FC236}">
                <a16:creationId xmlns:a16="http://schemas.microsoft.com/office/drawing/2014/main" id="{F1145DE7-8B1F-41CE-9627-9CE8E3FFA820}"/>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105</a:t>
            </a:fld>
            <a:endParaRPr lang="ko-KR" altLang="en-US" dirty="0"/>
          </a:p>
        </p:txBody>
      </p:sp>
      <p:pic>
        <p:nvPicPr>
          <p:cNvPr id="5" name="Content Placeholder 4">
            <a:extLst>
              <a:ext uri="{FF2B5EF4-FFF2-40B4-BE49-F238E27FC236}">
                <a16:creationId xmlns:a16="http://schemas.microsoft.com/office/drawing/2014/main" id="{C02965AF-6511-4CF4-8EB7-183EDD9F24D7}"/>
              </a:ext>
            </a:extLst>
          </p:cNvPr>
          <p:cNvPicPr>
            <a:picLocks noGrp="1" noChangeAspect="1"/>
          </p:cNvPicPr>
          <p:nvPr>
            <p:ph idx="4294967295"/>
          </p:nvPr>
        </p:nvPicPr>
        <p:blipFill>
          <a:blip r:embed="rId2"/>
          <a:stretch>
            <a:fillRect/>
          </a:stretch>
        </p:blipFill>
        <p:spPr>
          <a:xfrm>
            <a:off x="247102" y="1885817"/>
            <a:ext cx="8316913" cy="3265488"/>
          </a:xfrm>
          <a:prstGeom prst="rect">
            <a:avLst/>
          </a:prstGeom>
        </p:spPr>
      </p:pic>
    </p:spTree>
    <p:extLst>
      <p:ext uri="{BB962C8B-B14F-4D97-AF65-F5344CB8AC3E}">
        <p14:creationId xmlns:p14="http://schemas.microsoft.com/office/powerpoint/2010/main" val="245091094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28E89A-3913-4C10-89DF-D9DC15E8FB84}"/>
              </a:ext>
            </a:extLst>
          </p:cNvPr>
          <p:cNvSpPr>
            <a:spLocks noGrp="1"/>
          </p:cNvSpPr>
          <p:nvPr>
            <p:ph type="ctrTitle"/>
          </p:nvPr>
        </p:nvSpPr>
        <p:spPr/>
        <p:txBody>
          <a:bodyPr/>
          <a:lstStyle/>
          <a:p>
            <a:r>
              <a:rPr lang="en-US" dirty="0"/>
              <a:t>Saturation Risk and Frequency</a:t>
            </a:r>
          </a:p>
        </p:txBody>
      </p:sp>
      <p:sp>
        <p:nvSpPr>
          <p:cNvPr id="4" name="Slide Number Placeholder 3">
            <a:extLst>
              <a:ext uri="{FF2B5EF4-FFF2-40B4-BE49-F238E27FC236}">
                <a16:creationId xmlns:a16="http://schemas.microsoft.com/office/drawing/2014/main" id="{3915908C-EC53-48A6-A33D-540B40E906D5}"/>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106</a:t>
            </a:fld>
            <a:endParaRPr lang="ko-KR" altLang="en-US" dirty="0"/>
          </a:p>
        </p:txBody>
      </p:sp>
      <p:pic>
        <p:nvPicPr>
          <p:cNvPr id="6" name="Content Placeholder 5">
            <a:extLst>
              <a:ext uri="{FF2B5EF4-FFF2-40B4-BE49-F238E27FC236}">
                <a16:creationId xmlns:a16="http://schemas.microsoft.com/office/drawing/2014/main" id="{B2AC79A7-CDF5-4A9A-9E84-C61CB089CFF0}"/>
              </a:ext>
            </a:extLst>
          </p:cNvPr>
          <p:cNvPicPr>
            <a:picLocks noGrp="1" noChangeAspect="1"/>
          </p:cNvPicPr>
          <p:nvPr>
            <p:ph idx="4294967295"/>
          </p:nvPr>
        </p:nvPicPr>
        <p:blipFill>
          <a:blip r:embed="rId2"/>
          <a:stretch>
            <a:fillRect/>
          </a:stretch>
        </p:blipFill>
        <p:spPr>
          <a:xfrm>
            <a:off x="1017916" y="1662745"/>
            <a:ext cx="6487065" cy="4134635"/>
          </a:xfrm>
        </p:spPr>
      </p:pic>
    </p:spTree>
    <p:extLst>
      <p:ext uri="{BB962C8B-B14F-4D97-AF65-F5344CB8AC3E}">
        <p14:creationId xmlns:p14="http://schemas.microsoft.com/office/powerpoint/2010/main" val="42605079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D45563-0EEC-4175-AF85-7216E21AEA5E}"/>
              </a:ext>
            </a:extLst>
          </p:cNvPr>
          <p:cNvSpPr>
            <a:spLocks noGrp="1"/>
          </p:cNvSpPr>
          <p:nvPr>
            <p:ph type="ctrTitle"/>
          </p:nvPr>
        </p:nvSpPr>
        <p:spPr/>
        <p:txBody>
          <a:bodyPr>
            <a:normAutofit fontScale="90000"/>
          </a:bodyPr>
          <a:lstStyle/>
          <a:p>
            <a:r>
              <a:rPr lang="en-US" dirty="0"/>
              <a:t>General Discussion of Ancillary Reserves</a:t>
            </a:r>
          </a:p>
        </p:txBody>
      </p:sp>
      <p:sp>
        <p:nvSpPr>
          <p:cNvPr id="2" name="Content Placeholder 1">
            <a:extLst>
              <a:ext uri="{FF2B5EF4-FFF2-40B4-BE49-F238E27FC236}">
                <a16:creationId xmlns:a16="http://schemas.microsoft.com/office/drawing/2014/main" id="{9538FA0D-48B0-4568-92CA-9EF28BB59D12}"/>
              </a:ext>
            </a:extLst>
          </p:cNvPr>
          <p:cNvSpPr>
            <a:spLocks noGrp="1"/>
          </p:cNvSpPr>
          <p:nvPr>
            <p:ph type="body" sz="quarter" idx="13"/>
          </p:nvPr>
        </p:nvSpPr>
        <p:spPr/>
        <p:txBody>
          <a:bodyPr>
            <a:normAutofit/>
          </a:bodyPr>
          <a:lstStyle/>
          <a:p>
            <a:r>
              <a:rPr lang="en-US" dirty="0"/>
              <a:t>Ancillary services are generators or other service providers that are synchronized to the grid and are able to rapidly increase output in three major categories: contingency, regulation, and flexibility reserves. </a:t>
            </a:r>
          </a:p>
          <a:p>
            <a:r>
              <a:rPr lang="en-US" dirty="0"/>
              <a:t>The contingency reserve requirement is assumed to be constant for all hours of the year and corresponds to a spinning reserve equal to about 3% of peak load and about 4.5% of the average load. </a:t>
            </a:r>
          </a:p>
          <a:p>
            <a:r>
              <a:rPr lang="en-US" dirty="0"/>
              <a:t>Another way to think of “spinning reserves” are the backup or redundancy built into the grid. Basically, we slightly overbuild the total generation needed so the grid can be provided with ancillary services making good quality power possible.</a:t>
            </a:r>
          </a:p>
          <a:p>
            <a:endParaRPr lang="en-US" dirty="0"/>
          </a:p>
        </p:txBody>
      </p:sp>
      <p:sp>
        <p:nvSpPr>
          <p:cNvPr id="4" name="Slide Number Placeholder 3">
            <a:extLst>
              <a:ext uri="{FF2B5EF4-FFF2-40B4-BE49-F238E27FC236}">
                <a16:creationId xmlns:a16="http://schemas.microsoft.com/office/drawing/2014/main" id="{49554658-9A45-44D7-B708-DB78A41EF817}"/>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107</a:t>
            </a:fld>
            <a:endParaRPr lang="ko-KR" altLang="en-US" dirty="0"/>
          </a:p>
        </p:txBody>
      </p:sp>
    </p:spTree>
    <p:extLst>
      <p:ext uri="{BB962C8B-B14F-4D97-AF65-F5344CB8AC3E}">
        <p14:creationId xmlns:p14="http://schemas.microsoft.com/office/powerpoint/2010/main" val="31553251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65AB4-6C5C-43BB-A536-FEE804CE3CE2}"/>
              </a:ext>
            </a:extLst>
          </p:cNvPr>
          <p:cNvSpPr>
            <a:spLocks noGrp="1"/>
          </p:cNvSpPr>
          <p:nvPr>
            <p:ph type="ctrTitle"/>
          </p:nvPr>
        </p:nvSpPr>
        <p:spPr/>
        <p:txBody>
          <a:bodyPr/>
          <a:lstStyle/>
          <a:p>
            <a:r>
              <a:rPr lang="en-029" dirty="0"/>
              <a:t>Wind Variability</a:t>
            </a:r>
          </a:p>
        </p:txBody>
      </p:sp>
      <p:sp>
        <p:nvSpPr>
          <p:cNvPr id="3" name="Content Placeholder 2">
            <a:extLst>
              <a:ext uri="{FF2B5EF4-FFF2-40B4-BE49-F238E27FC236}">
                <a16:creationId xmlns:a16="http://schemas.microsoft.com/office/drawing/2014/main" id="{3F657CD3-B965-44B0-8078-AA04B0B5A45C}"/>
              </a:ext>
            </a:extLst>
          </p:cNvPr>
          <p:cNvSpPr>
            <a:spLocks noGrp="1"/>
          </p:cNvSpPr>
          <p:nvPr>
            <p:ph type="body" sz="quarter" idx="13"/>
          </p:nvPr>
        </p:nvSpPr>
        <p:spPr/>
        <p:txBody>
          <a:bodyPr/>
          <a:lstStyle/>
          <a:p>
            <a:r>
              <a:rPr lang="en-029" dirty="0"/>
              <a:t>Graphs of hourly data show some relationship between wind speed and prices</a:t>
            </a:r>
          </a:p>
          <a:p>
            <a:endParaRPr lang="en-029" dirty="0"/>
          </a:p>
        </p:txBody>
      </p:sp>
      <p:pic>
        <p:nvPicPr>
          <p:cNvPr id="6" name="Picture 5">
            <a:extLst>
              <a:ext uri="{FF2B5EF4-FFF2-40B4-BE49-F238E27FC236}">
                <a16:creationId xmlns:a16="http://schemas.microsoft.com/office/drawing/2014/main" id="{0131A2FB-DFD5-4147-839D-6830BCA70EB4}"/>
              </a:ext>
            </a:extLst>
          </p:cNvPr>
          <p:cNvPicPr>
            <a:picLocks noChangeAspect="1"/>
          </p:cNvPicPr>
          <p:nvPr/>
        </p:nvPicPr>
        <p:blipFill>
          <a:blip r:embed="rId2"/>
          <a:stretch>
            <a:fillRect/>
          </a:stretch>
        </p:blipFill>
        <p:spPr>
          <a:xfrm>
            <a:off x="1243641" y="2427031"/>
            <a:ext cx="6088811" cy="3660825"/>
          </a:xfrm>
          <a:prstGeom prst="rect">
            <a:avLst/>
          </a:prstGeom>
        </p:spPr>
      </p:pic>
    </p:spTree>
    <p:extLst>
      <p:ext uri="{BB962C8B-B14F-4D97-AF65-F5344CB8AC3E}">
        <p14:creationId xmlns:p14="http://schemas.microsoft.com/office/powerpoint/2010/main" val="24012769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88C7B83-E38D-47F3-927F-50A22E379779}"/>
              </a:ext>
            </a:extLst>
          </p:cNvPr>
          <p:cNvSpPr>
            <a:spLocks noGrp="1"/>
          </p:cNvSpPr>
          <p:nvPr>
            <p:ph type="ctrTitle"/>
          </p:nvPr>
        </p:nvSpPr>
        <p:spPr/>
        <p:txBody>
          <a:bodyPr/>
          <a:lstStyle/>
          <a:p>
            <a:r>
              <a:rPr lang="en-029" dirty="0"/>
              <a:t>Wind Variability</a:t>
            </a:r>
          </a:p>
        </p:txBody>
      </p:sp>
      <p:pic>
        <p:nvPicPr>
          <p:cNvPr id="5" name="Picture 4">
            <a:extLst>
              <a:ext uri="{FF2B5EF4-FFF2-40B4-BE49-F238E27FC236}">
                <a16:creationId xmlns:a16="http://schemas.microsoft.com/office/drawing/2014/main" id="{DA24D88A-7819-48AD-90F0-E21A52C4B802}"/>
              </a:ext>
            </a:extLst>
          </p:cNvPr>
          <p:cNvPicPr>
            <a:picLocks noChangeAspect="1"/>
          </p:cNvPicPr>
          <p:nvPr/>
        </p:nvPicPr>
        <p:blipFill>
          <a:blip r:embed="rId2"/>
          <a:stretch>
            <a:fillRect/>
          </a:stretch>
        </p:blipFill>
        <p:spPr>
          <a:xfrm>
            <a:off x="291814" y="1371600"/>
            <a:ext cx="3891997" cy="2327106"/>
          </a:xfrm>
          <a:prstGeom prst="rect">
            <a:avLst/>
          </a:prstGeom>
        </p:spPr>
      </p:pic>
      <p:graphicFrame>
        <p:nvGraphicFramePr>
          <p:cNvPr id="10" name="Content Placeholder 3">
            <a:extLst>
              <a:ext uri="{FF2B5EF4-FFF2-40B4-BE49-F238E27FC236}">
                <a16:creationId xmlns:a16="http://schemas.microsoft.com/office/drawing/2014/main" id="{BB891D3E-49F4-4373-AB24-D799FBC20400}"/>
              </a:ext>
            </a:extLst>
          </p:cNvPr>
          <p:cNvGraphicFramePr>
            <a:graphicFrameLocks/>
          </p:cNvGraphicFramePr>
          <p:nvPr>
            <p:extLst>
              <p:ext uri="{D42A27DB-BD31-4B8C-83A1-F6EECF244321}">
                <p14:modId xmlns:p14="http://schemas.microsoft.com/office/powerpoint/2010/main" val="925570400"/>
              </p:ext>
            </p:extLst>
          </p:nvPr>
        </p:nvGraphicFramePr>
        <p:xfrm>
          <a:off x="4311275" y="1371600"/>
          <a:ext cx="4024026" cy="2544763"/>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10">
            <a:extLst>
              <a:ext uri="{FF2B5EF4-FFF2-40B4-BE49-F238E27FC236}">
                <a16:creationId xmlns:a16="http://schemas.microsoft.com/office/drawing/2014/main" id="{753ECB49-EAF3-4F09-BF62-691A820F1CA5}"/>
              </a:ext>
            </a:extLst>
          </p:cNvPr>
          <p:cNvPicPr>
            <a:picLocks noChangeAspect="1"/>
          </p:cNvPicPr>
          <p:nvPr/>
        </p:nvPicPr>
        <p:blipFill>
          <a:blip r:embed="rId4"/>
          <a:stretch>
            <a:fillRect/>
          </a:stretch>
        </p:blipFill>
        <p:spPr>
          <a:xfrm>
            <a:off x="135025" y="3579984"/>
            <a:ext cx="4068101" cy="2432402"/>
          </a:xfrm>
          <a:prstGeom prst="rect">
            <a:avLst/>
          </a:prstGeom>
        </p:spPr>
      </p:pic>
      <p:pic>
        <p:nvPicPr>
          <p:cNvPr id="12" name="Content Placeholder 4">
            <a:extLst>
              <a:ext uri="{FF2B5EF4-FFF2-40B4-BE49-F238E27FC236}">
                <a16:creationId xmlns:a16="http://schemas.microsoft.com/office/drawing/2014/main" id="{2716AED3-1303-4B89-A5F7-DC883D5C349C}"/>
              </a:ext>
            </a:extLst>
          </p:cNvPr>
          <p:cNvPicPr>
            <a:picLocks noChangeAspect="1"/>
          </p:cNvPicPr>
          <p:nvPr/>
        </p:nvPicPr>
        <p:blipFill>
          <a:blip r:embed="rId5"/>
          <a:stretch>
            <a:fillRect/>
          </a:stretch>
        </p:blipFill>
        <p:spPr bwMode="auto">
          <a:xfrm>
            <a:off x="4359915" y="3655454"/>
            <a:ext cx="4068101" cy="2432402"/>
          </a:xfrm>
          <a:prstGeom prst="rect">
            <a:avLst/>
          </a:prstGeom>
          <a:noFill/>
          <a:ln w="9525">
            <a:noFill/>
            <a:miter lim="800000"/>
            <a:headEnd/>
            <a:tailEnd/>
          </a:ln>
        </p:spPr>
      </p:pic>
    </p:spTree>
    <p:extLst>
      <p:ext uri="{BB962C8B-B14F-4D97-AF65-F5344CB8AC3E}">
        <p14:creationId xmlns:p14="http://schemas.microsoft.com/office/powerpoint/2010/main" val="646463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40FA90-83D3-4EBC-B381-931B7BD5DC9D}"/>
              </a:ext>
            </a:extLst>
          </p:cNvPr>
          <p:cNvSpPr>
            <a:spLocks noGrp="1"/>
          </p:cNvSpPr>
          <p:nvPr>
            <p:ph type="ctrTitle"/>
          </p:nvPr>
        </p:nvSpPr>
        <p:spPr/>
        <p:txBody>
          <a:bodyPr/>
          <a:lstStyle/>
          <a:p>
            <a:r>
              <a:rPr lang="en-US" dirty="0"/>
              <a:t>Can you Add Revenue Streams</a:t>
            </a:r>
          </a:p>
        </p:txBody>
      </p:sp>
      <p:sp>
        <p:nvSpPr>
          <p:cNvPr id="2" name="Content Placeholder 1">
            <a:extLst>
              <a:ext uri="{FF2B5EF4-FFF2-40B4-BE49-F238E27FC236}">
                <a16:creationId xmlns:a16="http://schemas.microsoft.com/office/drawing/2014/main" id="{948D7ABD-1993-457B-B1A8-028F199AB243}"/>
              </a:ext>
            </a:extLst>
          </p:cNvPr>
          <p:cNvSpPr>
            <a:spLocks noGrp="1"/>
          </p:cNvSpPr>
          <p:nvPr>
            <p:ph type="body" sz="quarter" idx="13"/>
          </p:nvPr>
        </p:nvSpPr>
        <p:spPr>
          <a:xfrm>
            <a:off x="380685" y="1259021"/>
            <a:ext cx="8373354" cy="2978147"/>
          </a:xfrm>
        </p:spPr>
        <p:txBody>
          <a:bodyPr>
            <a:normAutofit fontScale="85000" lnSpcReduction="20000"/>
          </a:bodyPr>
          <a:lstStyle/>
          <a:p>
            <a:r>
              <a:rPr lang="en-US" dirty="0"/>
              <a:t>Capacity Price and Artificial Markets</a:t>
            </a:r>
          </a:p>
          <a:p>
            <a:pPr lvl="1"/>
            <a:r>
              <a:rPr lang="en-US" dirty="0"/>
              <a:t>When capacity is available, you can receive revenues no matter whether you use the capacity for revenues, this can be added</a:t>
            </a:r>
          </a:p>
          <a:p>
            <a:pPr lvl="1"/>
            <a:r>
              <a:rPr lang="en-US" dirty="0"/>
              <a:t>Some ancillary services may be like capacity where if you have the service available, you can earn money whether you use the capacity to produce energy</a:t>
            </a:r>
          </a:p>
          <a:p>
            <a:r>
              <a:rPr lang="en-US" dirty="0"/>
              <a:t>Think of Firemen (Firehouse Effect)</a:t>
            </a:r>
          </a:p>
          <a:p>
            <a:pPr lvl="1"/>
            <a:r>
              <a:rPr lang="en-US" dirty="0"/>
              <a:t>You pay them and need them to be ready</a:t>
            </a:r>
          </a:p>
          <a:p>
            <a:pPr lvl="1"/>
            <a:r>
              <a:rPr lang="en-US" dirty="0"/>
              <a:t>But if they are putting out a fire, they cannot be used for another fire</a:t>
            </a:r>
          </a:p>
          <a:p>
            <a:pPr lvl="1"/>
            <a:r>
              <a:rPr lang="en-US" dirty="0"/>
              <a:t>They receive capacity payments and must be available</a:t>
            </a:r>
          </a:p>
          <a:p>
            <a:pPr lvl="1"/>
            <a:r>
              <a:rPr lang="en-US" dirty="0"/>
              <a:t>You cannot really pay them on the volume of fires the</a:t>
            </a:r>
          </a:p>
          <a:p>
            <a:pPr lvl="1"/>
            <a:endParaRPr lang="en-US" dirty="0"/>
          </a:p>
        </p:txBody>
      </p:sp>
      <p:sp>
        <p:nvSpPr>
          <p:cNvPr id="4" name="Slide Number Placeholder 3">
            <a:extLst>
              <a:ext uri="{FF2B5EF4-FFF2-40B4-BE49-F238E27FC236}">
                <a16:creationId xmlns:a16="http://schemas.microsoft.com/office/drawing/2014/main" id="{EF0A5E8B-2909-4DA4-A6DB-D87636B02420}"/>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11</a:t>
            </a:fld>
            <a:endParaRPr lang="ko-KR" altLang="en-US" dirty="0"/>
          </a:p>
        </p:txBody>
      </p:sp>
      <p:pic>
        <p:nvPicPr>
          <p:cNvPr id="6" name="Picture 5">
            <a:extLst>
              <a:ext uri="{FF2B5EF4-FFF2-40B4-BE49-F238E27FC236}">
                <a16:creationId xmlns:a16="http://schemas.microsoft.com/office/drawing/2014/main" id="{A7E741FB-BEF6-42B1-820A-B57016125C4A}"/>
              </a:ext>
            </a:extLst>
          </p:cNvPr>
          <p:cNvPicPr>
            <a:picLocks noChangeAspect="1"/>
          </p:cNvPicPr>
          <p:nvPr/>
        </p:nvPicPr>
        <p:blipFill>
          <a:blip r:embed="rId2"/>
          <a:stretch>
            <a:fillRect/>
          </a:stretch>
        </p:blipFill>
        <p:spPr>
          <a:xfrm>
            <a:off x="380685" y="4237168"/>
            <a:ext cx="3105509" cy="1742937"/>
          </a:xfrm>
          <a:prstGeom prst="rect">
            <a:avLst/>
          </a:prstGeom>
        </p:spPr>
      </p:pic>
      <p:pic>
        <p:nvPicPr>
          <p:cNvPr id="8" name="Picture 7">
            <a:extLst>
              <a:ext uri="{FF2B5EF4-FFF2-40B4-BE49-F238E27FC236}">
                <a16:creationId xmlns:a16="http://schemas.microsoft.com/office/drawing/2014/main" id="{D61EA87D-D8A2-48E8-9863-E070E802D19B}"/>
              </a:ext>
            </a:extLst>
          </p:cNvPr>
          <p:cNvPicPr>
            <a:picLocks noChangeAspect="1"/>
          </p:cNvPicPr>
          <p:nvPr/>
        </p:nvPicPr>
        <p:blipFill>
          <a:blip r:embed="rId3"/>
          <a:stretch>
            <a:fillRect/>
          </a:stretch>
        </p:blipFill>
        <p:spPr>
          <a:xfrm>
            <a:off x="4567362" y="4237168"/>
            <a:ext cx="2759266" cy="1742937"/>
          </a:xfrm>
          <a:prstGeom prst="rect">
            <a:avLst/>
          </a:prstGeom>
        </p:spPr>
      </p:pic>
    </p:spTree>
    <p:extLst>
      <p:ext uri="{BB962C8B-B14F-4D97-AF65-F5344CB8AC3E}">
        <p14:creationId xmlns:p14="http://schemas.microsoft.com/office/powerpoint/2010/main" val="36853185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52E26-FFAD-47CA-BF55-0273617A8ECD}"/>
              </a:ext>
            </a:extLst>
          </p:cNvPr>
          <p:cNvSpPr>
            <a:spLocks noGrp="1"/>
          </p:cNvSpPr>
          <p:nvPr>
            <p:ph type="ctrTitle"/>
          </p:nvPr>
        </p:nvSpPr>
        <p:spPr/>
        <p:txBody>
          <a:bodyPr/>
          <a:lstStyle/>
          <a:p>
            <a:r>
              <a:rPr lang="en-029" dirty="0"/>
              <a:t>Wind and Electricity Price – One Day</a:t>
            </a:r>
          </a:p>
        </p:txBody>
      </p:sp>
      <p:sp>
        <p:nvSpPr>
          <p:cNvPr id="3" name="Content Placeholder 2">
            <a:extLst>
              <a:ext uri="{FF2B5EF4-FFF2-40B4-BE49-F238E27FC236}">
                <a16:creationId xmlns:a16="http://schemas.microsoft.com/office/drawing/2014/main" id="{9EE53C11-CD2B-41C2-AF8A-1CFCFA58292E}"/>
              </a:ext>
            </a:extLst>
          </p:cNvPr>
          <p:cNvSpPr>
            <a:spLocks noGrp="1"/>
          </p:cNvSpPr>
          <p:nvPr>
            <p:ph type="body" sz="quarter" idx="13"/>
          </p:nvPr>
        </p:nvSpPr>
        <p:spPr/>
        <p:txBody>
          <a:bodyPr/>
          <a:lstStyle/>
          <a:p>
            <a:r>
              <a:rPr lang="en-029" dirty="0"/>
              <a:t>One Day Patterns</a:t>
            </a:r>
          </a:p>
        </p:txBody>
      </p:sp>
      <p:pic>
        <p:nvPicPr>
          <p:cNvPr id="4" name="Picture 3">
            <a:extLst>
              <a:ext uri="{FF2B5EF4-FFF2-40B4-BE49-F238E27FC236}">
                <a16:creationId xmlns:a16="http://schemas.microsoft.com/office/drawing/2014/main" id="{77C228F5-E202-485B-9E6E-3DB1BDF3C895}"/>
              </a:ext>
            </a:extLst>
          </p:cNvPr>
          <p:cNvPicPr>
            <a:picLocks noChangeAspect="1"/>
          </p:cNvPicPr>
          <p:nvPr/>
        </p:nvPicPr>
        <p:blipFill>
          <a:blip r:embed="rId2"/>
          <a:stretch>
            <a:fillRect/>
          </a:stretch>
        </p:blipFill>
        <p:spPr>
          <a:xfrm>
            <a:off x="796507" y="1967510"/>
            <a:ext cx="2958859" cy="1778979"/>
          </a:xfrm>
          <a:prstGeom prst="rect">
            <a:avLst/>
          </a:prstGeom>
        </p:spPr>
      </p:pic>
      <p:pic>
        <p:nvPicPr>
          <p:cNvPr id="5" name="Picture 4">
            <a:extLst>
              <a:ext uri="{FF2B5EF4-FFF2-40B4-BE49-F238E27FC236}">
                <a16:creationId xmlns:a16="http://schemas.microsoft.com/office/drawing/2014/main" id="{68DC661C-0CF7-480A-86CE-91B5510F969C}"/>
              </a:ext>
            </a:extLst>
          </p:cNvPr>
          <p:cNvPicPr>
            <a:picLocks noChangeAspect="1"/>
          </p:cNvPicPr>
          <p:nvPr/>
        </p:nvPicPr>
        <p:blipFill>
          <a:blip r:embed="rId3"/>
          <a:stretch>
            <a:fillRect/>
          </a:stretch>
        </p:blipFill>
        <p:spPr>
          <a:xfrm>
            <a:off x="5063707" y="1974136"/>
            <a:ext cx="2958859" cy="1778979"/>
          </a:xfrm>
          <a:prstGeom prst="rect">
            <a:avLst/>
          </a:prstGeom>
        </p:spPr>
      </p:pic>
      <p:pic>
        <p:nvPicPr>
          <p:cNvPr id="6" name="Picture 5">
            <a:extLst>
              <a:ext uri="{FF2B5EF4-FFF2-40B4-BE49-F238E27FC236}">
                <a16:creationId xmlns:a16="http://schemas.microsoft.com/office/drawing/2014/main" id="{4F740635-60F8-4879-AA62-6489F859AD9D}"/>
              </a:ext>
            </a:extLst>
          </p:cNvPr>
          <p:cNvPicPr>
            <a:picLocks noChangeAspect="1"/>
          </p:cNvPicPr>
          <p:nvPr/>
        </p:nvPicPr>
        <p:blipFill>
          <a:blip r:embed="rId4"/>
          <a:stretch>
            <a:fillRect/>
          </a:stretch>
        </p:blipFill>
        <p:spPr>
          <a:xfrm>
            <a:off x="796507" y="4349010"/>
            <a:ext cx="2958859" cy="1778979"/>
          </a:xfrm>
          <a:prstGeom prst="rect">
            <a:avLst/>
          </a:prstGeom>
        </p:spPr>
      </p:pic>
      <p:pic>
        <p:nvPicPr>
          <p:cNvPr id="7" name="Picture 6">
            <a:extLst>
              <a:ext uri="{FF2B5EF4-FFF2-40B4-BE49-F238E27FC236}">
                <a16:creationId xmlns:a16="http://schemas.microsoft.com/office/drawing/2014/main" id="{BE76914A-7F5C-4A1E-8CE7-57E0F68D6759}"/>
              </a:ext>
            </a:extLst>
          </p:cNvPr>
          <p:cNvPicPr>
            <a:picLocks noChangeAspect="1"/>
          </p:cNvPicPr>
          <p:nvPr/>
        </p:nvPicPr>
        <p:blipFill>
          <a:blip r:embed="rId5"/>
          <a:stretch>
            <a:fillRect/>
          </a:stretch>
        </p:blipFill>
        <p:spPr>
          <a:xfrm>
            <a:off x="5063707" y="4368310"/>
            <a:ext cx="2958859" cy="1778979"/>
          </a:xfrm>
          <a:prstGeom prst="rect">
            <a:avLst/>
          </a:prstGeom>
        </p:spPr>
      </p:pic>
    </p:spTree>
    <p:extLst>
      <p:ext uri="{BB962C8B-B14F-4D97-AF65-F5344CB8AC3E}">
        <p14:creationId xmlns:p14="http://schemas.microsoft.com/office/powerpoint/2010/main" val="6921489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6786-DC62-41FE-9B9B-9B5F2A878014}"/>
              </a:ext>
            </a:extLst>
          </p:cNvPr>
          <p:cNvSpPr>
            <a:spLocks noGrp="1"/>
          </p:cNvSpPr>
          <p:nvPr>
            <p:ph type="ctrTitle"/>
          </p:nvPr>
        </p:nvSpPr>
        <p:spPr/>
        <p:txBody>
          <a:bodyPr/>
          <a:lstStyle/>
          <a:p>
            <a:r>
              <a:rPr lang="en-029" dirty="0"/>
              <a:t>Wind Speed and Electricity Price</a:t>
            </a:r>
          </a:p>
        </p:txBody>
      </p:sp>
      <p:sp>
        <p:nvSpPr>
          <p:cNvPr id="3" name="Content Placeholder 2">
            <a:extLst>
              <a:ext uri="{FF2B5EF4-FFF2-40B4-BE49-F238E27FC236}">
                <a16:creationId xmlns:a16="http://schemas.microsoft.com/office/drawing/2014/main" id="{638B1C63-329F-4D9C-98B8-14F7311D9D54}"/>
              </a:ext>
            </a:extLst>
          </p:cNvPr>
          <p:cNvSpPr>
            <a:spLocks noGrp="1"/>
          </p:cNvSpPr>
          <p:nvPr>
            <p:ph type="body" sz="quarter" idx="13"/>
          </p:nvPr>
        </p:nvSpPr>
        <p:spPr/>
        <p:txBody>
          <a:bodyPr/>
          <a:lstStyle/>
          <a:p>
            <a:r>
              <a:rPr lang="en-029" dirty="0"/>
              <a:t>The scatter chart shows some relationship but not strong</a:t>
            </a:r>
          </a:p>
          <a:p>
            <a:endParaRPr lang="en-029" dirty="0"/>
          </a:p>
        </p:txBody>
      </p:sp>
      <p:pic>
        <p:nvPicPr>
          <p:cNvPr id="5" name="Picture 4">
            <a:extLst>
              <a:ext uri="{FF2B5EF4-FFF2-40B4-BE49-F238E27FC236}">
                <a16:creationId xmlns:a16="http://schemas.microsoft.com/office/drawing/2014/main" id="{3AD41992-77CE-4D25-ABF5-C51FAC7AF262}"/>
              </a:ext>
            </a:extLst>
          </p:cNvPr>
          <p:cNvPicPr>
            <a:picLocks noChangeAspect="1"/>
          </p:cNvPicPr>
          <p:nvPr/>
        </p:nvPicPr>
        <p:blipFill>
          <a:blip r:embed="rId2"/>
          <a:stretch>
            <a:fillRect/>
          </a:stretch>
        </p:blipFill>
        <p:spPr>
          <a:xfrm>
            <a:off x="1295400" y="1976675"/>
            <a:ext cx="6553200" cy="4765713"/>
          </a:xfrm>
          <a:prstGeom prst="rect">
            <a:avLst/>
          </a:prstGeom>
        </p:spPr>
      </p:pic>
    </p:spTree>
    <p:extLst>
      <p:ext uri="{BB962C8B-B14F-4D97-AF65-F5344CB8AC3E}">
        <p14:creationId xmlns:p14="http://schemas.microsoft.com/office/powerpoint/2010/main" val="24156375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fontScale="90000"/>
          </a:bodyPr>
          <a:lstStyle/>
          <a:p>
            <a:r>
              <a:rPr lang="en-029" dirty="0"/>
              <a:t>Example of Load Data - Predictable </a:t>
            </a:r>
          </a:p>
        </p:txBody>
      </p:sp>
      <p:sp>
        <p:nvSpPr>
          <p:cNvPr id="3" name="Text Placeholder 2">
            <a:extLst>
              <a:ext uri="{FF2B5EF4-FFF2-40B4-BE49-F238E27FC236}">
                <a16:creationId xmlns:a16="http://schemas.microsoft.com/office/drawing/2014/main" id="{04DB1B93-A360-73FA-BA1D-4A316B18C575}"/>
              </a:ext>
            </a:extLst>
          </p:cNvPr>
          <p:cNvSpPr>
            <a:spLocks noGrp="1"/>
          </p:cNvSpPr>
          <p:nvPr>
            <p:ph type="body" sz="quarter" idx="13"/>
          </p:nvPr>
        </p:nvSpPr>
        <p:spPr/>
        <p:txBody>
          <a:bodyPr/>
          <a:lstStyle/>
          <a:p>
            <a:endParaRPr lang="en-US"/>
          </a:p>
        </p:txBody>
      </p:sp>
      <p:pic>
        <p:nvPicPr>
          <p:cNvPr id="7" name="Espaço Reservado para Conteúdo 6"/>
          <p:cNvPicPr>
            <a:picLocks noGrp="1" noChangeAspect="1"/>
          </p:cNvPicPr>
          <p:nvPr>
            <p:ph sz="half" idx="4294967295"/>
          </p:nvPr>
        </p:nvPicPr>
        <p:blipFill>
          <a:blip r:embed="rId2"/>
          <a:stretch>
            <a:fillRect/>
          </a:stretch>
        </p:blipFill>
        <p:spPr>
          <a:xfrm>
            <a:off x="0" y="1597025"/>
            <a:ext cx="4152900" cy="2686050"/>
          </a:xfrm>
          <a:prstGeom prst="rect">
            <a:avLst/>
          </a:prstGeom>
        </p:spPr>
      </p:pic>
      <p:pic>
        <p:nvPicPr>
          <p:cNvPr id="8" name="Espaço Reservado para Conteúdo 7"/>
          <p:cNvPicPr>
            <a:picLocks noGrp="1" noChangeAspect="1"/>
          </p:cNvPicPr>
          <p:nvPr>
            <p:ph sz="half" idx="4294967295"/>
          </p:nvPr>
        </p:nvPicPr>
        <p:blipFill>
          <a:blip r:embed="rId3"/>
          <a:stretch>
            <a:fillRect/>
          </a:stretch>
        </p:blipFill>
        <p:spPr>
          <a:xfrm>
            <a:off x="4991100" y="1647825"/>
            <a:ext cx="4152900" cy="2635250"/>
          </a:xfrm>
          <a:prstGeom prst="rect">
            <a:avLst/>
          </a:prstGeom>
        </p:spPr>
      </p:pic>
      <p:pic>
        <p:nvPicPr>
          <p:cNvPr id="9" name="Imagem 8"/>
          <p:cNvPicPr>
            <a:picLocks noChangeAspect="1"/>
          </p:cNvPicPr>
          <p:nvPr/>
        </p:nvPicPr>
        <p:blipFill>
          <a:blip r:embed="rId4"/>
          <a:stretch>
            <a:fillRect/>
          </a:stretch>
        </p:blipFill>
        <p:spPr>
          <a:xfrm>
            <a:off x="3043646" y="4324377"/>
            <a:ext cx="4012882" cy="2533624"/>
          </a:xfrm>
          <a:prstGeom prst="rect">
            <a:avLst/>
          </a:prstGeom>
        </p:spPr>
      </p:pic>
    </p:spTree>
    <p:extLst>
      <p:ext uri="{BB962C8B-B14F-4D97-AF65-F5344CB8AC3E}">
        <p14:creationId xmlns:p14="http://schemas.microsoft.com/office/powerpoint/2010/main" val="34736346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98B7FE-063C-4F71-8C8D-8652B2B3DC8E}"/>
              </a:ext>
            </a:extLst>
          </p:cNvPr>
          <p:cNvSpPr>
            <a:spLocks noGrp="1"/>
          </p:cNvSpPr>
          <p:nvPr>
            <p:ph type="ctrTitle"/>
          </p:nvPr>
        </p:nvSpPr>
        <p:spPr/>
        <p:txBody>
          <a:bodyPr/>
          <a:lstStyle/>
          <a:p>
            <a:r>
              <a:rPr lang="en-US" dirty="0"/>
              <a:t>Malaysia Hourly Load</a:t>
            </a:r>
          </a:p>
        </p:txBody>
      </p:sp>
      <p:sp>
        <p:nvSpPr>
          <p:cNvPr id="4" name="Slide Number Placeholder 3">
            <a:extLst>
              <a:ext uri="{FF2B5EF4-FFF2-40B4-BE49-F238E27FC236}">
                <a16:creationId xmlns:a16="http://schemas.microsoft.com/office/drawing/2014/main" id="{2E967FC2-694D-4540-B069-99B0285D78F4}"/>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113</a:t>
            </a:fld>
            <a:endParaRPr lang="ko-KR" altLang="en-US" dirty="0"/>
          </a:p>
        </p:txBody>
      </p:sp>
      <p:pic>
        <p:nvPicPr>
          <p:cNvPr id="6" name="Content Placeholder 5">
            <a:extLst>
              <a:ext uri="{FF2B5EF4-FFF2-40B4-BE49-F238E27FC236}">
                <a16:creationId xmlns:a16="http://schemas.microsoft.com/office/drawing/2014/main" id="{47D94814-4F24-4225-B3B3-989BA77E3612}"/>
              </a:ext>
            </a:extLst>
          </p:cNvPr>
          <p:cNvPicPr>
            <a:picLocks noGrp="1" noChangeAspect="1"/>
          </p:cNvPicPr>
          <p:nvPr>
            <p:ph idx="4294967295"/>
          </p:nvPr>
        </p:nvPicPr>
        <p:blipFill>
          <a:blip r:embed="rId2"/>
          <a:stretch>
            <a:fillRect/>
          </a:stretch>
        </p:blipFill>
        <p:spPr>
          <a:xfrm>
            <a:off x="1095555" y="1502973"/>
            <a:ext cx="6075363" cy="4395788"/>
          </a:xfrm>
        </p:spPr>
      </p:pic>
    </p:spTree>
    <p:extLst>
      <p:ext uri="{BB962C8B-B14F-4D97-AF65-F5344CB8AC3E}">
        <p14:creationId xmlns:p14="http://schemas.microsoft.com/office/powerpoint/2010/main" val="159718253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29D78-ADD6-484A-8CAE-93372A6C1164}"/>
              </a:ext>
            </a:extLst>
          </p:cNvPr>
          <p:cNvSpPr>
            <a:spLocks noGrp="1"/>
          </p:cNvSpPr>
          <p:nvPr>
            <p:ph type="ctrTitle"/>
          </p:nvPr>
        </p:nvSpPr>
        <p:spPr/>
        <p:txBody>
          <a:bodyPr/>
          <a:lstStyle/>
          <a:p>
            <a:r>
              <a:rPr lang="en-US" dirty="0"/>
              <a:t>Load Variation</a:t>
            </a:r>
          </a:p>
        </p:txBody>
      </p:sp>
      <p:pic>
        <p:nvPicPr>
          <p:cNvPr id="7" name="Picture 6">
            <a:extLst>
              <a:ext uri="{FF2B5EF4-FFF2-40B4-BE49-F238E27FC236}">
                <a16:creationId xmlns:a16="http://schemas.microsoft.com/office/drawing/2014/main" id="{30FFC41C-CCFF-40CE-923E-B72579E1CAD1}"/>
              </a:ext>
            </a:extLst>
          </p:cNvPr>
          <p:cNvPicPr>
            <a:picLocks noChangeAspect="1"/>
          </p:cNvPicPr>
          <p:nvPr/>
        </p:nvPicPr>
        <p:blipFill>
          <a:blip r:embed="rId2"/>
          <a:stretch>
            <a:fillRect/>
          </a:stretch>
        </p:blipFill>
        <p:spPr>
          <a:xfrm>
            <a:off x="818882" y="1466486"/>
            <a:ext cx="7694606" cy="4621370"/>
          </a:xfrm>
          <a:prstGeom prst="rect">
            <a:avLst/>
          </a:prstGeom>
        </p:spPr>
      </p:pic>
    </p:spTree>
    <p:extLst>
      <p:ext uri="{BB962C8B-B14F-4D97-AF65-F5344CB8AC3E}">
        <p14:creationId xmlns:p14="http://schemas.microsoft.com/office/powerpoint/2010/main" val="11345691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E8C92-78DD-4993-A84D-7EAFF8ED81F8}"/>
              </a:ext>
            </a:extLst>
          </p:cNvPr>
          <p:cNvSpPr>
            <a:spLocks noGrp="1"/>
          </p:cNvSpPr>
          <p:nvPr>
            <p:ph type="ctrTitle"/>
          </p:nvPr>
        </p:nvSpPr>
        <p:spPr/>
        <p:txBody>
          <a:bodyPr/>
          <a:lstStyle/>
          <a:p>
            <a:r>
              <a:rPr lang="en-US" dirty="0"/>
              <a:t>Load Variation – Peak Day</a:t>
            </a:r>
          </a:p>
        </p:txBody>
      </p:sp>
      <p:pic>
        <p:nvPicPr>
          <p:cNvPr id="5" name="Picture 4">
            <a:extLst>
              <a:ext uri="{FF2B5EF4-FFF2-40B4-BE49-F238E27FC236}">
                <a16:creationId xmlns:a16="http://schemas.microsoft.com/office/drawing/2014/main" id="{6352F0D7-68EA-4267-8616-72FD9A595C99}"/>
              </a:ext>
            </a:extLst>
          </p:cNvPr>
          <p:cNvPicPr>
            <a:picLocks noChangeAspect="1"/>
          </p:cNvPicPr>
          <p:nvPr/>
        </p:nvPicPr>
        <p:blipFill>
          <a:blip r:embed="rId2"/>
          <a:stretch>
            <a:fillRect/>
          </a:stretch>
        </p:blipFill>
        <p:spPr>
          <a:xfrm>
            <a:off x="822384" y="1621408"/>
            <a:ext cx="7224667" cy="4339125"/>
          </a:xfrm>
          <a:prstGeom prst="rect">
            <a:avLst/>
          </a:prstGeom>
        </p:spPr>
      </p:pic>
    </p:spTree>
    <p:extLst>
      <p:ext uri="{BB962C8B-B14F-4D97-AF65-F5344CB8AC3E}">
        <p14:creationId xmlns:p14="http://schemas.microsoft.com/office/powerpoint/2010/main" val="26658855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12EB0-32F8-49EB-9578-186720C6F514}"/>
              </a:ext>
            </a:extLst>
          </p:cNvPr>
          <p:cNvSpPr>
            <a:spLocks noGrp="1"/>
          </p:cNvSpPr>
          <p:nvPr>
            <p:ph type="ctrTitle"/>
          </p:nvPr>
        </p:nvSpPr>
        <p:spPr/>
        <p:txBody>
          <a:bodyPr/>
          <a:lstStyle/>
          <a:p>
            <a:r>
              <a:rPr lang="en-US" dirty="0"/>
              <a:t>Load Variation - Week</a:t>
            </a:r>
          </a:p>
        </p:txBody>
      </p:sp>
      <p:sp>
        <p:nvSpPr>
          <p:cNvPr id="3" name="Text Placeholder 2">
            <a:extLst>
              <a:ext uri="{FF2B5EF4-FFF2-40B4-BE49-F238E27FC236}">
                <a16:creationId xmlns:a16="http://schemas.microsoft.com/office/drawing/2014/main" id="{C083001D-BFB2-1A1A-376A-13D048D8C772}"/>
              </a:ext>
            </a:extLst>
          </p:cNvPr>
          <p:cNvSpPr>
            <a:spLocks noGrp="1"/>
          </p:cNvSpPr>
          <p:nvPr>
            <p:ph type="body" sz="quarter" idx="13"/>
          </p:nvPr>
        </p:nvSpPr>
        <p:spPr/>
        <p:txBody>
          <a:bodyPr/>
          <a:lstStyle/>
          <a:p>
            <a:endParaRPr lang="en-US"/>
          </a:p>
        </p:txBody>
      </p:sp>
      <p:pic>
        <p:nvPicPr>
          <p:cNvPr id="4" name="Content Placeholder 3">
            <a:extLst>
              <a:ext uri="{FF2B5EF4-FFF2-40B4-BE49-F238E27FC236}">
                <a16:creationId xmlns:a16="http://schemas.microsoft.com/office/drawing/2014/main" id="{66811B5B-067E-4C39-974A-92BF3652899F}"/>
              </a:ext>
            </a:extLst>
          </p:cNvPr>
          <p:cNvPicPr>
            <a:picLocks noGrp="1" noChangeAspect="1"/>
          </p:cNvPicPr>
          <p:nvPr>
            <p:ph idx="4294967295"/>
          </p:nvPr>
        </p:nvPicPr>
        <p:blipFill>
          <a:blip r:embed="rId2"/>
          <a:stretch>
            <a:fillRect/>
          </a:stretch>
        </p:blipFill>
        <p:spPr>
          <a:xfrm>
            <a:off x="0" y="1554163"/>
            <a:ext cx="8256588" cy="4960937"/>
          </a:xfrm>
          <a:prstGeom prst="rect">
            <a:avLst/>
          </a:prstGeom>
        </p:spPr>
      </p:pic>
    </p:spTree>
    <p:extLst>
      <p:ext uri="{BB962C8B-B14F-4D97-AF65-F5344CB8AC3E}">
        <p14:creationId xmlns:p14="http://schemas.microsoft.com/office/powerpoint/2010/main" val="19675996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94C46D-D895-42C7-81A6-29E035DCD0F5}"/>
              </a:ext>
            </a:extLst>
          </p:cNvPr>
          <p:cNvSpPr>
            <a:spLocks noGrp="1"/>
          </p:cNvSpPr>
          <p:nvPr>
            <p:ph type="ctrTitle"/>
          </p:nvPr>
        </p:nvSpPr>
        <p:spPr/>
        <p:txBody>
          <a:bodyPr>
            <a:normAutofit fontScale="90000"/>
          </a:bodyPr>
          <a:lstStyle/>
          <a:p>
            <a:r>
              <a:rPr lang="en-US" dirty="0"/>
              <a:t>Electricity Storage Analysis and Electricity Economics</a:t>
            </a:r>
            <a:endParaRPr lang="en-CH" dirty="0"/>
          </a:p>
        </p:txBody>
      </p:sp>
      <p:sp>
        <p:nvSpPr>
          <p:cNvPr id="2" name="Content Placeholder 1">
            <a:extLst>
              <a:ext uri="{FF2B5EF4-FFF2-40B4-BE49-F238E27FC236}">
                <a16:creationId xmlns:a16="http://schemas.microsoft.com/office/drawing/2014/main" id="{60AC4FE2-D825-421E-8151-55B3DA27FD1F}"/>
              </a:ext>
            </a:extLst>
          </p:cNvPr>
          <p:cNvSpPr>
            <a:spLocks noGrp="1"/>
          </p:cNvSpPr>
          <p:nvPr>
            <p:ph type="body" sz="quarter" idx="13"/>
          </p:nvPr>
        </p:nvSpPr>
        <p:spPr/>
        <p:txBody>
          <a:bodyPr>
            <a:normAutofit fontScale="92500" lnSpcReduction="20000"/>
          </a:bodyPr>
          <a:lstStyle/>
          <a:p>
            <a:r>
              <a:rPr lang="en-US" sz="2400" dirty="0"/>
              <a:t>Instantaneous Matching of Supply and Demand and Ancillary Services Provided by Storage Technology: What is the true value</a:t>
            </a:r>
          </a:p>
          <a:p>
            <a:pPr lvl="1"/>
            <a:r>
              <a:rPr lang="en-US" sz="2400" dirty="0"/>
              <a:t>Spinning Reserve</a:t>
            </a:r>
          </a:p>
          <a:p>
            <a:pPr lvl="1"/>
            <a:r>
              <a:rPr lang="en-US" sz="2400" dirty="0"/>
              <a:t>Black Start</a:t>
            </a:r>
          </a:p>
          <a:p>
            <a:pPr lvl="1"/>
            <a:r>
              <a:rPr lang="en-US" sz="2400" dirty="0"/>
              <a:t>Frequency Regulation</a:t>
            </a:r>
          </a:p>
          <a:p>
            <a:pPr lvl="1"/>
            <a:r>
              <a:rPr lang="en-US" sz="2400" dirty="0"/>
              <a:t>Value of Storage for Ancillary Services</a:t>
            </a:r>
          </a:p>
          <a:p>
            <a:endParaRPr lang="en-US" sz="2400" dirty="0"/>
          </a:p>
          <a:p>
            <a:r>
              <a:rPr lang="en-US" sz="2400" dirty="0"/>
              <a:t>Conversely, the size of the additional costs will also depend on the particular electricity system. Systems with smaller shares of VRE, greater shares of flexible resources, and more interconnections are able to incorporate additional VRE very inexpensively whereas those with high shares and limited or no interconnection will find incremental system costs to be higher. The key point is that the system costs depend on the existing system, and not just the plant-level technology.</a:t>
            </a:r>
          </a:p>
        </p:txBody>
      </p:sp>
      <p:sp>
        <p:nvSpPr>
          <p:cNvPr id="4" name="Slide Number Placeholder 3">
            <a:extLst>
              <a:ext uri="{FF2B5EF4-FFF2-40B4-BE49-F238E27FC236}">
                <a16:creationId xmlns:a16="http://schemas.microsoft.com/office/drawing/2014/main" id="{53C305B1-FEAE-4765-9C94-E0CD59FD9957}"/>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117</a:t>
            </a:fld>
            <a:endParaRPr lang="ko-KR" altLang="en-US" dirty="0"/>
          </a:p>
        </p:txBody>
      </p:sp>
    </p:spTree>
    <p:extLst>
      <p:ext uri="{BB962C8B-B14F-4D97-AF65-F5344CB8AC3E}">
        <p14:creationId xmlns:p14="http://schemas.microsoft.com/office/powerpoint/2010/main" val="33034095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1BBE80-F942-4BBB-A0EB-F83D6C608310}"/>
              </a:ext>
            </a:extLst>
          </p:cNvPr>
          <p:cNvSpPr>
            <a:spLocks noGrp="1"/>
          </p:cNvSpPr>
          <p:nvPr>
            <p:ph type="ctrTitle"/>
          </p:nvPr>
        </p:nvSpPr>
        <p:spPr/>
        <p:txBody>
          <a:bodyPr>
            <a:normAutofit fontScale="90000"/>
          </a:bodyPr>
          <a:lstStyle/>
          <a:p>
            <a:r>
              <a:rPr lang="en-US" dirty="0"/>
              <a:t>What Really Are Ancillary Services and What Should be Their Cost</a:t>
            </a:r>
            <a:endParaRPr lang="en-CH" dirty="0"/>
          </a:p>
        </p:txBody>
      </p:sp>
      <p:sp>
        <p:nvSpPr>
          <p:cNvPr id="2" name="Content Placeholder 1">
            <a:extLst>
              <a:ext uri="{FF2B5EF4-FFF2-40B4-BE49-F238E27FC236}">
                <a16:creationId xmlns:a16="http://schemas.microsoft.com/office/drawing/2014/main" id="{C1452586-4998-470C-8CDB-4C974FE9B1A2}"/>
              </a:ext>
            </a:extLst>
          </p:cNvPr>
          <p:cNvSpPr>
            <a:spLocks noGrp="1"/>
          </p:cNvSpPr>
          <p:nvPr>
            <p:ph type="body" sz="quarter" idx="13"/>
          </p:nvPr>
        </p:nvSpPr>
        <p:spPr/>
        <p:txBody>
          <a:bodyPr>
            <a:normAutofit lnSpcReduction="10000"/>
          </a:bodyPr>
          <a:lstStyle/>
          <a:p>
            <a:r>
              <a:rPr lang="en-US" dirty="0"/>
              <a:t>Every engineer in electricity will tell you that the demand and supply of electricity must match at every instant.  If they don’t the frequency of electricity will be off and if it is really bad, two things can happen.  First, your appliances will not work properly. Second, you can have outages.</a:t>
            </a:r>
          </a:p>
          <a:p>
            <a:r>
              <a:rPr lang="en-US" dirty="0"/>
              <a:t>Thermal electricity plants like coal plants and gas plants cannot be turned on in an instant and sometimes they cannot adjust their output really quickly.  If plants are operating at their maximum output, then they cannot adjust their output to increase.</a:t>
            </a:r>
          </a:p>
          <a:p>
            <a:r>
              <a:rPr lang="en-US" dirty="0"/>
              <a:t>A generator is like a motor can be like a motor if it is reversed.  At a hydro plant, a generator can be in a spinning mode and suddenly turn around and start to generate.</a:t>
            </a:r>
            <a:endParaRPr lang="en-CH" dirty="0"/>
          </a:p>
        </p:txBody>
      </p:sp>
      <p:sp>
        <p:nvSpPr>
          <p:cNvPr id="4" name="Slide Number Placeholder 3">
            <a:extLst>
              <a:ext uri="{FF2B5EF4-FFF2-40B4-BE49-F238E27FC236}">
                <a16:creationId xmlns:a16="http://schemas.microsoft.com/office/drawing/2014/main" id="{417FF5AD-EEA5-4FC5-B49F-26EF68AD1150}"/>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118</a:t>
            </a:fld>
            <a:endParaRPr lang="ko-KR" altLang="en-US" dirty="0"/>
          </a:p>
        </p:txBody>
      </p:sp>
    </p:spTree>
    <p:extLst>
      <p:ext uri="{BB962C8B-B14F-4D97-AF65-F5344CB8AC3E}">
        <p14:creationId xmlns:p14="http://schemas.microsoft.com/office/powerpoint/2010/main" val="155955343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DDD3E8-090D-4282-803F-72EA1E8E42A9}"/>
              </a:ext>
            </a:extLst>
          </p:cNvPr>
          <p:cNvSpPr>
            <a:spLocks noGrp="1"/>
          </p:cNvSpPr>
          <p:nvPr>
            <p:ph type="ctrTitle"/>
          </p:nvPr>
        </p:nvSpPr>
        <p:spPr/>
        <p:txBody>
          <a:bodyPr/>
          <a:lstStyle/>
          <a:p>
            <a:r>
              <a:rPr lang="en-US" dirty="0"/>
              <a:t>Illustration of Load and PV</a:t>
            </a:r>
          </a:p>
        </p:txBody>
      </p:sp>
      <p:sp>
        <p:nvSpPr>
          <p:cNvPr id="4" name="Slide Number Placeholder 3">
            <a:extLst>
              <a:ext uri="{FF2B5EF4-FFF2-40B4-BE49-F238E27FC236}">
                <a16:creationId xmlns:a16="http://schemas.microsoft.com/office/drawing/2014/main" id="{CAD7D321-0E51-4BA2-84EF-1CCC5CF87B15}"/>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119</a:t>
            </a:fld>
            <a:endParaRPr lang="ko-KR" altLang="en-US" dirty="0"/>
          </a:p>
        </p:txBody>
      </p:sp>
      <p:pic>
        <p:nvPicPr>
          <p:cNvPr id="6" name="Content Placeholder 5">
            <a:extLst>
              <a:ext uri="{FF2B5EF4-FFF2-40B4-BE49-F238E27FC236}">
                <a16:creationId xmlns:a16="http://schemas.microsoft.com/office/drawing/2014/main" id="{E8B6EDA8-9E3F-41F1-9EB0-C2C504DBE052}"/>
              </a:ext>
            </a:extLst>
          </p:cNvPr>
          <p:cNvPicPr>
            <a:picLocks noGrp="1" noChangeAspect="1"/>
          </p:cNvPicPr>
          <p:nvPr>
            <p:ph idx="4294967295"/>
          </p:nvPr>
        </p:nvPicPr>
        <p:blipFill>
          <a:blip r:embed="rId2"/>
          <a:stretch>
            <a:fillRect/>
          </a:stretch>
        </p:blipFill>
        <p:spPr>
          <a:xfrm>
            <a:off x="0" y="2257425"/>
            <a:ext cx="7181850" cy="3446463"/>
          </a:xfrm>
        </p:spPr>
      </p:pic>
    </p:spTree>
    <p:extLst>
      <p:ext uri="{BB962C8B-B14F-4D97-AF65-F5344CB8AC3E}">
        <p14:creationId xmlns:p14="http://schemas.microsoft.com/office/powerpoint/2010/main" val="2046037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43489-82BE-4DC2-B897-6F327D3004AB}"/>
              </a:ext>
            </a:extLst>
          </p:cNvPr>
          <p:cNvSpPr>
            <a:spLocks noGrp="1"/>
          </p:cNvSpPr>
          <p:nvPr>
            <p:ph type="ctrTitle"/>
          </p:nvPr>
        </p:nvSpPr>
        <p:spPr/>
        <p:txBody>
          <a:bodyPr/>
          <a:lstStyle/>
          <a:p>
            <a:r>
              <a:rPr lang="en-US" dirty="0"/>
              <a:t>Illustration of Reduction in Fires</a:t>
            </a:r>
          </a:p>
        </p:txBody>
      </p:sp>
      <p:sp>
        <p:nvSpPr>
          <p:cNvPr id="3" name="Text Placeholder 2">
            <a:extLst>
              <a:ext uri="{FF2B5EF4-FFF2-40B4-BE49-F238E27FC236}">
                <a16:creationId xmlns:a16="http://schemas.microsoft.com/office/drawing/2014/main" id="{66E5F263-825B-4F0A-A4D7-6379FDE2E621}"/>
              </a:ext>
            </a:extLst>
          </p:cNvPr>
          <p:cNvSpPr>
            <a:spLocks noGrp="1"/>
          </p:cNvSpPr>
          <p:nvPr>
            <p:ph type="body" sz="quarter" idx="13"/>
          </p:nvPr>
        </p:nvSpPr>
        <p:spPr>
          <a:xfrm>
            <a:off x="242608" y="1787596"/>
            <a:ext cx="3315607" cy="4021943"/>
          </a:xfrm>
        </p:spPr>
        <p:txBody>
          <a:bodyPr>
            <a:normAutofit fontScale="70000" lnSpcReduction="20000"/>
          </a:bodyPr>
          <a:lstStyle/>
          <a:p>
            <a:r>
              <a:rPr lang="en-US" dirty="0"/>
              <a:t>Is it worth it to put in smoke detectors</a:t>
            </a:r>
          </a:p>
          <a:p>
            <a:r>
              <a:rPr lang="en-US" dirty="0"/>
              <a:t>According to estimates by the National Fire Protection Association and the U.S. Fire Administration, U.S. home usage of smoke alarms rose from less than 10% in 1975 to at least 95% in 2000, while the number of home fire deaths was cut nearly in half. Thus the home smoke alarm is credited as the greatest success story in fire safety in the last part of the 20th  century, because it alone represented a highly effective fire safety technology with leverage on most of the fire death problem that went from only token usage to nearly universal usage in a remarkably short time.</a:t>
            </a:r>
          </a:p>
          <a:p>
            <a:endParaRPr lang="en-US" dirty="0"/>
          </a:p>
        </p:txBody>
      </p:sp>
      <p:pic>
        <p:nvPicPr>
          <p:cNvPr id="5" name="Picture 4">
            <a:extLst>
              <a:ext uri="{FF2B5EF4-FFF2-40B4-BE49-F238E27FC236}">
                <a16:creationId xmlns:a16="http://schemas.microsoft.com/office/drawing/2014/main" id="{EF712E1B-3BB7-4373-8B4B-6A9D069FDD46}"/>
              </a:ext>
            </a:extLst>
          </p:cNvPr>
          <p:cNvPicPr>
            <a:picLocks noChangeAspect="1"/>
          </p:cNvPicPr>
          <p:nvPr/>
        </p:nvPicPr>
        <p:blipFill>
          <a:blip r:embed="rId2"/>
          <a:stretch>
            <a:fillRect/>
          </a:stretch>
        </p:blipFill>
        <p:spPr>
          <a:xfrm>
            <a:off x="3735812" y="1639208"/>
            <a:ext cx="5283487" cy="4318720"/>
          </a:xfrm>
          <a:prstGeom prst="rect">
            <a:avLst/>
          </a:prstGeom>
        </p:spPr>
      </p:pic>
    </p:spTree>
    <p:extLst>
      <p:ext uri="{BB962C8B-B14F-4D97-AF65-F5344CB8AC3E}">
        <p14:creationId xmlns:p14="http://schemas.microsoft.com/office/powerpoint/2010/main" val="39938257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CED1A-D186-4801-B2C0-72A97B4BA2AA}"/>
              </a:ext>
            </a:extLst>
          </p:cNvPr>
          <p:cNvSpPr>
            <a:spLocks noGrp="1"/>
          </p:cNvSpPr>
          <p:nvPr>
            <p:ph type="ctrTitle"/>
          </p:nvPr>
        </p:nvSpPr>
        <p:spPr/>
        <p:txBody>
          <a:bodyPr>
            <a:normAutofit fontScale="90000"/>
          </a:bodyPr>
          <a:lstStyle/>
          <a:p>
            <a:r>
              <a:rPr lang="en-US" dirty="0"/>
              <a:t>Case of Micro Grid and Diesel – Spinning Reserve</a:t>
            </a:r>
            <a:endParaRPr lang="en-CH" dirty="0"/>
          </a:p>
        </p:txBody>
      </p:sp>
      <p:sp>
        <p:nvSpPr>
          <p:cNvPr id="2" name="Content Placeholder 1">
            <a:extLst>
              <a:ext uri="{FF2B5EF4-FFF2-40B4-BE49-F238E27FC236}">
                <a16:creationId xmlns:a16="http://schemas.microsoft.com/office/drawing/2014/main" id="{683A360C-C354-4598-A326-07295C654636}"/>
              </a:ext>
            </a:extLst>
          </p:cNvPr>
          <p:cNvSpPr>
            <a:spLocks noGrp="1"/>
          </p:cNvSpPr>
          <p:nvPr>
            <p:ph type="body" sz="quarter" idx="13"/>
          </p:nvPr>
        </p:nvSpPr>
        <p:spPr/>
        <p:txBody>
          <a:bodyPr/>
          <a:lstStyle/>
          <a:p>
            <a:r>
              <a:rPr lang="en-US" dirty="0"/>
              <a:t>Ancillary Services as Running Diesel at Minimum Levels</a:t>
            </a:r>
          </a:p>
          <a:p>
            <a:endParaRPr lang="en-US" dirty="0"/>
          </a:p>
          <a:p>
            <a:endParaRPr lang="en-US" dirty="0"/>
          </a:p>
        </p:txBody>
      </p:sp>
      <p:sp>
        <p:nvSpPr>
          <p:cNvPr id="4" name="Slide Number Placeholder 3">
            <a:extLst>
              <a:ext uri="{FF2B5EF4-FFF2-40B4-BE49-F238E27FC236}">
                <a16:creationId xmlns:a16="http://schemas.microsoft.com/office/drawing/2014/main" id="{0837996E-E615-4E0E-8633-468479759859}"/>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120</a:t>
            </a:fld>
            <a:endParaRPr lang="ko-KR" altLang="en-US" dirty="0"/>
          </a:p>
        </p:txBody>
      </p:sp>
      <p:pic>
        <p:nvPicPr>
          <p:cNvPr id="5" name="Picture 4">
            <a:extLst>
              <a:ext uri="{FF2B5EF4-FFF2-40B4-BE49-F238E27FC236}">
                <a16:creationId xmlns:a16="http://schemas.microsoft.com/office/drawing/2014/main" id="{1A3F5629-15BB-4FED-8EBA-A9C87444511B}"/>
              </a:ext>
            </a:extLst>
          </p:cNvPr>
          <p:cNvPicPr>
            <a:picLocks noChangeAspect="1"/>
          </p:cNvPicPr>
          <p:nvPr/>
        </p:nvPicPr>
        <p:blipFill>
          <a:blip r:embed="rId2"/>
          <a:stretch>
            <a:fillRect/>
          </a:stretch>
        </p:blipFill>
        <p:spPr>
          <a:xfrm>
            <a:off x="413238" y="2245591"/>
            <a:ext cx="2575733" cy="3795475"/>
          </a:xfrm>
          <a:prstGeom prst="rect">
            <a:avLst/>
          </a:prstGeom>
        </p:spPr>
      </p:pic>
      <p:pic>
        <p:nvPicPr>
          <p:cNvPr id="6" name="Picture 5">
            <a:extLst>
              <a:ext uri="{FF2B5EF4-FFF2-40B4-BE49-F238E27FC236}">
                <a16:creationId xmlns:a16="http://schemas.microsoft.com/office/drawing/2014/main" id="{533445D1-B62B-4AAF-A2FA-3A8FD157F537}"/>
              </a:ext>
            </a:extLst>
          </p:cNvPr>
          <p:cNvPicPr>
            <a:picLocks noChangeAspect="1"/>
          </p:cNvPicPr>
          <p:nvPr/>
        </p:nvPicPr>
        <p:blipFill>
          <a:blip r:embed="rId3"/>
          <a:stretch>
            <a:fillRect/>
          </a:stretch>
        </p:blipFill>
        <p:spPr>
          <a:xfrm>
            <a:off x="3720976" y="2450142"/>
            <a:ext cx="4553107" cy="3590924"/>
          </a:xfrm>
          <a:prstGeom prst="rect">
            <a:avLst/>
          </a:prstGeom>
        </p:spPr>
      </p:pic>
    </p:spTree>
    <p:extLst>
      <p:ext uri="{BB962C8B-B14F-4D97-AF65-F5344CB8AC3E}">
        <p14:creationId xmlns:p14="http://schemas.microsoft.com/office/powerpoint/2010/main" val="54495219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0C0D8D-F766-4FF8-9ADA-0A4B90E8DC7F}"/>
              </a:ext>
            </a:extLst>
          </p:cNvPr>
          <p:cNvSpPr>
            <a:spLocks noGrp="1"/>
          </p:cNvSpPr>
          <p:nvPr>
            <p:ph type="ctrTitle"/>
          </p:nvPr>
        </p:nvSpPr>
        <p:spPr/>
        <p:txBody>
          <a:bodyPr>
            <a:normAutofit fontScale="90000"/>
          </a:bodyPr>
          <a:lstStyle/>
          <a:p>
            <a:r>
              <a:rPr lang="en-029" dirty="0"/>
              <a:t>Reduction in the Value of Solar Because of Spinning Reserve</a:t>
            </a:r>
          </a:p>
        </p:txBody>
      </p:sp>
      <p:sp>
        <p:nvSpPr>
          <p:cNvPr id="2" name="Content Placeholder 1">
            <a:extLst>
              <a:ext uri="{FF2B5EF4-FFF2-40B4-BE49-F238E27FC236}">
                <a16:creationId xmlns:a16="http://schemas.microsoft.com/office/drawing/2014/main" id="{436ACFB7-6FB3-4099-8329-25AA1E4D0729}"/>
              </a:ext>
            </a:extLst>
          </p:cNvPr>
          <p:cNvSpPr>
            <a:spLocks noGrp="1"/>
          </p:cNvSpPr>
          <p:nvPr>
            <p:ph type="body" sz="quarter" idx="13"/>
          </p:nvPr>
        </p:nvSpPr>
        <p:spPr/>
        <p:txBody>
          <a:bodyPr/>
          <a:lstStyle/>
          <a:p>
            <a:r>
              <a:rPr lang="en-029" dirty="0"/>
              <a:t>Assume load of 100 MW during the sunlight hours.</a:t>
            </a:r>
          </a:p>
          <a:p>
            <a:r>
              <a:rPr lang="en-029" dirty="0"/>
              <a:t>If require the diesel for spinning reserve, must run the plant at minimum level (e.g. 25%)</a:t>
            </a:r>
          </a:p>
          <a:p>
            <a:r>
              <a:rPr lang="en-029" dirty="0"/>
              <a:t>In this case, should only install 75 MW instead of 100 MW</a:t>
            </a:r>
          </a:p>
          <a:p>
            <a:r>
              <a:rPr lang="en-029" dirty="0"/>
              <a:t>If you have a battery that can deliver 100MW and is charged, this could replace the minimum usage of the diesel plant</a:t>
            </a:r>
          </a:p>
        </p:txBody>
      </p:sp>
      <p:sp>
        <p:nvSpPr>
          <p:cNvPr id="4" name="Slide Number Placeholder 3">
            <a:extLst>
              <a:ext uri="{FF2B5EF4-FFF2-40B4-BE49-F238E27FC236}">
                <a16:creationId xmlns:a16="http://schemas.microsoft.com/office/drawing/2014/main" id="{F8AFB75C-38A9-44FF-8311-6FEC4B38061D}"/>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121</a:t>
            </a:fld>
            <a:endParaRPr lang="ko-KR" altLang="en-US" dirty="0"/>
          </a:p>
        </p:txBody>
      </p:sp>
    </p:spTree>
    <p:extLst>
      <p:ext uri="{BB962C8B-B14F-4D97-AF65-F5344CB8AC3E}">
        <p14:creationId xmlns:p14="http://schemas.microsoft.com/office/powerpoint/2010/main" val="422056913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3BFDF-9A9D-4CF1-BEA1-70CD9594D824}"/>
              </a:ext>
            </a:extLst>
          </p:cNvPr>
          <p:cNvSpPr>
            <a:spLocks noGrp="1"/>
          </p:cNvSpPr>
          <p:nvPr>
            <p:ph type="ctrTitle"/>
          </p:nvPr>
        </p:nvSpPr>
        <p:spPr/>
        <p:txBody>
          <a:bodyPr/>
          <a:lstStyle/>
          <a:p>
            <a:r>
              <a:rPr lang="en-029" dirty="0"/>
              <a:t>Example of Balancing</a:t>
            </a:r>
          </a:p>
        </p:txBody>
      </p:sp>
      <p:sp>
        <p:nvSpPr>
          <p:cNvPr id="3" name="Content Placeholder 2">
            <a:extLst>
              <a:ext uri="{FF2B5EF4-FFF2-40B4-BE49-F238E27FC236}">
                <a16:creationId xmlns:a16="http://schemas.microsoft.com/office/drawing/2014/main" id="{EA839AAD-3549-49E8-A2F6-B682CC254D3F}"/>
              </a:ext>
            </a:extLst>
          </p:cNvPr>
          <p:cNvSpPr>
            <a:spLocks noGrp="1"/>
          </p:cNvSpPr>
          <p:nvPr>
            <p:ph type="body" sz="quarter" idx="13"/>
          </p:nvPr>
        </p:nvSpPr>
        <p:spPr/>
        <p:txBody>
          <a:bodyPr>
            <a:normAutofit lnSpcReduction="10000"/>
          </a:bodyPr>
          <a:lstStyle/>
          <a:p>
            <a:r>
              <a:rPr lang="en-029" dirty="0"/>
              <a:t>System has hydro with a reservoir.  When the generators are not running they can be operating like a motor – spinning.</a:t>
            </a:r>
          </a:p>
          <a:p>
            <a:r>
              <a:rPr lang="en-029" dirty="0"/>
              <a:t>The system also has a large thermal plant that can have a sudden outage – say the plant is 1000 MW.</a:t>
            </a:r>
          </a:p>
          <a:p>
            <a:r>
              <a:rPr lang="en-029" dirty="0"/>
              <a:t>If the hydro has more capacity to react quickly than the large plant, no more reserve is necessary and there is no cost to the reserve.</a:t>
            </a:r>
          </a:p>
          <a:p>
            <a:r>
              <a:rPr lang="en-029" dirty="0"/>
              <a:t>In this case since the reserve is available anyway, the reserve has no cost. </a:t>
            </a:r>
          </a:p>
          <a:p>
            <a:r>
              <a:rPr lang="en-029" dirty="0"/>
              <a:t>In scheduling units on a day ahead basis, there should enough capacity to meet load in the next day plus some reserve.  When scheduling plants, there will be some plants that are not running at full capacity. This is operating reserve.</a:t>
            </a:r>
          </a:p>
          <a:p>
            <a:endParaRPr lang="en-029" dirty="0"/>
          </a:p>
          <a:p>
            <a:endParaRPr lang="en-029" dirty="0"/>
          </a:p>
          <a:p>
            <a:endParaRPr lang="en-029" dirty="0"/>
          </a:p>
        </p:txBody>
      </p:sp>
    </p:spTree>
    <p:extLst>
      <p:ext uri="{BB962C8B-B14F-4D97-AF65-F5344CB8AC3E}">
        <p14:creationId xmlns:p14="http://schemas.microsoft.com/office/powerpoint/2010/main" val="182909385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86C6AF-0A47-44EE-AAEF-9B47973EED96}"/>
              </a:ext>
            </a:extLst>
          </p:cNvPr>
          <p:cNvSpPr>
            <a:spLocks noGrp="1"/>
          </p:cNvSpPr>
          <p:nvPr>
            <p:ph type="ctrTitle"/>
          </p:nvPr>
        </p:nvSpPr>
        <p:spPr/>
        <p:txBody>
          <a:bodyPr>
            <a:normAutofit fontScale="90000"/>
          </a:bodyPr>
          <a:lstStyle/>
          <a:p>
            <a:r>
              <a:rPr lang="en-US" dirty="0"/>
              <a:t>Illustration of Flexibility to Adjust Quickly with a Hydro Plant</a:t>
            </a:r>
            <a:endParaRPr lang="en-CH" dirty="0"/>
          </a:p>
        </p:txBody>
      </p:sp>
      <p:sp>
        <p:nvSpPr>
          <p:cNvPr id="2" name="Content Placeholder 1">
            <a:extLst>
              <a:ext uri="{FF2B5EF4-FFF2-40B4-BE49-F238E27FC236}">
                <a16:creationId xmlns:a16="http://schemas.microsoft.com/office/drawing/2014/main" id="{05A26FBB-6F81-4F29-B8DD-D943C45B06F4}"/>
              </a:ext>
            </a:extLst>
          </p:cNvPr>
          <p:cNvSpPr>
            <a:spLocks noGrp="1"/>
          </p:cNvSpPr>
          <p:nvPr>
            <p:ph type="body" sz="quarter" idx="13"/>
          </p:nvPr>
        </p:nvSpPr>
        <p:spPr/>
        <p:txBody>
          <a:bodyPr>
            <a:normAutofit/>
          </a:bodyPr>
          <a:lstStyle/>
          <a:p>
            <a:r>
              <a:rPr lang="en-US" dirty="0"/>
              <a:t>Assume you have a system like Hydro Quebec or in Brazil where most of your power comes from hydro with large reservoirs that can handle many months of power.  The generators can be run in spinning or generation mode and the cost of ancillary services is very small.</a:t>
            </a:r>
          </a:p>
          <a:p>
            <a:endParaRPr lang="en-CH" dirty="0"/>
          </a:p>
        </p:txBody>
      </p:sp>
      <p:sp>
        <p:nvSpPr>
          <p:cNvPr id="4" name="Slide Number Placeholder 3">
            <a:extLst>
              <a:ext uri="{FF2B5EF4-FFF2-40B4-BE49-F238E27FC236}">
                <a16:creationId xmlns:a16="http://schemas.microsoft.com/office/drawing/2014/main" id="{68A644AF-8DC1-4FF8-9438-9E2C97752495}"/>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123</a:t>
            </a:fld>
            <a:endParaRPr lang="ko-KR" altLang="en-US" dirty="0"/>
          </a:p>
        </p:txBody>
      </p:sp>
      <p:pic>
        <p:nvPicPr>
          <p:cNvPr id="6" name="Picture 6">
            <a:extLst>
              <a:ext uri="{FF2B5EF4-FFF2-40B4-BE49-F238E27FC236}">
                <a16:creationId xmlns:a16="http://schemas.microsoft.com/office/drawing/2014/main" id="{943A1FDA-295A-42A3-AF7A-FCD1A4E1A4BD}"/>
              </a:ext>
            </a:extLst>
          </p:cNvPr>
          <p:cNvPicPr>
            <a:picLocks noChangeAspect="1" noChangeArrowheads="1"/>
          </p:cNvPicPr>
          <p:nvPr/>
        </p:nvPicPr>
        <p:blipFill>
          <a:blip r:embed="rId2" cstate="print"/>
          <a:srcRect/>
          <a:stretch>
            <a:fillRect/>
          </a:stretch>
        </p:blipFill>
        <p:spPr bwMode="auto">
          <a:xfrm>
            <a:off x="4694137" y="3870826"/>
            <a:ext cx="4110498" cy="2878766"/>
          </a:xfrm>
          <a:prstGeom prst="rect">
            <a:avLst/>
          </a:prstGeom>
          <a:noFill/>
          <a:ln w="9525">
            <a:noFill/>
            <a:miter lim="800000"/>
            <a:headEnd/>
            <a:tailEnd/>
          </a:ln>
          <a:effectLst/>
        </p:spPr>
      </p:pic>
    </p:spTree>
    <p:extLst>
      <p:ext uri="{BB962C8B-B14F-4D97-AF65-F5344CB8AC3E}">
        <p14:creationId xmlns:p14="http://schemas.microsoft.com/office/powerpoint/2010/main" val="252380966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6F540E-6284-4CA0-B7A5-F0CBBB382B82}"/>
              </a:ext>
            </a:extLst>
          </p:cNvPr>
          <p:cNvSpPr>
            <a:spLocks noGrp="1"/>
          </p:cNvSpPr>
          <p:nvPr>
            <p:ph type="ctrTitle"/>
          </p:nvPr>
        </p:nvSpPr>
        <p:spPr/>
        <p:txBody>
          <a:bodyPr>
            <a:normAutofit fontScale="90000"/>
          </a:bodyPr>
          <a:lstStyle/>
          <a:p>
            <a:r>
              <a:rPr lang="en-US" dirty="0"/>
              <a:t>Illustration of Ancillary Services with Coal Plants and Sudden Change in Demand</a:t>
            </a:r>
            <a:endParaRPr lang="en-CH" dirty="0"/>
          </a:p>
        </p:txBody>
      </p:sp>
      <p:sp>
        <p:nvSpPr>
          <p:cNvPr id="2" name="Content Placeholder 1">
            <a:extLst>
              <a:ext uri="{FF2B5EF4-FFF2-40B4-BE49-F238E27FC236}">
                <a16:creationId xmlns:a16="http://schemas.microsoft.com/office/drawing/2014/main" id="{B29C6094-D3B7-491A-9B63-134FE6FD5D7F}"/>
              </a:ext>
            </a:extLst>
          </p:cNvPr>
          <p:cNvSpPr>
            <a:spLocks noGrp="1"/>
          </p:cNvSpPr>
          <p:nvPr>
            <p:ph type="body" sz="quarter" idx="13"/>
          </p:nvPr>
        </p:nvSpPr>
        <p:spPr/>
        <p:txBody>
          <a:bodyPr>
            <a:normAutofit/>
          </a:bodyPr>
          <a:lstStyle/>
          <a:p>
            <a:r>
              <a:rPr lang="en-US" dirty="0"/>
              <a:t>Assume you have very flat loads during the day (example of Korea is presented below for a year).</a:t>
            </a:r>
          </a:p>
          <a:p>
            <a:r>
              <a:rPr lang="en-US" dirty="0"/>
              <a:t>Assume schedule coal plants to operate near full capacity.</a:t>
            </a:r>
          </a:p>
          <a:p>
            <a:r>
              <a:rPr lang="en-US" dirty="0"/>
              <a:t>If the there is a sudden change in demand or supply (e.g. one of the coal plants goes down), then you have to find a way to get the demand and supply balance back.)  This could be expensive. For example, you may have to have a gas plant running at a minimum level.</a:t>
            </a:r>
            <a:endParaRPr lang="en-CH" dirty="0"/>
          </a:p>
        </p:txBody>
      </p:sp>
      <p:sp>
        <p:nvSpPr>
          <p:cNvPr id="4" name="Slide Number Placeholder 3">
            <a:extLst>
              <a:ext uri="{FF2B5EF4-FFF2-40B4-BE49-F238E27FC236}">
                <a16:creationId xmlns:a16="http://schemas.microsoft.com/office/drawing/2014/main" id="{2D3C8D37-33F1-47A1-A49B-EAFB8837C392}"/>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124</a:t>
            </a:fld>
            <a:endParaRPr lang="ko-KR" altLang="en-US" dirty="0"/>
          </a:p>
        </p:txBody>
      </p:sp>
      <p:pic>
        <p:nvPicPr>
          <p:cNvPr id="5" name="Espaço Reservado para Conteúdo 7">
            <a:extLst>
              <a:ext uri="{FF2B5EF4-FFF2-40B4-BE49-F238E27FC236}">
                <a16:creationId xmlns:a16="http://schemas.microsoft.com/office/drawing/2014/main" id="{FB7705DA-2176-496E-8682-75F4EACC78E2}"/>
              </a:ext>
            </a:extLst>
          </p:cNvPr>
          <p:cNvPicPr>
            <a:picLocks noChangeAspect="1"/>
          </p:cNvPicPr>
          <p:nvPr/>
        </p:nvPicPr>
        <p:blipFill>
          <a:blip r:embed="rId2"/>
          <a:stretch>
            <a:fillRect/>
          </a:stretch>
        </p:blipFill>
        <p:spPr>
          <a:xfrm>
            <a:off x="4482052" y="4114839"/>
            <a:ext cx="4152900" cy="2634753"/>
          </a:xfrm>
          <a:prstGeom prst="rect">
            <a:avLst/>
          </a:prstGeom>
        </p:spPr>
      </p:pic>
    </p:spTree>
    <p:extLst>
      <p:ext uri="{BB962C8B-B14F-4D97-AF65-F5344CB8AC3E}">
        <p14:creationId xmlns:p14="http://schemas.microsoft.com/office/powerpoint/2010/main" val="8414186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5C096-8273-49D8-BD96-892B2C81BDED}"/>
              </a:ext>
            </a:extLst>
          </p:cNvPr>
          <p:cNvSpPr>
            <a:spLocks noGrp="1"/>
          </p:cNvSpPr>
          <p:nvPr>
            <p:ph type="ctrTitle"/>
          </p:nvPr>
        </p:nvSpPr>
        <p:spPr/>
        <p:txBody>
          <a:bodyPr/>
          <a:lstStyle/>
          <a:p>
            <a:r>
              <a:rPr lang="en-029" dirty="0"/>
              <a:t>Plants with Surplus Spinning Reserve</a:t>
            </a:r>
          </a:p>
        </p:txBody>
      </p:sp>
      <p:sp>
        <p:nvSpPr>
          <p:cNvPr id="3" name="Content Placeholder 2">
            <a:extLst>
              <a:ext uri="{FF2B5EF4-FFF2-40B4-BE49-F238E27FC236}">
                <a16:creationId xmlns:a16="http://schemas.microsoft.com/office/drawing/2014/main" id="{9C1AA539-742B-4A5F-AD0E-E9981FF9A43A}"/>
              </a:ext>
            </a:extLst>
          </p:cNvPr>
          <p:cNvSpPr>
            <a:spLocks noGrp="1"/>
          </p:cNvSpPr>
          <p:nvPr>
            <p:ph type="body" sz="quarter" idx="13"/>
          </p:nvPr>
        </p:nvSpPr>
        <p:spPr/>
        <p:txBody>
          <a:bodyPr/>
          <a:lstStyle/>
          <a:p>
            <a:r>
              <a:rPr lang="en-US" dirty="0"/>
              <a:t>Load following power plants can be hydroelectric power plants, diesel and gas engine power plants, combined cycle gas turbine power plants and steam turbine power plants that run on natural gas or heavy fuel oil, although heavy fuel oil plants make up a very small portion of the energy mix. </a:t>
            </a:r>
          </a:p>
          <a:p>
            <a:r>
              <a:rPr lang="en-US" dirty="0"/>
              <a:t>A relatively efficient model of gas turbine that runs on natural gas can also make a decent load following plant.</a:t>
            </a:r>
          </a:p>
        </p:txBody>
      </p:sp>
    </p:spTree>
    <p:extLst>
      <p:ext uri="{BB962C8B-B14F-4D97-AF65-F5344CB8AC3E}">
        <p14:creationId xmlns:p14="http://schemas.microsoft.com/office/powerpoint/2010/main" val="73731848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E78E4F-12D4-4B4D-9BE5-D64F573BD3C9}"/>
              </a:ext>
            </a:extLst>
          </p:cNvPr>
          <p:cNvSpPr>
            <a:spLocks noGrp="1"/>
          </p:cNvSpPr>
          <p:nvPr>
            <p:ph type="ctrTitle"/>
          </p:nvPr>
        </p:nvSpPr>
        <p:spPr/>
        <p:txBody>
          <a:bodyPr>
            <a:normAutofit fontScale="90000"/>
          </a:bodyPr>
          <a:lstStyle/>
          <a:p>
            <a:r>
              <a:rPr lang="en-US" dirty="0"/>
              <a:t>Cost of Ancillary Services and Value from Providing Ancillary Services</a:t>
            </a:r>
            <a:endParaRPr lang="en-CH" dirty="0"/>
          </a:p>
        </p:txBody>
      </p:sp>
      <p:sp>
        <p:nvSpPr>
          <p:cNvPr id="2" name="Content Placeholder 1">
            <a:extLst>
              <a:ext uri="{FF2B5EF4-FFF2-40B4-BE49-F238E27FC236}">
                <a16:creationId xmlns:a16="http://schemas.microsoft.com/office/drawing/2014/main" id="{CF39F8EE-2BAC-4174-A829-F7ECC94A152D}"/>
              </a:ext>
            </a:extLst>
          </p:cNvPr>
          <p:cNvSpPr>
            <a:spLocks noGrp="1"/>
          </p:cNvSpPr>
          <p:nvPr>
            <p:ph type="body" sz="quarter" idx="13"/>
          </p:nvPr>
        </p:nvSpPr>
        <p:spPr/>
        <p:txBody>
          <a:bodyPr>
            <a:normAutofit/>
          </a:bodyPr>
          <a:lstStyle/>
          <a:p>
            <a:r>
              <a:rPr lang="en-US" dirty="0"/>
              <a:t>I hope with these simple examples you can start to think about the cost of ancillary services that all involve responses to sudden changes in demand or supply.</a:t>
            </a:r>
          </a:p>
          <a:p>
            <a:pPr lvl="1"/>
            <a:r>
              <a:rPr lang="en-US" dirty="0"/>
              <a:t>The cost can be very low and ancillary services can be a by-product of the existing system</a:t>
            </a:r>
          </a:p>
          <a:p>
            <a:pPr lvl="1"/>
            <a:r>
              <a:rPr lang="en-US" dirty="0"/>
              <a:t>The cost can be high if there are old thermal plants on the system</a:t>
            </a:r>
          </a:p>
          <a:p>
            <a:pPr lvl="1"/>
            <a:r>
              <a:rPr lang="en-US" dirty="0"/>
              <a:t>With small amount of renewables, the ancillary services will not be a big deal.  With a whole lot of renewables, ancillary services can be a big concern.</a:t>
            </a:r>
            <a:endParaRPr lang="en-CH" dirty="0"/>
          </a:p>
        </p:txBody>
      </p:sp>
      <p:sp>
        <p:nvSpPr>
          <p:cNvPr id="4" name="Slide Number Placeholder 3">
            <a:extLst>
              <a:ext uri="{FF2B5EF4-FFF2-40B4-BE49-F238E27FC236}">
                <a16:creationId xmlns:a16="http://schemas.microsoft.com/office/drawing/2014/main" id="{BE458CD2-C02D-4FBE-A060-2CD76C6F9DBC}"/>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126</a:t>
            </a:fld>
            <a:endParaRPr lang="ko-KR" altLang="en-US" dirty="0"/>
          </a:p>
        </p:txBody>
      </p:sp>
    </p:spTree>
    <p:extLst>
      <p:ext uri="{BB962C8B-B14F-4D97-AF65-F5344CB8AC3E}">
        <p14:creationId xmlns:p14="http://schemas.microsoft.com/office/powerpoint/2010/main" val="197366478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7749AB-AB2E-45D1-9AE1-77F41B12B3D0}"/>
              </a:ext>
            </a:extLst>
          </p:cNvPr>
          <p:cNvSpPr>
            <a:spLocks noGrp="1"/>
          </p:cNvSpPr>
          <p:nvPr>
            <p:ph type="ctrTitle"/>
          </p:nvPr>
        </p:nvSpPr>
        <p:spPr/>
        <p:txBody>
          <a:bodyPr>
            <a:normAutofit fontScale="90000"/>
          </a:bodyPr>
          <a:lstStyle/>
          <a:p>
            <a:r>
              <a:rPr lang="en-US" dirty="0"/>
              <a:t>Implications of Renewables on Ancillary Services</a:t>
            </a:r>
            <a:endParaRPr lang="en-CH" dirty="0"/>
          </a:p>
        </p:txBody>
      </p:sp>
      <p:sp>
        <p:nvSpPr>
          <p:cNvPr id="2" name="Content Placeholder 1">
            <a:extLst>
              <a:ext uri="{FF2B5EF4-FFF2-40B4-BE49-F238E27FC236}">
                <a16:creationId xmlns:a16="http://schemas.microsoft.com/office/drawing/2014/main" id="{3609D7BC-3975-45A6-ADD4-9316F5BB7AE3}"/>
              </a:ext>
            </a:extLst>
          </p:cNvPr>
          <p:cNvSpPr>
            <a:spLocks noGrp="1"/>
          </p:cNvSpPr>
          <p:nvPr>
            <p:ph type="body" sz="quarter" idx="13"/>
          </p:nvPr>
        </p:nvSpPr>
        <p:spPr/>
        <p:txBody>
          <a:bodyPr>
            <a:normAutofit/>
          </a:bodyPr>
          <a:lstStyle/>
          <a:p>
            <a:r>
              <a:rPr lang="en-US" dirty="0"/>
              <a:t>Furthermore, system operators are forced to increase (by “buying off”) the amount energy from plants being run part-loaded and therefore less efficiently. The situation may also lead to increases in the load factors of peaking plants due to response constraints.</a:t>
            </a:r>
          </a:p>
          <a:p>
            <a:r>
              <a:rPr lang="en-US" dirty="0"/>
              <a:t>Today it is almost impossible to exactly forecast wind speed a day in advance. This implies that wind generations will not be known, or at least very imperfectly known in the day-ahead market. But forecasts improve as one moves forward in time and can become quite accurate a few hours before real time.</a:t>
            </a:r>
          </a:p>
          <a:p>
            <a:endParaRPr lang="en-CH" dirty="0"/>
          </a:p>
        </p:txBody>
      </p:sp>
      <p:sp>
        <p:nvSpPr>
          <p:cNvPr id="4" name="Slide Number Placeholder 3">
            <a:extLst>
              <a:ext uri="{FF2B5EF4-FFF2-40B4-BE49-F238E27FC236}">
                <a16:creationId xmlns:a16="http://schemas.microsoft.com/office/drawing/2014/main" id="{64F0BDCC-F95F-41F9-981F-FCDCEEBD6B72}"/>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127</a:t>
            </a:fld>
            <a:endParaRPr lang="ko-KR" altLang="en-US" dirty="0"/>
          </a:p>
        </p:txBody>
      </p:sp>
    </p:spTree>
    <p:extLst>
      <p:ext uri="{BB962C8B-B14F-4D97-AF65-F5344CB8AC3E}">
        <p14:creationId xmlns:p14="http://schemas.microsoft.com/office/powerpoint/2010/main" val="259869475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0A8F13-B2C7-4112-BE76-39926D643F9F}"/>
              </a:ext>
            </a:extLst>
          </p:cNvPr>
          <p:cNvSpPr>
            <a:spLocks noGrp="1"/>
          </p:cNvSpPr>
          <p:nvPr>
            <p:ph type="ctrTitle"/>
          </p:nvPr>
        </p:nvSpPr>
        <p:spPr/>
        <p:txBody>
          <a:bodyPr/>
          <a:lstStyle/>
          <a:p>
            <a:r>
              <a:rPr lang="en-US" dirty="0"/>
              <a:t>Reserves and Dispatch</a:t>
            </a:r>
            <a:endParaRPr lang="en-CH" dirty="0"/>
          </a:p>
        </p:txBody>
      </p:sp>
      <p:sp>
        <p:nvSpPr>
          <p:cNvPr id="2" name="Content Placeholder 1">
            <a:extLst>
              <a:ext uri="{FF2B5EF4-FFF2-40B4-BE49-F238E27FC236}">
                <a16:creationId xmlns:a16="http://schemas.microsoft.com/office/drawing/2014/main" id="{021C5926-EBF7-4076-A88D-C7149C78A18A}"/>
              </a:ext>
            </a:extLst>
          </p:cNvPr>
          <p:cNvSpPr>
            <a:spLocks noGrp="1"/>
          </p:cNvSpPr>
          <p:nvPr>
            <p:ph type="body" sz="quarter" idx="13"/>
          </p:nvPr>
        </p:nvSpPr>
        <p:spPr/>
        <p:txBody>
          <a:bodyPr>
            <a:normAutofit/>
          </a:bodyPr>
          <a:lstStyle/>
          <a:p>
            <a:r>
              <a:rPr lang="en-US" dirty="0"/>
              <a:t>“Balancing Reserves” – (BR – Capacity in MW) are services procured in advance of real-time as “Security insurance” and mainly deployed for capacity purposes and usually delivering only a marginal amount of energy in real time. Technically reserves can be either automatically or manually operated.</a:t>
            </a:r>
          </a:p>
          <a:p>
            <a:r>
              <a:rPr lang="en-US" dirty="0"/>
              <a:t> “Balancing Energy” – (BE – MWh): energy activated by the TSO to maintain the balance of the system </a:t>
            </a:r>
            <a:r>
              <a:rPr lang="fr-BE" dirty="0"/>
              <a:t>in real time.</a:t>
            </a:r>
            <a:endParaRPr lang="en-CH" dirty="0"/>
          </a:p>
        </p:txBody>
      </p:sp>
      <p:sp>
        <p:nvSpPr>
          <p:cNvPr id="4" name="Slide Number Placeholder 3">
            <a:extLst>
              <a:ext uri="{FF2B5EF4-FFF2-40B4-BE49-F238E27FC236}">
                <a16:creationId xmlns:a16="http://schemas.microsoft.com/office/drawing/2014/main" id="{7044D16C-07E3-4A4B-B2F1-4B3006CB8C6C}"/>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128</a:t>
            </a:fld>
            <a:endParaRPr lang="ko-KR" altLang="en-US" dirty="0"/>
          </a:p>
        </p:txBody>
      </p:sp>
    </p:spTree>
    <p:extLst>
      <p:ext uri="{BB962C8B-B14F-4D97-AF65-F5344CB8AC3E}">
        <p14:creationId xmlns:p14="http://schemas.microsoft.com/office/powerpoint/2010/main" val="206886004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6368B6-C8FF-4CD9-8DD3-D996F2E6FA20}"/>
              </a:ext>
            </a:extLst>
          </p:cNvPr>
          <p:cNvSpPr>
            <a:spLocks noGrp="1"/>
          </p:cNvSpPr>
          <p:nvPr>
            <p:ph type="ctrTitle"/>
          </p:nvPr>
        </p:nvSpPr>
        <p:spPr/>
        <p:txBody>
          <a:bodyPr>
            <a:normAutofit fontScale="90000"/>
          </a:bodyPr>
          <a:lstStyle/>
          <a:p>
            <a:r>
              <a:rPr lang="en-US" dirty="0"/>
              <a:t>Ramp Requirement and Increased Renewables</a:t>
            </a:r>
            <a:endParaRPr lang="en-CH" dirty="0"/>
          </a:p>
        </p:txBody>
      </p:sp>
      <p:sp>
        <p:nvSpPr>
          <p:cNvPr id="2" name="Text Placeholder 1">
            <a:extLst>
              <a:ext uri="{FF2B5EF4-FFF2-40B4-BE49-F238E27FC236}">
                <a16:creationId xmlns:a16="http://schemas.microsoft.com/office/drawing/2014/main" id="{776AAA76-8632-9B3D-041F-ACC3F08CB2EE}"/>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E0F18214-2910-452E-91EF-7AA297D70039}"/>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129</a:t>
            </a:fld>
            <a:endParaRPr lang="ko-KR" altLang="en-US" dirty="0"/>
          </a:p>
        </p:txBody>
      </p:sp>
      <p:pic>
        <p:nvPicPr>
          <p:cNvPr id="5" name="Content Placeholder 4">
            <a:extLst>
              <a:ext uri="{FF2B5EF4-FFF2-40B4-BE49-F238E27FC236}">
                <a16:creationId xmlns:a16="http://schemas.microsoft.com/office/drawing/2014/main" id="{2F111F24-A15B-433A-9D64-8A1383317CC7}"/>
              </a:ext>
            </a:extLst>
          </p:cNvPr>
          <p:cNvPicPr>
            <a:picLocks noGrp="1" noChangeAspect="1"/>
          </p:cNvPicPr>
          <p:nvPr>
            <p:ph idx="4294967295"/>
          </p:nvPr>
        </p:nvPicPr>
        <p:blipFill>
          <a:blip r:embed="rId2"/>
          <a:stretch>
            <a:fillRect/>
          </a:stretch>
        </p:blipFill>
        <p:spPr>
          <a:xfrm>
            <a:off x="0" y="1289050"/>
            <a:ext cx="8316913" cy="4237038"/>
          </a:xfrm>
          <a:prstGeom prst="rect">
            <a:avLst/>
          </a:prstGeom>
        </p:spPr>
      </p:pic>
    </p:spTree>
    <p:extLst>
      <p:ext uri="{BB962C8B-B14F-4D97-AF65-F5344CB8AC3E}">
        <p14:creationId xmlns:p14="http://schemas.microsoft.com/office/powerpoint/2010/main" val="1475604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6A2A77-0F9B-4C1C-BAED-181C6551B2C2}"/>
              </a:ext>
            </a:extLst>
          </p:cNvPr>
          <p:cNvSpPr>
            <a:spLocks noGrp="1"/>
          </p:cNvSpPr>
          <p:nvPr>
            <p:ph type="ctrTitle"/>
          </p:nvPr>
        </p:nvSpPr>
        <p:spPr/>
        <p:txBody>
          <a:bodyPr>
            <a:normAutofit fontScale="90000"/>
          </a:bodyPr>
          <a:lstStyle/>
          <a:p>
            <a:r>
              <a:rPr lang="en-US" dirty="0"/>
              <a:t>California Duck Diagram and More Extreme Need for Ramping and Spinning Reserve</a:t>
            </a:r>
            <a:endParaRPr lang="en-CH" dirty="0"/>
          </a:p>
        </p:txBody>
      </p:sp>
      <p:sp>
        <p:nvSpPr>
          <p:cNvPr id="4" name="Slide Number Placeholder 3">
            <a:extLst>
              <a:ext uri="{FF2B5EF4-FFF2-40B4-BE49-F238E27FC236}">
                <a16:creationId xmlns:a16="http://schemas.microsoft.com/office/drawing/2014/main" id="{79F52866-3ACA-46CB-A113-E5EF80E1B021}"/>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13</a:t>
            </a:fld>
            <a:endParaRPr lang="ko-KR" altLang="en-US" dirty="0"/>
          </a:p>
        </p:txBody>
      </p:sp>
      <p:pic>
        <p:nvPicPr>
          <p:cNvPr id="5" name="Content Placeholder 4">
            <a:extLst>
              <a:ext uri="{FF2B5EF4-FFF2-40B4-BE49-F238E27FC236}">
                <a16:creationId xmlns:a16="http://schemas.microsoft.com/office/drawing/2014/main" id="{AAD1431D-9A59-4034-B234-C168030E13F5}"/>
              </a:ext>
            </a:extLst>
          </p:cNvPr>
          <p:cNvPicPr>
            <a:picLocks noGrp="1" noChangeAspect="1"/>
          </p:cNvPicPr>
          <p:nvPr>
            <p:ph idx="4294967295"/>
          </p:nvPr>
        </p:nvPicPr>
        <p:blipFill>
          <a:blip r:embed="rId2"/>
          <a:stretch>
            <a:fillRect/>
          </a:stretch>
        </p:blipFill>
        <p:spPr>
          <a:xfrm>
            <a:off x="1155939" y="1504682"/>
            <a:ext cx="6245225" cy="4395787"/>
          </a:xfrm>
          <a:prstGeom prst="rect">
            <a:avLst/>
          </a:prstGeom>
        </p:spPr>
      </p:pic>
    </p:spTree>
    <p:extLst>
      <p:ext uri="{BB962C8B-B14F-4D97-AF65-F5344CB8AC3E}">
        <p14:creationId xmlns:p14="http://schemas.microsoft.com/office/powerpoint/2010/main" val="162026404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1C470-F776-4E5B-BF52-BBF1A822F7E0}"/>
              </a:ext>
            </a:extLst>
          </p:cNvPr>
          <p:cNvSpPr>
            <a:spLocks noGrp="1"/>
          </p:cNvSpPr>
          <p:nvPr>
            <p:ph type="ctrTitle"/>
          </p:nvPr>
        </p:nvSpPr>
        <p:spPr/>
        <p:txBody>
          <a:bodyPr>
            <a:normAutofit fontScale="90000"/>
          </a:bodyPr>
          <a:lstStyle/>
          <a:p>
            <a:r>
              <a:rPr lang="en-029" dirty="0"/>
              <a:t>Variance in Estimated Cost of Ancillary Services</a:t>
            </a:r>
          </a:p>
        </p:txBody>
      </p:sp>
      <p:sp>
        <p:nvSpPr>
          <p:cNvPr id="3" name="Text Placeholder 2">
            <a:extLst>
              <a:ext uri="{FF2B5EF4-FFF2-40B4-BE49-F238E27FC236}">
                <a16:creationId xmlns:a16="http://schemas.microsoft.com/office/drawing/2014/main" id="{EF4FF7D5-BF11-8065-6158-FB13F92E6EAF}"/>
              </a:ext>
            </a:extLst>
          </p:cNvPr>
          <p:cNvSpPr>
            <a:spLocks noGrp="1"/>
          </p:cNvSpPr>
          <p:nvPr>
            <p:ph type="body" sz="quarter" idx="13"/>
          </p:nvPr>
        </p:nvSpPr>
        <p:spPr/>
        <p:txBody>
          <a:bodyPr/>
          <a:lstStyle/>
          <a:p>
            <a:endParaRPr lang="en-US"/>
          </a:p>
        </p:txBody>
      </p:sp>
      <p:pic>
        <p:nvPicPr>
          <p:cNvPr id="4" name="Content Placeholder 3">
            <a:extLst>
              <a:ext uri="{FF2B5EF4-FFF2-40B4-BE49-F238E27FC236}">
                <a16:creationId xmlns:a16="http://schemas.microsoft.com/office/drawing/2014/main" id="{A97C58F4-5908-4C21-A2D8-4C41A2E4C7DA}"/>
              </a:ext>
            </a:extLst>
          </p:cNvPr>
          <p:cNvPicPr>
            <a:picLocks noGrp="1" noChangeAspect="1"/>
          </p:cNvPicPr>
          <p:nvPr>
            <p:ph idx="4294967295"/>
          </p:nvPr>
        </p:nvPicPr>
        <p:blipFill>
          <a:blip r:embed="rId2"/>
          <a:stretch>
            <a:fillRect/>
          </a:stretch>
        </p:blipFill>
        <p:spPr>
          <a:xfrm>
            <a:off x="0" y="1644650"/>
            <a:ext cx="8229600" cy="4437063"/>
          </a:xfrm>
          <a:prstGeom prst="rect">
            <a:avLst/>
          </a:prstGeom>
        </p:spPr>
      </p:pic>
    </p:spTree>
    <p:extLst>
      <p:ext uri="{BB962C8B-B14F-4D97-AF65-F5344CB8AC3E}">
        <p14:creationId xmlns:p14="http://schemas.microsoft.com/office/powerpoint/2010/main" val="11622204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CCBCA-0D24-4455-9F5E-386F0FF92D5D}"/>
              </a:ext>
            </a:extLst>
          </p:cNvPr>
          <p:cNvSpPr>
            <a:spLocks noGrp="1"/>
          </p:cNvSpPr>
          <p:nvPr>
            <p:ph type="ctrTitle"/>
          </p:nvPr>
        </p:nvSpPr>
        <p:spPr/>
        <p:txBody>
          <a:bodyPr/>
          <a:lstStyle/>
          <a:p>
            <a:r>
              <a:rPr lang="en-029" dirty="0"/>
              <a:t>Balancing Cost </a:t>
            </a:r>
          </a:p>
        </p:txBody>
      </p:sp>
      <p:sp>
        <p:nvSpPr>
          <p:cNvPr id="3" name="Content Placeholder 2">
            <a:extLst>
              <a:ext uri="{FF2B5EF4-FFF2-40B4-BE49-F238E27FC236}">
                <a16:creationId xmlns:a16="http://schemas.microsoft.com/office/drawing/2014/main" id="{B5D889A5-806E-4427-9E67-0B58FCA6566A}"/>
              </a:ext>
            </a:extLst>
          </p:cNvPr>
          <p:cNvSpPr>
            <a:spLocks noGrp="1"/>
          </p:cNvSpPr>
          <p:nvPr>
            <p:ph type="body" sz="quarter" idx="13"/>
          </p:nvPr>
        </p:nvSpPr>
        <p:spPr/>
        <p:txBody>
          <a:bodyPr/>
          <a:lstStyle/>
          <a:p>
            <a:r>
              <a:rPr lang="en-US" sz="2000" dirty="0"/>
              <a:t>Accurately defining and estimating the balancing cost of a single power generation technology, like wind power, is not a straightforward exercise. </a:t>
            </a:r>
          </a:p>
          <a:p>
            <a:pPr lvl="1"/>
            <a:r>
              <a:rPr lang="en-US" sz="1800" dirty="0"/>
              <a:t>International comparisons of wind integration studies suggest that in the EU, increases in balancing costs due to wind variability and uncertainty amounts to approximately 1–4.5 €/MWh for wind energy penetrations of up to 20% of energy demand. </a:t>
            </a:r>
          </a:p>
          <a:p>
            <a:pPr lvl="1"/>
            <a:r>
              <a:rPr lang="en-US" sz="1800" dirty="0"/>
              <a:t>This is generally a marginal fraction of the wholesale value of wind energy (about 10% or less). </a:t>
            </a:r>
          </a:p>
          <a:p>
            <a:pPr lvl="1"/>
            <a:r>
              <a:rPr lang="en-US" sz="1800" dirty="0"/>
              <a:t>Ranges of incurred balancing costs for wind power generators are 2-3 €/MWh on average. Wind power generators already bear the extra balancing costs they cause. In certain cases, this responsibility even exceeds the costs.</a:t>
            </a:r>
          </a:p>
          <a:p>
            <a:pPr lvl="1"/>
            <a:r>
              <a:rPr lang="en-US" sz="1800" dirty="0"/>
              <a:t>There are some notable exceptions. In Bulgaria, the range is between 10 and 24€/MWh and in Romania, if not part of a large aggregator, wind power generators pay on average 8-10€/MWh. </a:t>
            </a:r>
          </a:p>
        </p:txBody>
      </p:sp>
    </p:spTree>
    <p:extLst>
      <p:ext uri="{BB962C8B-B14F-4D97-AF65-F5344CB8AC3E}">
        <p14:creationId xmlns:p14="http://schemas.microsoft.com/office/powerpoint/2010/main" val="91753471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4B686-91A2-4496-AE98-D10CF6971B90}"/>
              </a:ext>
            </a:extLst>
          </p:cNvPr>
          <p:cNvSpPr>
            <a:spLocks noGrp="1"/>
          </p:cNvSpPr>
          <p:nvPr>
            <p:ph type="ctrTitle"/>
          </p:nvPr>
        </p:nvSpPr>
        <p:spPr/>
        <p:txBody>
          <a:bodyPr/>
          <a:lstStyle/>
          <a:p>
            <a:r>
              <a:rPr lang="en-029" dirty="0"/>
              <a:t>Wind and Balancing</a:t>
            </a:r>
          </a:p>
        </p:txBody>
      </p:sp>
      <p:sp>
        <p:nvSpPr>
          <p:cNvPr id="3" name="Content Placeholder 2">
            <a:extLst>
              <a:ext uri="{FF2B5EF4-FFF2-40B4-BE49-F238E27FC236}">
                <a16:creationId xmlns:a16="http://schemas.microsoft.com/office/drawing/2014/main" id="{BCF922D0-6D5E-4513-ABF0-9FADFD66837D}"/>
              </a:ext>
            </a:extLst>
          </p:cNvPr>
          <p:cNvSpPr>
            <a:spLocks noGrp="1"/>
          </p:cNvSpPr>
          <p:nvPr>
            <p:ph type="body" sz="quarter" idx="13"/>
          </p:nvPr>
        </p:nvSpPr>
        <p:spPr/>
        <p:txBody>
          <a:bodyPr>
            <a:normAutofit/>
          </a:bodyPr>
          <a:lstStyle/>
          <a:p>
            <a:r>
              <a:rPr lang="en-US" dirty="0"/>
              <a:t>The wind itself cannot be controlled. </a:t>
            </a:r>
          </a:p>
          <a:p>
            <a:r>
              <a:rPr lang="en-US" dirty="0"/>
              <a:t>Since the Dutch grid has nearly no storage capacity (e.g. pumped storage hydro), the balance between the active generators and consumers must be managed from units that are dispatchable.</a:t>
            </a:r>
          </a:p>
          <a:p>
            <a:r>
              <a:rPr lang="en-US" dirty="0"/>
              <a:t>When the wind fluctuates, a sudden decline could be like a generator suddenly going out of service. When the wind suddenly stops, generators elsewhere in the grid must increase or decrease their output to compensate. </a:t>
            </a:r>
          </a:p>
          <a:p>
            <a:r>
              <a:rPr lang="en-US" dirty="0"/>
              <a:t>Gas-fired generators ramp up and down faster and more efficiently than coal generators. </a:t>
            </a:r>
          </a:p>
        </p:txBody>
      </p:sp>
    </p:spTree>
    <p:extLst>
      <p:ext uri="{BB962C8B-B14F-4D97-AF65-F5344CB8AC3E}">
        <p14:creationId xmlns:p14="http://schemas.microsoft.com/office/powerpoint/2010/main" val="92424517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CCC1B-D3F6-4077-90BF-FC4D8F5888DB}"/>
              </a:ext>
            </a:extLst>
          </p:cNvPr>
          <p:cNvSpPr>
            <a:spLocks noGrp="1"/>
          </p:cNvSpPr>
          <p:nvPr>
            <p:ph type="ctrTitle"/>
          </p:nvPr>
        </p:nvSpPr>
        <p:spPr/>
        <p:txBody>
          <a:bodyPr/>
          <a:lstStyle/>
          <a:p>
            <a:r>
              <a:rPr lang="en-US" dirty="0"/>
              <a:t>Use of Batteries for Peaking and Price Arbitrage</a:t>
            </a:r>
          </a:p>
        </p:txBody>
      </p:sp>
    </p:spTree>
    <p:extLst>
      <p:ext uri="{BB962C8B-B14F-4D97-AF65-F5344CB8AC3E}">
        <p14:creationId xmlns:p14="http://schemas.microsoft.com/office/powerpoint/2010/main" val="356862665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D28549-8253-404F-A2B8-B2091EAC16AD}"/>
              </a:ext>
            </a:extLst>
          </p:cNvPr>
          <p:cNvSpPr>
            <a:spLocks noGrp="1"/>
          </p:cNvSpPr>
          <p:nvPr>
            <p:ph type="ctrTitle"/>
          </p:nvPr>
        </p:nvSpPr>
        <p:spPr/>
        <p:txBody>
          <a:bodyPr/>
          <a:lstStyle/>
          <a:p>
            <a:r>
              <a:rPr lang="en-US" dirty="0"/>
              <a:t>Peaker and Merchant Batteries</a:t>
            </a:r>
          </a:p>
        </p:txBody>
      </p:sp>
      <p:sp>
        <p:nvSpPr>
          <p:cNvPr id="2" name="Content Placeholder 1">
            <a:extLst>
              <a:ext uri="{FF2B5EF4-FFF2-40B4-BE49-F238E27FC236}">
                <a16:creationId xmlns:a16="http://schemas.microsoft.com/office/drawing/2014/main" id="{5E58DBB3-01C2-4895-A562-BF24A09F76CD}"/>
              </a:ext>
            </a:extLst>
          </p:cNvPr>
          <p:cNvSpPr>
            <a:spLocks noGrp="1"/>
          </p:cNvSpPr>
          <p:nvPr>
            <p:ph type="body" sz="quarter" idx="13"/>
          </p:nvPr>
        </p:nvSpPr>
        <p:spPr/>
        <p:txBody>
          <a:bodyPr/>
          <a:lstStyle/>
          <a:p>
            <a:r>
              <a:rPr lang="en-US" dirty="0"/>
              <a:t>Marginal Cost of Electricity by Time Period: Storage Allows Movement of Electricity from One Time Period to Another</a:t>
            </a:r>
          </a:p>
          <a:p>
            <a:pPr lvl="1"/>
            <a:r>
              <a:rPr lang="en-US" dirty="0"/>
              <a:t>Merchant Prices by Time Period</a:t>
            </a:r>
          </a:p>
          <a:p>
            <a:pPr lvl="1"/>
            <a:r>
              <a:rPr lang="en-US" dirty="0"/>
              <a:t>Marginal Cost Theory and Supply Curve</a:t>
            </a:r>
          </a:p>
          <a:p>
            <a:pPr lvl="1"/>
            <a:r>
              <a:rPr lang="en-US" dirty="0"/>
              <a:t>Value of Storage in Different Markets</a:t>
            </a:r>
            <a:endParaRPr lang="en-CH" dirty="0"/>
          </a:p>
          <a:p>
            <a:endParaRPr lang="en-US" dirty="0"/>
          </a:p>
        </p:txBody>
      </p:sp>
      <p:sp>
        <p:nvSpPr>
          <p:cNvPr id="4" name="Slide Number Placeholder 3">
            <a:extLst>
              <a:ext uri="{FF2B5EF4-FFF2-40B4-BE49-F238E27FC236}">
                <a16:creationId xmlns:a16="http://schemas.microsoft.com/office/drawing/2014/main" id="{D60F58F9-D3D6-4F5B-913C-97A3AF05885E}"/>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134</a:t>
            </a:fld>
            <a:endParaRPr lang="ko-KR" altLang="en-US" dirty="0"/>
          </a:p>
        </p:txBody>
      </p:sp>
    </p:spTree>
    <p:extLst>
      <p:ext uri="{BB962C8B-B14F-4D97-AF65-F5344CB8AC3E}">
        <p14:creationId xmlns:p14="http://schemas.microsoft.com/office/powerpoint/2010/main" val="109228809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547809-F2E5-4AFF-8D75-9ABF52832DFD}"/>
              </a:ext>
            </a:extLst>
          </p:cNvPr>
          <p:cNvSpPr>
            <a:spLocks noGrp="1"/>
          </p:cNvSpPr>
          <p:nvPr>
            <p:ph type="ctrTitle"/>
          </p:nvPr>
        </p:nvSpPr>
        <p:spPr/>
        <p:txBody>
          <a:bodyPr>
            <a:normAutofit fontScale="90000"/>
          </a:bodyPr>
          <a:lstStyle/>
          <a:p>
            <a:r>
              <a:rPr lang="en-US" dirty="0"/>
              <a:t>General Discussion of Bulk Power and Storage</a:t>
            </a:r>
            <a:endParaRPr lang="en-CH" dirty="0"/>
          </a:p>
        </p:txBody>
      </p:sp>
      <p:sp>
        <p:nvSpPr>
          <p:cNvPr id="2" name="Content Placeholder 1">
            <a:extLst>
              <a:ext uri="{FF2B5EF4-FFF2-40B4-BE49-F238E27FC236}">
                <a16:creationId xmlns:a16="http://schemas.microsoft.com/office/drawing/2014/main" id="{E9B10CB7-7780-41B7-821A-B75D5664FA50}"/>
              </a:ext>
            </a:extLst>
          </p:cNvPr>
          <p:cNvSpPr>
            <a:spLocks noGrp="1"/>
          </p:cNvSpPr>
          <p:nvPr>
            <p:ph type="body" sz="quarter" idx="13"/>
          </p:nvPr>
        </p:nvSpPr>
        <p:spPr/>
        <p:txBody>
          <a:bodyPr/>
          <a:lstStyle/>
          <a:p>
            <a:r>
              <a:rPr lang="en-US" dirty="0"/>
              <a:t>Review of Merchant Power Prices in Different Markets</a:t>
            </a:r>
          </a:p>
          <a:p>
            <a:r>
              <a:rPr lang="en-US" dirty="0"/>
              <a:t>Variation in Hourly Prices and Value of Price Variation</a:t>
            </a:r>
          </a:p>
          <a:p>
            <a:r>
              <a:rPr lang="en-US" dirty="0"/>
              <a:t>Reasons for Price Variation with Supply and Demand Curve</a:t>
            </a:r>
            <a:endParaRPr lang="en-CH" dirty="0"/>
          </a:p>
        </p:txBody>
      </p:sp>
      <p:sp>
        <p:nvSpPr>
          <p:cNvPr id="4" name="Slide Number Placeholder 3">
            <a:extLst>
              <a:ext uri="{FF2B5EF4-FFF2-40B4-BE49-F238E27FC236}">
                <a16:creationId xmlns:a16="http://schemas.microsoft.com/office/drawing/2014/main" id="{0B5423B1-529D-4FBF-95F5-6857726C0950}"/>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135</a:t>
            </a:fld>
            <a:endParaRPr lang="ko-KR" altLang="en-US" dirty="0"/>
          </a:p>
        </p:txBody>
      </p:sp>
    </p:spTree>
    <p:extLst>
      <p:ext uri="{BB962C8B-B14F-4D97-AF65-F5344CB8AC3E}">
        <p14:creationId xmlns:p14="http://schemas.microsoft.com/office/powerpoint/2010/main" val="404922933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442BDA-3527-4D7F-A040-5D7AEDAA602C}"/>
              </a:ext>
            </a:extLst>
          </p:cNvPr>
          <p:cNvSpPr>
            <a:spLocks noGrp="1"/>
          </p:cNvSpPr>
          <p:nvPr>
            <p:ph type="ctrTitle"/>
          </p:nvPr>
        </p:nvSpPr>
        <p:spPr/>
        <p:txBody>
          <a:bodyPr/>
          <a:lstStyle/>
          <a:p>
            <a:r>
              <a:rPr lang="en-US" dirty="0"/>
              <a:t>Peaking Plants</a:t>
            </a:r>
            <a:endParaRPr lang="en-CH" dirty="0"/>
          </a:p>
        </p:txBody>
      </p:sp>
      <p:sp>
        <p:nvSpPr>
          <p:cNvPr id="2" name="Content Placeholder 1">
            <a:extLst>
              <a:ext uri="{FF2B5EF4-FFF2-40B4-BE49-F238E27FC236}">
                <a16:creationId xmlns:a16="http://schemas.microsoft.com/office/drawing/2014/main" id="{47D4FB6C-603D-409B-835D-61919DF0574A}"/>
              </a:ext>
            </a:extLst>
          </p:cNvPr>
          <p:cNvSpPr>
            <a:spLocks noGrp="1"/>
          </p:cNvSpPr>
          <p:nvPr>
            <p:ph type="body" sz="quarter" idx="13"/>
          </p:nvPr>
        </p:nvSpPr>
        <p:spPr/>
        <p:txBody>
          <a:bodyPr/>
          <a:lstStyle/>
          <a:p>
            <a:r>
              <a:rPr lang="en-US" dirty="0"/>
              <a:t>Modern Peaking Plants with Rapid Reaction to Changes</a:t>
            </a:r>
          </a:p>
          <a:p>
            <a:r>
              <a:rPr lang="en-US" dirty="0"/>
              <a:t>Contrast Batteries and Peaking Plants</a:t>
            </a:r>
          </a:p>
          <a:p>
            <a:r>
              <a:rPr lang="en-US" dirty="0"/>
              <a:t>Batteries must be charged and cannot operate over many days</a:t>
            </a:r>
          </a:p>
          <a:p>
            <a:endParaRPr lang="en-CH" dirty="0"/>
          </a:p>
        </p:txBody>
      </p:sp>
      <p:sp>
        <p:nvSpPr>
          <p:cNvPr id="4" name="Slide Number Placeholder 3">
            <a:extLst>
              <a:ext uri="{FF2B5EF4-FFF2-40B4-BE49-F238E27FC236}">
                <a16:creationId xmlns:a16="http://schemas.microsoft.com/office/drawing/2014/main" id="{AF081DEA-6EFA-4AF0-BDF3-1C24F81086C9}"/>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136</a:t>
            </a:fld>
            <a:endParaRPr lang="ko-KR" altLang="en-US" dirty="0"/>
          </a:p>
        </p:txBody>
      </p:sp>
    </p:spTree>
    <p:extLst>
      <p:ext uri="{BB962C8B-B14F-4D97-AF65-F5344CB8AC3E}">
        <p14:creationId xmlns:p14="http://schemas.microsoft.com/office/powerpoint/2010/main" val="159703531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C5715C-DB42-4335-8CDE-F96554EAD1DA}"/>
              </a:ext>
            </a:extLst>
          </p:cNvPr>
          <p:cNvSpPr>
            <a:spLocks noGrp="1"/>
          </p:cNvSpPr>
          <p:nvPr>
            <p:ph type="ctrTitle"/>
          </p:nvPr>
        </p:nvSpPr>
        <p:spPr/>
        <p:txBody>
          <a:bodyPr>
            <a:normAutofit fontScale="90000"/>
          </a:bodyPr>
          <a:lstStyle/>
          <a:p>
            <a:r>
              <a:rPr lang="en-US" dirty="0"/>
              <a:t>Comparison with Conventional Peaking Plants</a:t>
            </a:r>
          </a:p>
        </p:txBody>
      </p:sp>
      <p:sp>
        <p:nvSpPr>
          <p:cNvPr id="2" name="Content Placeholder 1">
            <a:extLst>
              <a:ext uri="{FF2B5EF4-FFF2-40B4-BE49-F238E27FC236}">
                <a16:creationId xmlns:a16="http://schemas.microsoft.com/office/drawing/2014/main" id="{14F3B936-B852-4DF1-97F2-8A3268EB1A57}"/>
              </a:ext>
            </a:extLst>
          </p:cNvPr>
          <p:cNvSpPr>
            <a:spLocks noGrp="1"/>
          </p:cNvSpPr>
          <p:nvPr>
            <p:ph type="body" sz="quarter" idx="13"/>
          </p:nvPr>
        </p:nvSpPr>
        <p:spPr/>
        <p:txBody>
          <a:bodyPr/>
          <a:lstStyle/>
          <a:p>
            <a:r>
              <a:rPr lang="en-US" dirty="0"/>
              <a:t> </a:t>
            </a:r>
          </a:p>
          <a:p>
            <a:endParaRPr lang="en-US" dirty="0"/>
          </a:p>
        </p:txBody>
      </p:sp>
      <p:sp>
        <p:nvSpPr>
          <p:cNvPr id="4" name="Slide Number Placeholder 3">
            <a:extLst>
              <a:ext uri="{FF2B5EF4-FFF2-40B4-BE49-F238E27FC236}">
                <a16:creationId xmlns:a16="http://schemas.microsoft.com/office/drawing/2014/main" id="{A4B92402-BC50-4F3F-8F3C-833214DE0BC2}"/>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137</a:t>
            </a:fld>
            <a:endParaRPr lang="ko-KR" altLang="en-US" dirty="0"/>
          </a:p>
        </p:txBody>
      </p:sp>
      <p:pic>
        <p:nvPicPr>
          <p:cNvPr id="6" name="Picture 5">
            <a:extLst>
              <a:ext uri="{FF2B5EF4-FFF2-40B4-BE49-F238E27FC236}">
                <a16:creationId xmlns:a16="http://schemas.microsoft.com/office/drawing/2014/main" id="{B32DDF2C-EBED-4998-A3FB-BBEAC4DCC58B}"/>
              </a:ext>
            </a:extLst>
          </p:cNvPr>
          <p:cNvPicPr>
            <a:picLocks noChangeAspect="1"/>
          </p:cNvPicPr>
          <p:nvPr/>
        </p:nvPicPr>
        <p:blipFill>
          <a:blip r:embed="rId2"/>
          <a:stretch>
            <a:fillRect/>
          </a:stretch>
        </p:blipFill>
        <p:spPr>
          <a:xfrm>
            <a:off x="862905" y="1461680"/>
            <a:ext cx="7405815" cy="4865914"/>
          </a:xfrm>
          <a:prstGeom prst="rect">
            <a:avLst/>
          </a:prstGeom>
        </p:spPr>
      </p:pic>
    </p:spTree>
    <p:extLst>
      <p:ext uri="{BB962C8B-B14F-4D97-AF65-F5344CB8AC3E}">
        <p14:creationId xmlns:p14="http://schemas.microsoft.com/office/powerpoint/2010/main" val="283636729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4D29FD-71C7-49CF-8DB9-5DCF147650EB}"/>
              </a:ext>
            </a:extLst>
          </p:cNvPr>
          <p:cNvSpPr>
            <a:spLocks noGrp="1"/>
          </p:cNvSpPr>
          <p:nvPr>
            <p:ph type="ctrTitle"/>
          </p:nvPr>
        </p:nvSpPr>
        <p:spPr/>
        <p:txBody>
          <a:bodyPr>
            <a:normAutofit fontScale="90000"/>
          </a:bodyPr>
          <a:lstStyle/>
          <a:p>
            <a:r>
              <a:rPr lang="en-US" dirty="0"/>
              <a:t>Meet High Sudden Prices – Must Be Charged</a:t>
            </a:r>
          </a:p>
        </p:txBody>
      </p:sp>
      <p:sp>
        <p:nvSpPr>
          <p:cNvPr id="2" name="Content Placeholder 1">
            <a:extLst>
              <a:ext uri="{FF2B5EF4-FFF2-40B4-BE49-F238E27FC236}">
                <a16:creationId xmlns:a16="http://schemas.microsoft.com/office/drawing/2014/main" id="{3F7F3C3C-0BB7-442A-BE0F-C1247DE27914}"/>
              </a:ext>
            </a:extLst>
          </p:cNvPr>
          <p:cNvSpPr>
            <a:spLocks noGrp="1"/>
          </p:cNvSpPr>
          <p:nvPr>
            <p:ph type="body" sz="quarter" idx="13"/>
          </p:nvPr>
        </p:nvSpPr>
        <p:spPr/>
        <p:txBody>
          <a:bodyPr/>
          <a:lstStyle/>
          <a:p>
            <a:r>
              <a:rPr lang="en-US" dirty="0"/>
              <a:t> </a:t>
            </a:r>
          </a:p>
          <a:p>
            <a:endParaRPr lang="en-US" dirty="0"/>
          </a:p>
        </p:txBody>
      </p:sp>
      <p:sp>
        <p:nvSpPr>
          <p:cNvPr id="4" name="Slide Number Placeholder 3">
            <a:extLst>
              <a:ext uri="{FF2B5EF4-FFF2-40B4-BE49-F238E27FC236}">
                <a16:creationId xmlns:a16="http://schemas.microsoft.com/office/drawing/2014/main" id="{901F3E2D-92CC-4B8D-89E3-691C08C2EB28}"/>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138</a:t>
            </a:fld>
            <a:endParaRPr lang="ko-KR" altLang="en-US" dirty="0"/>
          </a:p>
        </p:txBody>
      </p:sp>
      <p:pic>
        <p:nvPicPr>
          <p:cNvPr id="6" name="Picture 5">
            <a:extLst>
              <a:ext uri="{FF2B5EF4-FFF2-40B4-BE49-F238E27FC236}">
                <a16:creationId xmlns:a16="http://schemas.microsoft.com/office/drawing/2014/main" id="{34F94A7B-E5F9-477C-9093-5806D6563DBC}"/>
              </a:ext>
            </a:extLst>
          </p:cNvPr>
          <p:cNvPicPr>
            <a:picLocks noChangeAspect="1"/>
          </p:cNvPicPr>
          <p:nvPr/>
        </p:nvPicPr>
        <p:blipFill>
          <a:blip r:embed="rId2"/>
          <a:stretch>
            <a:fillRect/>
          </a:stretch>
        </p:blipFill>
        <p:spPr>
          <a:xfrm>
            <a:off x="565122" y="1348239"/>
            <a:ext cx="7288558" cy="4621335"/>
          </a:xfrm>
          <a:prstGeom prst="rect">
            <a:avLst/>
          </a:prstGeom>
        </p:spPr>
      </p:pic>
    </p:spTree>
    <p:extLst>
      <p:ext uri="{BB962C8B-B14F-4D97-AF65-F5344CB8AC3E}">
        <p14:creationId xmlns:p14="http://schemas.microsoft.com/office/powerpoint/2010/main" val="62333677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BBBE1-381B-4F04-8381-D708B2AB670C}"/>
              </a:ext>
            </a:extLst>
          </p:cNvPr>
          <p:cNvSpPr>
            <a:spLocks noGrp="1"/>
          </p:cNvSpPr>
          <p:nvPr>
            <p:ph type="ctrTitle"/>
          </p:nvPr>
        </p:nvSpPr>
        <p:spPr/>
        <p:txBody>
          <a:bodyPr>
            <a:normAutofit fontScale="90000"/>
          </a:bodyPr>
          <a:lstStyle/>
          <a:p>
            <a:r>
              <a:rPr lang="en-US" dirty="0"/>
              <a:t>Reasons for Storage – More Volatility in Prices</a:t>
            </a:r>
          </a:p>
        </p:txBody>
      </p:sp>
      <p:sp>
        <p:nvSpPr>
          <p:cNvPr id="2" name="Text Placeholder 1">
            <a:extLst>
              <a:ext uri="{FF2B5EF4-FFF2-40B4-BE49-F238E27FC236}">
                <a16:creationId xmlns:a16="http://schemas.microsoft.com/office/drawing/2014/main" id="{12A95C84-994A-23B6-4F20-3A3EE5C7AE89}"/>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3BB50909-D46D-4AEF-8D1E-BC3F178D42AD}"/>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139</a:t>
            </a:fld>
            <a:endParaRPr lang="ko-KR" altLang="en-US" dirty="0"/>
          </a:p>
        </p:txBody>
      </p:sp>
      <p:pic>
        <p:nvPicPr>
          <p:cNvPr id="6" name="Content Placeholder 5">
            <a:extLst>
              <a:ext uri="{FF2B5EF4-FFF2-40B4-BE49-F238E27FC236}">
                <a16:creationId xmlns:a16="http://schemas.microsoft.com/office/drawing/2014/main" id="{B0D4178E-79E5-473B-A9CC-E784B5B990C7}"/>
              </a:ext>
            </a:extLst>
          </p:cNvPr>
          <p:cNvPicPr>
            <a:picLocks noGrp="1" noChangeAspect="1"/>
          </p:cNvPicPr>
          <p:nvPr>
            <p:ph idx="4294967295"/>
          </p:nvPr>
        </p:nvPicPr>
        <p:blipFill>
          <a:blip r:embed="rId2"/>
          <a:stretch>
            <a:fillRect/>
          </a:stretch>
        </p:blipFill>
        <p:spPr>
          <a:xfrm>
            <a:off x="483079" y="1564745"/>
            <a:ext cx="7993063" cy="4395788"/>
          </a:xfrm>
        </p:spPr>
      </p:pic>
    </p:spTree>
    <p:extLst>
      <p:ext uri="{BB962C8B-B14F-4D97-AF65-F5344CB8AC3E}">
        <p14:creationId xmlns:p14="http://schemas.microsoft.com/office/powerpoint/2010/main" val="2977763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7111A5-A558-4AB1-9845-4196D3841E0A}"/>
              </a:ext>
            </a:extLst>
          </p:cNvPr>
          <p:cNvSpPr>
            <a:spLocks noGrp="1"/>
          </p:cNvSpPr>
          <p:nvPr>
            <p:ph type="ctrTitle"/>
          </p:nvPr>
        </p:nvSpPr>
        <p:spPr/>
        <p:txBody>
          <a:bodyPr>
            <a:normAutofit fontScale="90000"/>
          </a:bodyPr>
          <a:lstStyle/>
          <a:p>
            <a:r>
              <a:rPr lang="en-US" dirty="0"/>
              <a:t>Duck Curve and Prices – Peaker Application</a:t>
            </a:r>
          </a:p>
        </p:txBody>
      </p:sp>
      <p:sp>
        <p:nvSpPr>
          <p:cNvPr id="2" name="Content Placeholder 1">
            <a:extLst>
              <a:ext uri="{FF2B5EF4-FFF2-40B4-BE49-F238E27FC236}">
                <a16:creationId xmlns:a16="http://schemas.microsoft.com/office/drawing/2014/main" id="{2E961660-6804-45F9-9205-D664FA96A3E2}"/>
              </a:ext>
            </a:extLst>
          </p:cNvPr>
          <p:cNvSpPr>
            <a:spLocks noGrp="1"/>
          </p:cNvSpPr>
          <p:nvPr>
            <p:ph type="body" sz="quarter" idx="13"/>
          </p:nvPr>
        </p:nvSpPr>
        <p:spPr/>
        <p:txBody>
          <a:bodyPr/>
          <a:lstStyle/>
          <a:p>
            <a:pPr marL="0" indent="0">
              <a:buNone/>
            </a:pPr>
            <a:r>
              <a:rPr lang="en-US" dirty="0"/>
              <a:t> </a:t>
            </a:r>
          </a:p>
          <a:p>
            <a:endParaRPr lang="en-US" dirty="0"/>
          </a:p>
        </p:txBody>
      </p:sp>
      <p:sp>
        <p:nvSpPr>
          <p:cNvPr id="4" name="Slide Number Placeholder 3">
            <a:extLst>
              <a:ext uri="{FF2B5EF4-FFF2-40B4-BE49-F238E27FC236}">
                <a16:creationId xmlns:a16="http://schemas.microsoft.com/office/drawing/2014/main" id="{15D2EAA1-0A9D-4716-A5EF-C43374A678C4}"/>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14</a:t>
            </a:fld>
            <a:endParaRPr lang="ko-KR" altLang="en-US" dirty="0"/>
          </a:p>
        </p:txBody>
      </p:sp>
      <p:pic>
        <p:nvPicPr>
          <p:cNvPr id="6" name="Picture 5">
            <a:extLst>
              <a:ext uri="{FF2B5EF4-FFF2-40B4-BE49-F238E27FC236}">
                <a16:creationId xmlns:a16="http://schemas.microsoft.com/office/drawing/2014/main" id="{19C98FDD-04EE-42A6-ACD2-1CBEDE212544}"/>
              </a:ext>
            </a:extLst>
          </p:cNvPr>
          <p:cNvPicPr>
            <a:picLocks noChangeAspect="1"/>
          </p:cNvPicPr>
          <p:nvPr/>
        </p:nvPicPr>
        <p:blipFill>
          <a:blip r:embed="rId2"/>
          <a:stretch>
            <a:fillRect/>
          </a:stretch>
        </p:blipFill>
        <p:spPr>
          <a:xfrm>
            <a:off x="1388636" y="1311914"/>
            <a:ext cx="6125187" cy="4588555"/>
          </a:xfrm>
          <a:prstGeom prst="rect">
            <a:avLst/>
          </a:prstGeom>
        </p:spPr>
      </p:pic>
    </p:spTree>
    <p:extLst>
      <p:ext uri="{BB962C8B-B14F-4D97-AF65-F5344CB8AC3E}">
        <p14:creationId xmlns:p14="http://schemas.microsoft.com/office/powerpoint/2010/main" val="140014827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4F073-B8AE-444F-8D74-64E43BB02952}"/>
              </a:ext>
            </a:extLst>
          </p:cNvPr>
          <p:cNvSpPr>
            <a:spLocks noGrp="1"/>
          </p:cNvSpPr>
          <p:nvPr>
            <p:ph type="ctrTitle"/>
          </p:nvPr>
        </p:nvSpPr>
        <p:spPr/>
        <p:txBody>
          <a:bodyPr>
            <a:normAutofit fontScale="90000"/>
          </a:bodyPr>
          <a:lstStyle/>
          <a:p>
            <a:r>
              <a:rPr lang="en-029" dirty="0"/>
              <a:t>Merchant Prices in Nordpool – Cannot Build new Wind Farm Against Prices</a:t>
            </a:r>
          </a:p>
        </p:txBody>
      </p:sp>
      <p:sp>
        <p:nvSpPr>
          <p:cNvPr id="4" name="Content Placeholder 3">
            <a:extLst>
              <a:ext uri="{FF2B5EF4-FFF2-40B4-BE49-F238E27FC236}">
                <a16:creationId xmlns:a16="http://schemas.microsoft.com/office/drawing/2014/main" id="{4D070F12-A55D-4C5A-B971-BFD15D2309E2}"/>
              </a:ext>
            </a:extLst>
          </p:cNvPr>
          <p:cNvSpPr>
            <a:spLocks noGrp="1"/>
          </p:cNvSpPr>
          <p:nvPr>
            <p:ph type="body" sz="quarter" idx="13"/>
          </p:nvPr>
        </p:nvSpPr>
        <p:spPr/>
        <p:txBody>
          <a:bodyPr/>
          <a:lstStyle/>
          <a:p>
            <a:r>
              <a:rPr lang="en-029" dirty="0"/>
              <a:t> </a:t>
            </a:r>
          </a:p>
          <a:p>
            <a:endParaRPr lang="en-029" dirty="0"/>
          </a:p>
        </p:txBody>
      </p:sp>
      <p:pic>
        <p:nvPicPr>
          <p:cNvPr id="5" name="Picture 4">
            <a:extLst>
              <a:ext uri="{FF2B5EF4-FFF2-40B4-BE49-F238E27FC236}">
                <a16:creationId xmlns:a16="http://schemas.microsoft.com/office/drawing/2014/main" id="{99217F70-5107-42F0-BAE1-43D4506DDFB8}"/>
              </a:ext>
            </a:extLst>
          </p:cNvPr>
          <p:cNvPicPr>
            <a:picLocks noChangeAspect="1"/>
          </p:cNvPicPr>
          <p:nvPr/>
        </p:nvPicPr>
        <p:blipFill>
          <a:blip r:embed="rId2"/>
          <a:stretch>
            <a:fillRect/>
          </a:stretch>
        </p:blipFill>
        <p:spPr>
          <a:xfrm>
            <a:off x="1463425" y="1524861"/>
            <a:ext cx="6207874" cy="4511009"/>
          </a:xfrm>
          <a:prstGeom prst="rect">
            <a:avLst/>
          </a:prstGeom>
        </p:spPr>
      </p:pic>
    </p:spTree>
    <p:extLst>
      <p:ext uri="{BB962C8B-B14F-4D97-AF65-F5344CB8AC3E}">
        <p14:creationId xmlns:p14="http://schemas.microsoft.com/office/powerpoint/2010/main" val="110509670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EED4B-4848-49E8-BBC2-954FE202D805}"/>
              </a:ext>
            </a:extLst>
          </p:cNvPr>
          <p:cNvSpPr>
            <a:spLocks noGrp="1"/>
          </p:cNvSpPr>
          <p:nvPr>
            <p:ph type="ctrTitle"/>
          </p:nvPr>
        </p:nvSpPr>
        <p:spPr/>
        <p:txBody>
          <a:bodyPr>
            <a:normAutofit fontScale="90000"/>
          </a:bodyPr>
          <a:lstStyle/>
          <a:p>
            <a:r>
              <a:rPr lang="en-029" dirty="0"/>
              <a:t>Electricity and Gas – Correlation Between Electricity and Gas with German Example</a:t>
            </a:r>
          </a:p>
        </p:txBody>
      </p:sp>
      <p:pic>
        <p:nvPicPr>
          <p:cNvPr id="4" name="Content Placeholder 3">
            <a:extLst>
              <a:ext uri="{FF2B5EF4-FFF2-40B4-BE49-F238E27FC236}">
                <a16:creationId xmlns:a16="http://schemas.microsoft.com/office/drawing/2014/main" id="{4385F87B-7324-493F-BE4B-A07D3C7DDFA4}"/>
              </a:ext>
            </a:extLst>
          </p:cNvPr>
          <p:cNvPicPr>
            <a:picLocks noGrp="1" noChangeAspect="1"/>
          </p:cNvPicPr>
          <p:nvPr>
            <p:ph idx="4294967295"/>
          </p:nvPr>
        </p:nvPicPr>
        <p:blipFill>
          <a:blip r:embed="rId2"/>
          <a:stretch>
            <a:fillRect/>
          </a:stretch>
        </p:blipFill>
        <p:spPr>
          <a:xfrm>
            <a:off x="1383966" y="1600200"/>
            <a:ext cx="6217103" cy="4521650"/>
          </a:xfrm>
          <a:prstGeom prst="rect">
            <a:avLst/>
          </a:prstGeom>
        </p:spPr>
      </p:pic>
    </p:spTree>
    <p:extLst>
      <p:ext uri="{BB962C8B-B14F-4D97-AF65-F5344CB8AC3E}">
        <p14:creationId xmlns:p14="http://schemas.microsoft.com/office/powerpoint/2010/main" val="14357062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7A56EE-259F-420C-9EE9-2B0E7CB7577F}"/>
              </a:ext>
            </a:extLst>
          </p:cNvPr>
          <p:cNvSpPr>
            <a:spLocks noGrp="1"/>
          </p:cNvSpPr>
          <p:nvPr>
            <p:ph type="ctrTitle"/>
          </p:nvPr>
        </p:nvSpPr>
        <p:spPr/>
        <p:txBody>
          <a:bodyPr>
            <a:normAutofit fontScale="90000"/>
          </a:bodyPr>
          <a:lstStyle/>
          <a:p>
            <a:r>
              <a:rPr lang="en-US" dirty="0"/>
              <a:t>WESM Price Variation 2008 (Prices Converted to USD per MWH)</a:t>
            </a:r>
            <a:endParaRPr lang="en-CH" dirty="0"/>
          </a:p>
        </p:txBody>
      </p:sp>
      <p:sp>
        <p:nvSpPr>
          <p:cNvPr id="4" name="Slide Number Placeholder 3">
            <a:extLst>
              <a:ext uri="{FF2B5EF4-FFF2-40B4-BE49-F238E27FC236}">
                <a16:creationId xmlns:a16="http://schemas.microsoft.com/office/drawing/2014/main" id="{DF7348B4-5B8D-4782-877F-AD1F5494421F}"/>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142</a:t>
            </a:fld>
            <a:endParaRPr lang="ko-KR" altLang="en-US" dirty="0"/>
          </a:p>
        </p:txBody>
      </p:sp>
      <p:pic>
        <p:nvPicPr>
          <p:cNvPr id="5" name="Content Placeholder 4">
            <a:extLst>
              <a:ext uri="{FF2B5EF4-FFF2-40B4-BE49-F238E27FC236}">
                <a16:creationId xmlns:a16="http://schemas.microsoft.com/office/drawing/2014/main" id="{C9FC67D5-6EA0-4A81-B07E-3A1B63AD9A03}"/>
              </a:ext>
            </a:extLst>
          </p:cNvPr>
          <p:cNvPicPr>
            <a:picLocks noGrp="1" noChangeAspect="1"/>
          </p:cNvPicPr>
          <p:nvPr>
            <p:ph idx="4294967295"/>
          </p:nvPr>
        </p:nvPicPr>
        <p:blipFill>
          <a:blip r:embed="rId2"/>
          <a:stretch>
            <a:fillRect/>
          </a:stretch>
        </p:blipFill>
        <p:spPr>
          <a:xfrm>
            <a:off x="759124" y="1582472"/>
            <a:ext cx="7427913" cy="4395788"/>
          </a:xfrm>
          <a:prstGeom prst="rect">
            <a:avLst/>
          </a:prstGeom>
        </p:spPr>
      </p:pic>
    </p:spTree>
    <p:extLst>
      <p:ext uri="{BB962C8B-B14F-4D97-AF65-F5344CB8AC3E}">
        <p14:creationId xmlns:p14="http://schemas.microsoft.com/office/powerpoint/2010/main" val="16659482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A36CA1-D25B-48EB-8399-B5E7FAB55D19}"/>
              </a:ext>
            </a:extLst>
          </p:cNvPr>
          <p:cNvSpPr>
            <a:spLocks noGrp="1"/>
          </p:cNvSpPr>
          <p:nvPr>
            <p:ph type="ctrTitle"/>
          </p:nvPr>
        </p:nvSpPr>
        <p:spPr/>
        <p:txBody>
          <a:bodyPr>
            <a:normAutofit fontScale="90000"/>
          </a:bodyPr>
          <a:lstStyle/>
          <a:p>
            <a:r>
              <a:rPr lang="en-US" dirty="0"/>
              <a:t>Philippines Price Variation 2015 – High Variation in Day</a:t>
            </a:r>
            <a:endParaRPr lang="en-CH" dirty="0"/>
          </a:p>
        </p:txBody>
      </p:sp>
      <p:pic>
        <p:nvPicPr>
          <p:cNvPr id="5" name="Content Placeholder 4">
            <a:extLst>
              <a:ext uri="{FF2B5EF4-FFF2-40B4-BE49-F238E27FC236}">
                <a16:creationId xmlns:a16="http://schemas.microsoft.com/office/drawing/2014/main" id="{E227A98B-038E-45E7-9092-BE3D408995F6}"/>
              </a:ext>
            </a:extLst>
          </p:cNvPr>
          <p:cNvPicPr>
            <a:picLocks noGrp="1" noChangeAspect="1"/>
          </p:cNvPicPr>
          <p:nvPr>
            <p:ph idx="4294967295"/>
          </p:nvPr>
        </p:nvPicPr>
        <p:blipFill>
          <a:blip r:embed="rId2"/>
          <a:stretch>
            <a:fillRect/>
          </a:stretch>
        </p:blipFill>
        <p:spPr>
          <a:xfrm>
            <a:off x="508958" y="1468467"/>
            <a:ext cx="7472363" cy="4395788"/>
          </a:xfrm>
          <a:prstGeom prst="rect">
            <a:avLst/>
          </a:prstGeom>
        </p:spPr>
      </p:pic>
    </p:spTree>
    <p:extLst>
      <p:ext uri="{BB962C8B-B14F-4D97-AF65-F5344CB8AC3E}">
        <p14:creationId xmlns:p14="http://schemas.microsoft.com/office/powerpoint/2010/main" val="46768857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CE52C1-BF78-4DAE-BFDB-A2C13837BF97}"/>
              </a:ext>
            </a:extLst>
          </p:cNvPr>
          <p:cNvSpPr>
            <a:spLocks noGrp="1"/>
          </p:cNvSpPr>
          <p:nvPr>
            <p:ph type="ctrTitle"/>
          </p:nvPr>
        </p:nvSpPr>
        <p:spPr/>
        <p:txBody>
          <a:bodyPr/>
          <a:lstStyle/>
          <a:p>
            <a:r>
              <a:rPr lang="en-029" dirty="0"/>
              <a:t>Denmark Examples</a:t>
            </a:r>
          </a:p>
        </p:txBody>
      </p:sp>
      <p:sp>
        <p:nvSpPr>
          <p:cNvPr id="2" name="Text Placeholder 1">
            <a:extLst>
              <a:ext uri="{FF2B5EF4-FFF2-40B4-BE49-F238E27FC236}">
                <a16:creationId xmlns:a16="http://schemas.microsoft.com/office/drawing/2014/main" id="{D31FC5FE-53A6-E64A-117F-9569F90F10F7}"/>
              </a:ext>
            </a:extLst>
          </p:cNvPr>
          <p:cNvSpPr>
            <a:spLocks noGrp="1"/>
          </p:cNvSpPr>
          <p:nvPr>
            <p:ph type="body" sz="quarter" idx="13"/>
          </p:nvPr>
        </p:nvSpPr>
        <p:spPr/>
        <p:txBody>
          <a:bodyPr/>
          <a:lstStyle/>
          <a:p>
            <a:endParaRPr lang="en-US"/>
          </a:p>
        </p:txBody>
      </p:sp>
      <p:pic>
        <p:nvPicPr>
          <p:cNvPr id="7" name="Content Placeholder 6">
            <a:extLst>
              <a:ext uri="{FF2B5EF4-FFF2-40B4-BE49-F238E27FC236}">
                <a16:creationId xmlns:a16="http://schemas.microsoft.com/office/drawing/2014/main" id="{AA3BD60A-C0D0-4198-9AC4-5E18D92093BA}"/>
              </a:ext>
            </a:extLst>
          </p:cNvPr>
          <p:cNvPicPr>
            <a:picLocks noGrp="1" noChangeAspect="1"/>
          </p:cNvPicPr>
          <p:nvPr>
            <p:ph sz="half" idx="4294967295"/>
          </p:nvPr>
        </p:nvPicPr>
        <p:blipFill>
          <a:blip r:embed="rId2"/>
          <a:stretch>
            <a:fillRect/>
          </a:stretch>
        </p:blipFill>
        <p:spPr>
          <a:xfrm>
            <a:off x="0" y="1290638"/>
            <a:ext cx="3983038" cy="2381250"/>
          </a:xfrm>
          <a:prstGeom prst="rect">
            <a:avLst/>
          </a:prstGeom>
        </p:spPr>
      </p:pic>
      <p:pic>
        <p:nvPicPr>
          <p:cNvPr id="8" name="Content Placeholder 7">
            <a:extLst>
              <a:ext uri="{FF2B5EF4-FFF2-40B4-BE49-F238E27FC236}">
                <a16:creationId xmlns:a16="http://schemas.microsoft.com/office/drawing/2014/main" id="{6F237164-AA70-4C83-A0AE-27E57EDCE127}"/>
              </a:ext>
            </a:extLst>
          </p:cNvPr>
          <p:cNvPicPr>
            <a:picLocks noGrp="1" noChangeAspect="1"/>
          </p:cNvPicPr>
          <p:nvPr>
            <p:ph sz="half" idx="4294967295"/>
          </p:nvPr>
        </p:nvPicPr>
        <p:blipFill>
          <a:blip r:embed="rId3"/>
          <a:stretch>
            <a:fillRect/>
          </a:stretch>
        </p:blipFill>
        <p:spPr>
          <a:xfrm>
            <a:off x="5160963" y="1290638"/>
            <a:ext cx="3983037" cy="2381250"/>
          </a:xfrm>
          <a:prstGeom prst="rect">
            <a:avLst/>
          </a:prstGeom>
        </p:spPr>
      </p:pic>
      <p:pic>
        <p:nvPicPr>
          <p:cNvPr id="9" name="Picture 8">
            <a:extLst>
              <a:ext uri="{FF2B5EF4-FFF2-40B4-BE49-F238E27FC236}">
                <a16:creationId xmlns:a16="http://schemas.microsoft.com/office/drawing/2014/main" id="{7DDF0168-C00A-4896-9B48-7A5C2C71A348}"/>
              </a:ext>
            </a:extLst>
          </p:cNvPr>
          <p:cNvPicPr>
            <a:picLocks noChangeAspect="1"/>
          </p:cNvPicPr>
          <p:nvPr/>
        </p:nvPicPr>
        <p:blipFill>
          <a:blip r:embed="rId4"/>
          <a:stretch>
            <a:fillRect/>
          </a:stretch>
        </p:blipFill>
        <p:spPr>
          <a:xfrm>
            <a:off x="493643" y="3962400"/>
            <a:ext cx="3982969" cy="2381500"/>
          </a:xfrm>
          <a:prstGeom prst="rect">
            <a:avLst/>
          </a:prstGeom>
        </p:spPr>
      </p:pic>
      <p:pic>
        <p:nvPicPr>
          <p:cNvPr id="10" name="Picture 9">
            <a:extLst>
              <a:ext uri="{FF2B5EF4-FFF2-40B4-BE49-F238E27FC236}">
                <a16:creationId xmlns:a16="http://schemas.microsoft.com/office/drawing/2014/main" id="{C95CD9C9-AFB9-43EC-9729-1A3E8BB6353B}"/>
              </a:ext>
            </a:extLst>
          </p:cNvPr>
          <p:cNvPicPr>
            <a:picLocks noChangeAspect="1"/>
          </p:cNvPicPr>
          <p:nvPr/>
        </p:nvPicPr>
        <p:blipFill>
          <a:blip r:embed="rId5"/>
          <a:stretch>
            <a:fillRect/>
          </a:stretch>
        </p:blipFill>
        <p:spPr>
          <a:xfrm>
            <a:off x="4739583" y="3962400"/>
            <a:ext cx="3982969" cy="2381500"/>
          </a:xfrm>
          <a:prstGeom prst="rect">
            <a:avLst/>
          </a:prstGeom>
        </p:spPr>
      </p:pic>
    </p:spTree>
    <p:extLst>
      <p:ext uri="{BB962C8B-B14F-4D97-AF65-F5344CB8AC3E}">
        <p14:creationId xmlns:p14="http://schemas.microsoft.com/office/powerpoint/2010/main" val="188202354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4BDAD5-948A-4805-8810-EA2726AAEC57}"/>
              </a:ext>
            </a:extLst>
          </p:cNvPr>
          <p:cNvSpPr>
            <a:spLocks noGrp="1"/>
          </p:cNvSpPr>
          <p:nvPr>
            <p:ph type="ctrTitle"/>
          </p:nvPr>
        </p:nvSpPr>
        <p:spPr/>
        <p:txBody>
          <a:bodyPr/>
          <a:lstStyle/>
          <a:p>
            <a:r>
              <a:rPr lang="en-US" dirty="0"/>
              <a:t>Lower Variation 2016</a:t>
            </a:r>
            <a:endParaRPr lang="en-CH" dirty="0"/>
          </a:p>
        </p:txBody>
      </p:sp>
      <p:sp>
        <p:nvSpPr>
          <p:cNvPr id="4" name="Slide Number Placeholder 3">
            <a:extLst>
              <a:ext uri="{FF2B5EF4-FFF2-40B4-BE49-F238E27FC236}">
                <a16:creationId xmlns:a16="http://schemas.microsoft.com/office/drawing/2014/main" id="{09DDC2CF-3ABA-4CFB-9DF2-40A3A6BC8527}"/>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145</a:t>
            </a:fld>
            <a:endParaRPr lang="ko-KR" altLang="en-US" dirty="0"/>
          </a:p>
        </p:txBody>
      </p:sp>
      <p:pic>
        <p:nvPicPr>
          <p:cNvPr id="5" name="Content Placeholder 4">
            <a:extLst>
              <a:ext uri="{FF2B5EF4-FFF2-40B4-BE49-F238E27FC236}">
                <a16:creationId xmlns:a16="http://schemas.microsoft.com/office/drawing/2014/main" id="{FC0BC837-59EE-41A4-93E3-61EB55D84CC8}"/>
              </a:ext>
            </a:extLst>
          </p:cNvPr>
          <p:cNvPicPr>
            <a:picLocks noGrp="1" noChangeAspect="1"/>
          </p:cNvPicPr>
          <p:nvPr>
            <p:ph idx="4294967295"/>
          </p:nvPr>
        </p:nvPicPr>
        <p:blipFill>
          <a:blip r:embed="rId2"/>
          <a:stretch>
            <a:fillRect/>
          </a:stretch>
        </p:blipFill>
        <p:spPr>
          <a:xfrm>
            <a:off x="835943" y="1600200"/>
            <a:ext cx="7462838" cy="4395788"/>
          </a:xfrm>
          <a:prstGeom prst="rect">
            <a:avLst/>
          </a:prstGeom>
        </p:spPr>
      </p:pic>
    </p:spTree>
    <p:extLst>
      <p:ext uri="{BB962C8B-B14F-4D97-AF65-F5344CB8AC3E}">
        <p14:creationId xmlns:p14="http://schemas.microsoft.com/office/powerpoint/2010/main" val="125686380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6EE5F4-C2BA-4D5A-9C23-72ED405B4BFD}"/>
              </a:ext>
            </a:extLst>
          </p:cNvPr>
          <p:cNvSpPr>
            <a:spLocks noGrp="1"/>
          </p:cNvSpPr>
          <p:nvPr>
            <p:ph type="ctrTitle"/>
          </p:nvPr>
        </p:nvSpPr>
        <p:spPr/>
        <p:txBody>
          <a:bodyPr/>
          <a:lstStyle/>
          <a:p>
            <a:r>
              <a:rPr lang="en-US" dirty="0"/>
              <a:t>Low Price and Negative Price Example</a:t>
            </a:r>
            <a:endParaRPr lang="en-CH" dirty="0"/>
          </a:p>
        </p:txBody>
      </p:sp>
      <p:sp>
        <p:nvSpPr>
          <p:cNvPr id="4" name="Slide Number Placeholder 3">
            <a:extLst>
              <a:ext uri="{FF2B5EF4-FFF2-40B4-BE49-F238E27FC236}">
                <a16:creationId xmlns:a16="http://schemas.microsoft.com/office/drawing/2014/main" id="{0F8A1B49-2AF7-473F-A73C-6CF6316CCC7B}"/>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146</a:t>
            </a:fld>
            <a:endParaRPr lang="ko-KR" altLang="en-US" dirty="0"/>
          </a:p>
        </p:txBody>
      </p:sp>
      <p:pic>
        <p:nvPicPr>
          <p:cNvPr id="5" name="Content Placeholder 4">
            <a:extLst>
              <a:ext uri="{FF2B5EF4-FFF2-40B4-BE49-F238E27FC236}">
                <a16:creationId xmlns:a16="http://schemas.microsoft.com/office/drawing/2014/main" id="{18D5AFB3-C089-46F1-BC9C-69D203623894}"/>
              </a:ext>
            </a:extLst>
          </p:cNvPr>
          <p:cNvPicPr>
            <a:picLocks noGrp="1" noChangeAspect="1"/>
          </p:cNvPicPr>
          <p:nvPr>
            <p:ph idx="4294967295"/>
          </p:nvPr>
        </p:nvPicPr>
        <p:blipFill>
          <a:blip r:embed="rId2"/>
          <a:stretch>
            <a:fillRect/>
          </a:stretch>
        </p:blipFill>
        <p:spPr>
          <a:xfrm>
            <a:off x="681487" y="1564745"/>
            <a:ext cx="7504113" cy="4395788"/>
          </a:xfrm>
          <a:prstGeom prst="rect">
            <a:avLst/>
          </a:prstGeom>
        </p:spPr>
      </p:pic>
    </p:spTree>
    <p:extLst>
      <p:ext uri="{BB962C8B-B14F-4D97-AF65-F5344CB8AC3E}">
        <p14:creationId xmlns:p14="http://schemas.microsoft.com/office/powerpoint/2010/main" val="71798408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AC1A3-0E15-4193-BFE4-C3CDE0358E38}"/>
              </a:ext>
            </a:extLst>
          </p:cNvPr>
          <p:cNvSpPr>
            <a:spLocks noGrp="1"/>
          </p:cNvSpPr>
          <p:nvPr>
            <p:ph type="ctrTitle"/>
          </p:nvPr>
        </p:nvSpPr>
        <p:spPr/>
        <p:txBody>
          <a:bodyPr>
            <a:normAutofit fontScale="90000"/>
          </a:bodyPr>
          <a:lstStyle/>
          <a:p>
            <a:r>
              <a:rPr lang="en-US" dirty="0"/>
              <a:t>Little Variation During Day and Some Variation over the Month</a:t>
            </a:r>
            <a:endParaRPr lang="en-CH" dirty="0"/>
          </a:p>
        </p:txBody>
      </p:sp>
      <p:sp>
        <p:nvSpPr>
          <p:cNvPr id="4" name="Slide Number Placeholder 3">
            <a:extLst>
              <a:ext uri="{FF2B5EF4-FFF2-40B4-BE49-F238E27FC236}">
                <a16:creationId xmlns:a16="http://schemas.microsoft.com/office/drawing/2014/main" id="{08C51D1A-DC11-42C0-8CDA-8A3C811BF7BB}"/>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147</a:t>
            </a:fld>
            <a:endParaRPr lang="ko-KR" altLang="en-US" dirty="0"/>
          </a:p>
        </p:txBody>
      </p:sp>
      <p:pic>
        <p:nvPicPr>
          <p:cNvPr id="5" name="Content Placeholder 4">
            <a:extLst>
              <a:ext uri="{FF2B5EF4-FFF2-40B4-BE49-F238E27FC236}">
                <a16:creationId xmlns:a16="http://schemas.microsoft.com/office/drawing/2014/main" id="{2F2E9A21-A9C8-4676-8656-4779F0203517}"/>
              </a:ext>
            </a:extLst>
          </p:cNvPr>
          <p:cNvPicPr>
            <a:picLocks noGrp="1" noChangeAspect="1"/>
          </p:cNvPicPr>
          <p:nvPr>
            <p:ph idx="4294967295"/>
          </p:nvPr>
        </p:nvPicPr>
        <p:blipFill>
          <a:blip r:embed="rId2"/>
          <a:stretch>
            <a:fillRect/>
          </a:stretch>
        </p:blipFill>
        <p:spPr>
          <a:xfrm>
            <a:off x="840705" y="1600200"/>
            <a:ext cx="7453313" cy="4395788"/>
          </a:xfrm>
          <a:prstGeom prst="rect">
            <a:avLst/>
          </a:prstGeom>
        </p:spPr>
      </p:pic>
    </p:spTree>
    <p:extLst>
      <p:ext uri="{BB962C8B-B14F-4D97-AF65-F5344CB8AC3E}">
        <p14:creationId xmlns:p14="http://schemas.microsoft.com/office/powerpoint/2010/main" val="201223704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649A00-D7A7-45FC-AF33-0CD055DB06EB}"/>
              </a:ext>
            </a:extLst>
          </p:cNvPr>
          <p:cNvSpPr>
            <a:spLocks noGrp="1"/>
          </p:cNvSpPr>
          <p:nvPr>
            <p:ph type="ctrTitle"/>
          </p:nvPr>
        </p:nvSpPr>
        <p:spPr/>
        <p:txBody>
          <a:bodyPr>
            <a:normAutofit fontScale="90000"/>
          </a:bodyPr>
          <a:lstStyle/>
          <a:p>
            <a:r>
              <a:rPr lang="en-US" dirty="0"/>
              <a:t>Why is there Variation in Price over Day and Month</a:t>
            </a:r>
            <a:endParaRPr lang="en-CH" dirty="0"/>
          </a:p>
        </p:txBody>
      </p:sp>
      <p:sp>
        <p:nvSpPr>
          <p:cNvPr id="2" name="Content Placeholder 1">
            <a:extLst>
              <a:ext uri="{FF2B5EF4-FFF2-40B4-BE49-F238E27FC236}">
                <a16:creationId xmlns:a16="http://schemas.microsoft.com/office/drawing/2014/main" id="{BEE28266-0F7F-4909-827A-1C6E0D4F32D7}"/>
              </a:ext>
            </a:extLst>
          </p:cNvPr>
          <p:cNvSpPr>
            <a:spLocks noGrp="1"/>
          </p:cNvSpPr>
          <p:nvPr>
            <p:ph type="body" sz="quarter" idx="13"/>
          </p:nvPr>
        </p:nvSpPr>
        <p:spPr/>
        <p:txBody>
          <a:bodyPr/>
          <a:lstStyle/>
          <a:p>
            <a:r>
              <a:rPr lang="en-US" dirty="0"/>
              <a:t>Differences in the value of bulk power can be represented by supply and demand curve and the amount of surplus power</a:t>
            </a:r>
          </a:p>
          <a:p>
            <a:r>
              <a:rPr lang="en-US" dirty="0"/>
              <a:t>Shape of supply curve – steeper the supply curve more variation.  Example, coal during night and diesel during high load hours</a:t>
            </a:r>
          </a:p>
          <a:p>
            <a:r>
              <a:rPr lang="en-US" dirty="0"/>
              <a:t>More variation in demand more variation in the price over the course of a day </a:t>
            </a:r>
            <a:endParaRPr lang="en-CH" dirty="0"/>
          </a:p>
        </p:txBody>
      </p:sp>
      <p:sp>
        <p:nvSpPr>
          <p:cNvPr id="4" name="Slide Number Placeholder 3">
            <a:extLst>
              <a:ext uri="{FF2B5EF4-FFF2-40B4-BE49-F238E27FC236}">
                <a16:creationId xmlns:a16="http://schemas.microsoft.com/office/drawing/2014/main" id="{A67E6272-22A7-4153-972E-2272097E3FE0}"/>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148</a:t>
            </a:fld>
            <a:endParaRPr lang="ko-KR" altLang="en-US" dirty="0"/>
          </a:p>
        </p:txBody>
      </p:sp>
    </p:spTree>
    <p:extLst>
      <p:ext uri="{BB962C8B-B14F-4D97-AF65-F5344CB8AC3E}">
        <p14:creationId xmlns:p14="http://schemas.microsoft.com/office/powerpoint/2010/main" val="40152509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5DA62-5386-4CF7-9230-4B67C1573CD4}"/>
              </a:ext>
            </a:extLst>
          </p:cNvPr>
          <p:cNvSpPr>
            <a:spLocks noGrp="1"/>
          </p:cNvSpPr>
          <p:nvPr>
            <p:ph type="ctrTitle"/>
          </p:nvPr>
        </p:nvSpPr>
        <p:spPr/>
        <p:txBody>
          <a:bodyPr>
            <a:normAutofit fontScale="90000"/>
          </a:bodyPr>
          <a:lstStyle/>
          <a:p>
            <a:r>
              <a:rPr lang="en-029" dirty="0"/>
              <a:t>Supply and Demand with More Renewable</a:t>
            </a:r>
          </a:p>
        </p:txBody>
      </p:sp>
      <p:sp>
        <p:nvSpPr>
          <p:cNvPr id="3" name="Content Placeholder 2">
            <a:extLst>
              <a:ext uri="{FF2B5EF4-FFF2-40B4-BE49-F238E27FC236}">
                <a16:creationId xmlns:a16="http://schemas.microsoft.com/office/drawing/2014/main" id="{555A2D43-4D1F-4CB4-A73F-4595123C014A}"/>
              </a:ext>
            </a:extLst>
          </p:cNvPr>
          <p:cNvSpPr>
            <a:spLocks noGrp="1"/>
          </p:cNvSpPr>
          <p:nvPr>
            <p:ph type="body" sz="quarter" idx="13"/>
          </p:nvPr>
        </p:nvSpPr>
        <p:spPr/>
        <p:txBody>
          <a:bodyPr/>
          <a:lstStyle/>
          <a:p>
            <a:r>
              <a:rPr lang="en-029" dirty="0"/>
              <a:t>The graph below illustrates a case where capacity is increased and the same shapes are applied. In this case the marginal declines as the net demand pushes down.</a:t>
            </a:r>
          </a:p>
          <a:p>
            <a:endParaRPr lang="en-029" dirty="0"/>
          </a:p>
        </p:txBody>
      </p:sp>
      <p:pic>
        <p:nvPicPr>
          <p:cNvPr id="5" name="Picture 4">
            <a:extLst>
              <a:ext uri="{FF2B5EF4-FFF2-40B4-BE49-F238E27FC236}">
                <a16:creationId xmlns:a16="http://schemas.microsoft.com/office/drawing/2014/main" id="{2D9ED2E7-87F1-42A9-B815-22E9D4C687AC}"/>
              </a:ext>
            </a:extLst>
          </p:cNvPr>
          <p:cNvPicPr>
            <a:picLocks noChangeAspect="1"/>
          </p:cNvPicPr>
          <p:nvPr/>
        </p:nvPicPr>
        <p:blipFill>
          <a:blip r:embed="rId2"/>
          <a:stretch>
            <a:fillRect/>
          </a:stretch>
        </p:blipFill>
        <p:spPr>
          <a:xfrm>
            <a:off x="4038599" y="3102634"/>
            <a:ext cx="4876593" cy="3556981"/>
          </a:xfrm>
          <a:prstGeom prst="rect">
            <a:avLst/>
          </a:prstGeom>
        </p:spPr>
      </p:pic>
    </p:spTree>
    <p:extLst>
      <p:ext uri="{BB962C8B-B14F-4D97-AF65-F5344CB8AC3E}">
        <p14:creationId xmlns:p14="http://schemas.microsoft.com/office/powerpoint/2010/main" val="388001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628376-AA34-4346-9324-4CB876B78E42}"/>
              </a:ext>
            </a:extLst>
          </p:cNvPr>
          <p:cNvSpPr>
            <a:spLocks noGrp="1"/>
          </p:cNvSpPr>
          <p:nvPr>
            <p:ph type="ctrTitle"/>
          </p:nvPr>
        </p:nvSpPr>
        <p:spPr/>
        <p:txBody>
          <a:bodyPr>
            <a:normAutofit fontScale="90000"/>
          </a:bodyPr>
          <a:lstStyle/>
          <a:p>
            <a:r>
              <a:rPr lang="en-US" dirty="0"/>
              <a:t>Example of Economics – 2.7 Hour Battery to Address the Duck Curve</a:t>
            </a:r>
          </a:p>
        </p:txBody>
      </p:sp>
      <p:sp>
        <p:nvSpPr>
          <p:cNvPr id="2" name="Content Placeholder 1">
            <a:extLst>
              <a:ext uri="{FF2B5EF4-FFF2-40B4-BE49-F238E27FC236}">
                <a16:creationId xmlns:a16="http://schemas.microsoft.com/office/drawing/2014/main" id="{C120DDB7-2ED0-4DC2-ACBD-1C9F1DBC02BE}"/>
              </a:ext>
            </a:extLst>
          </p:cNvPr>
          <p:cNvSpPr>
            <a:spLocks noGrp="1"/>
          </p:cNvSpPr>
          <p:nvPr>
            <p:ph type="body" sz="quarter" idx="13"/>
          </p:nvPr>
        </p:nvSpPr>
        <p:spPr/>
        <p:txBody>
          <a:bodyPr/>
          <a:lstStyle/>
          <a:p>
            <a:pPr marL="0" indent="0">
              <a:buNone/>
            </a:pPr>
            <a:r>
              <a:rPr lang="en-US" dirty="0"/>
              <a:t> Alternative is to have gas capacity available and running the whole time</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9F3A0935-B768-4379-AF0D-93ADABE71AD1}"/>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15</a:t>
            </a:fld>
            <a:endParaRPr lang="ko-KR" altLang="en-US" dirty="0"/>
          </a:p>
        </p:txBody>
      </p:sp>
      <p:pic>
        <p:nvPicPr>
          <p:cNvPr id="8" name="Picture 7">
            <a:extLst>
              <a:ext uri="{FF2B5EF4-FFF2-40B4-BE49-F238E27FC236}">
                <a16:creationId xmlns:a16="http://schemas.microsoft.com/office/drawing/2014/main" id="{70CD85F7-44BC-42D6-82B6-7B92CF0F759A}"/>
              </a:ext>
            </a:extLst>
          </p:cNvPr>
          <p:cNvPicPr>
            <a:picLocks noChangeAspect="1"/>
          </p:cNvPicPr>
          <p:nvPr/>
        </p:nvPicPr>
        <p:blipFill>
          <a:blip r:embed="rId2"/>
          <a:stretch>
            <a:fillRect/>
          </a:stretch>
        </p:blipFill>
        <p:spPr>
          <a:xfrm>
            <a:off x="629920" y="2333568"/>
            <a:ext cx="8061960" cy="3429564"/>
          </a:xfrm>
          <a:prstGeom prst="rect">
            <a:avLst/>
          </a:prstGeom>
        </p:spPr>
      </p:pic>
    </p:spTree>
    <p:extLst>
      <p:ext uri="{BB962C8B-B14F-4D97-AF65-F5344CB8AC3E}">
        <p14:creationId xmlns:p14="http://schemas.microsoft.com/office/powerpoint/2010/main" val="422765429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A5D862-5D5A-4799-854F-9595D3D8B113}"/>
              </a:ext>
            </a:extLst>
          </p:cNvPr>
          <p:cNvSpPr>
            <a:spLocks noGrp="1"/>
          </p:cNvSpPr>
          <p:nvPr>
            <p:ph type="ctrTitle"/>
          </p:nvPr>
        </p:nvSpPr>
        <p:spPr/>
        <p:txBody>
          <a:bodyPr>
            <a:normAutofit fontScale="90000"/>
          </a:bodyPr>
          <a:lstStyle/>
          <a:p>
            <a:r>
              <a:rPr lang="en-US" dirty="0"/>
              <a:t>Mico Grid with Solar Can be Considered Like the Bulk Power Variation</a:t>
            </a:r>
            <a:endParaRPr lang="en-CH" dirty="0"/>
          </a:p>
        </p:txBody>
      </p:sp>
      <p:sp>
        <p:nvSpPr>
          <p:cNvPr id="2" name="Content Placeholder 1">
            <a:extLst>
              <a:ext uri="{FF2B5EF4-FFF2-40B4-BE49-F238E27FC236}">
                <a16:creationId xmlns:a16="http://schemas.microsoft.com/office/drawing/2014/main" id="{A688A2E8-D695-4638-A115-69F317472DCA}"/>
              </a:ext>
            </a:extLst>
          </p:cNvPr>
          <p:cNvSpPr>
            <a:spLocks noGrp="1"/>
          </p:cNvSpPr>
          <p:nvPr>
            <p:ph type="body" sz="quarter" idx="13"/>
          </p:nvPr>
        </p:nvSpPr>
        <p:spPr/>
        <p:txBody>
          <a:bodyPr/>
          <a:lstStyle/>
          <a:p>
            <a:r>
              <a:rPr lang="en-US" dirty="0"/>
              <a:t>Consider a case with solar power and diesel power at night.</a:t>
            </a:r>
          </a:p>
          <a:p>
            <a:r>
              <a:rPr lang="en-US" dirty="0"/>
              <a:t>This is like having very low market prices when the sun shines and very high prices when the diesel plant operates.</a:t>
            </a:r>
          </a:p>
          <a:p>
            <a:endParaRPr lang="en-CH" dirty="0"/>
          </a:p>
        </p:txBody>
      </p:sp>
      <p:sp>
        <p:nvSpPr>
          <p:cNvPr id="4" name="Slide Number Placeholder 3">
            <a:extLst>
              <a:ext uri="{FF2B5EF4-FFF2-40B4-BE49-F238E27FC236}">
                <a16:creationId xmlns:a16="http://schemas.microsoft.com/office/drawing/2014/main" id="{FE055A9B-A66C-483C-9A8A-19F5A9096021}"/>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150</a:t>
            </a:fld>
            <a:endParaRPr lang="ko-KR" altLang="en-US" dirty="0"/>
          </a:p>
        </p:txBody>
      </p:sp>
    </p:spTree>
    <p:extLst>
      <p:ext uri="{BB962C8B-B14F-4D97-AF65-F5344CB8AC3E}">
        <p14:creationId xmlns:p14="http://schemas.microsoft.com/office/powerpoint/2010/main" val="209298967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FB277-E46B-4B20-9B4C-ED0F575B8AD6}"/>
              </a:ext>
            </a:extLst>
          </p:cNvPr>
          <p:cNvSpPr>
            <a:spLocks noGrp="1"/>
          </p:cNvSpPr>
          <p:nvPr>
            <p:ph type="ctrTitle"/>
          </p:nvPr>
        </p:nvSpPr>
        <p:spPr/>
        <p:txBody>
          <a:bodyPr/>
          <a:lstStyle/>
          <a:p>
            <a:r>
              <a:rPr lang="en-029" dirty="0"/>
              <a:t>Battery Analysis in For Moving Load</a:t>
            </a:r>
          </a:p>
        </p:txBody>
      </p:sp>
    </p:spTree>
    <p:extLst>
      <p:ext uri="{BB962C8B-B14F-4D97-AF65-F5344CB8AC3E}">
        <p14:creationId xmlns:p14="http://schemas.microsoft.com/office/powerpoint/2010/main" val="363580058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3F0C35-8280-41B2-AE0B-7C07D2D72C2A}"/>
              </a:ext>
            </a:extLst>
          </p:cNvPr>
          <p:cNvSpPr>
            <a:spLocks noGrp="1"/>
          </p:cNvSpPr>
          <p:nvPr>
            <p:ph type="ctrTitle"/>
          </p:nvPr>
        </p:nvSpPr>
        <p:spPr/>
        <p:txBody>
          <a:bodyPr>
            <a:normAutofit fontScale="90000"/>
          </a:bodyPr>
          <a:lstStyle/>
          <a:p>
            <a:r>
              <a:rPr lang="en-029" dirty="0"/>
              <a:t>Battery Analysis in Microgrid Case – Solar and Battery versus Diesel</a:t>
            </a:r>
          </a:p>
        </p:txBody>
      </p:sp>
      <p:sp>
        <p:nvSpPr>
          <p:cNvPr id="4" name="Content Placeholder 3">
            <a:extLst>
              <a:ext uri="{FF2B5EF4-FFF2-40B4-BE49-F238E27FC236}">
                <a16:creationId xmlns:a16="http://schemas.microsoft.com/office/drawing/2014/main" id="{F12FA6E1-32E2-467D-9E12-CB6DDC68D610}"/>
              </a:ext>
            </a:extLst>
          </p:cNvPr>
          <p:cNvSpPr>
            <a:spLocks noGrp="1"/>
          </p:cNvSpPr>
          <p:nvPr>
            <p:ph type="body" sz="quarter" idx="13"/>
          </p:nvPr>
        </p:nvSpPr>
        <p:spPr/>
        <p:txBody>
          <a:bodyPr>
            <a:normAutofit lnSpcReduction="10000"/>
          </a:bodyPr>
          <a:lstStyle/>
          <a:p>
            <a:r>
              <a:rPr lang="en-US" dirty="0"/>
              <a:t>A battery storage analysis in a microgrid case is presented in this section. </a:t>
            </a:r>
          </a:p>
          <a:p>
            <a:r>
              <a:rPr lang="en-US" dirty="0"/>
              <a:t>The value of battery storage for electricity using lithium and flow batteries is presented with different load shapes and solar yields for a single representative day. </a:t>
            </a:r>
          </a:p>
          <a:p>
            <a:r>
              <a:rPr lang="en-US" dirty="0"/>
              <a:t>The model designed to illustrate modelling principles that include maintaining the balance of energy in the battery, evaluating the effect of the energy storage relative to the capacity of the battery, incorporating capital costs of the battery and solar in the analysis and many other issues.</a:t>
            </a:r>
          </a:p>
          <a:p>
            <a:r>
              <a:rPr lang="en-US" dirty="0"/>
              <a:t> The value of installing batteries depends on the cost of the battery, the efficiency of the battery, carrying charges as well as the price of diesel fuel and the economics of solar power.</a:t>
            </a:r>
          </a:p>
        </p:txBody>
      </p:sp>
    </p:spTree>
    <p:extLst>
      <p:ext uri="{BB962C8B-B14F-4D97-AF65-F5344CB8AC3E}">
        <p14:creationId xmlns:p14="http://schemas.microsoft.com/office/powerpoint/2010/main" val="290871722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414372-AF53-47DC-89E6-4DC4CE281953}"/>
              </a:ext>
            </a:extLst>
          </p:cNvPr>
          <p:cNvSpPr>
            <a:spLocks noGrp="1"/>
          </p:cNvSpPr>
          <p:nvPr>
            <p:ph type="ctrTitle"/>
          </p:nvPr>
        </p:nvSpPr>
        <p:spPr/>
        <p:txBody>
          <a:bodyPr>
            <a:normAutofit fontScale="90000"/>
          </a:bodyPr>
          <a:lstStyle/>
          <a:p>
            <a:r>
              <a:rPr lang="en-US" dirty="0"/>
              <a:t>Analysis of Moving Load with Battery Storage</a:t>
            </a:r>
          </a:p>
        </p:txBody>
      </p:sp>
      <p:sp>
        <p:nvSpPr>
          <p:cNvPr id="6" name="Content Placeholder 5">
            <a:extLst>
              <a:ext uri="{FF2B5EF4-FFF2-40B4-BE49-F238E27FC236}">
                <a16:creationId xmlns:a16="http://schemas.microsoft.com/office/drawing/2014/main" id="{341E3128-7960-425B-9693-D106DB72E883}"/>
              </a:ext>
            </a:extLst>
          </p:cNvPr>
          <p:cNvSpPr>
            <a:spLocks noGrp="1"/>
          </p:cNvSpPr>
          <p:nvPr>
            <p:ph type="body" sz="quarter" idx="13"/>
          </p:nvPr>
        </p:nvSpPr>
        <p:spPr/>
        <p:txBody>
          <a:bodyPr/>
          <a:lstStyle/>
          <a:p>
            <a:r>
              <a:rPr lang="en-US" dirty="0"/>
              <a:t>Understand the cost of solar so you can produce extra solar and then move that solar power to different periods.  See the UAE how this is possible with LCOE</a:t>
            </a:r>
          </a:p>
          <a:p>
            <a:endParaRPr lang="en-US" dirty="0"/>
          </a:p>
          <a:p>
            <a:endParaRPr lang="en-US" dirty="0"/>
          </a:p>
        </p:txBody>
      </p:sp>
      <p:sp>
        <p:nvSpPr>
          <p:cNvPr id="4" name="Slide Number Placeholder 3">
            <a:extLst>
              <a:ext uri="{FF2B5EF4-FFF2-40B4-BE49-F238E27FC236}">
                <a16:creationId xmlns:a16="http://schemas.microsoft.com/office/drawing/2014/main" id="{C944F690-B64E-4774-8935-077866B1E16E}"/>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153</a:t>
            </a:fld>
            <a:endParaRPr lang="ko-KR" altLang="en-US" dirty="0"/>
          </a:p>
        </p:txBody>
      </p:sp>
    </p:spTree>
    <p:extLst>
      <p:ext uri="{BB962C8B-B14F-4D97-AF65-F5344CB8AC3E}">
        <p14:creationId xmlns:p14="http://schemas.microsoft.com/office/powerpoint/2010/main" val="88036823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57EA35-8266-424D-91B1-7AAF706DF91A}"/>
              </a:ext>
            </a:extLst>
          </p:cNvPr>
          <p:cNvSpPr>
            <a:spLocks noGrp="1"/>
          </p:cNvSpPr>
          <p:nvPr>
            <p:ph type="ctrTitle"/>
          </p:nvPr>
        </p:nvSpPr>
        <p:spPr/>
        <p:txBody>
          <a:bodyPr/>
          <a:lstStyle/>
          <a:p>
            <a:r>
              <a:rPr lang="en-US" dirty="0"/>
              <a:t>Object and Issues</a:t>
            </a:r>
          </a:p>
        </p:txBody>
      </p:sp>
      <p:sp>
        <p:nvSpPr>
          <p:cNvPr id="2" name="Content Placeholder 1">
            <a:extLst>
              <a:ext uri="{FF2B5EF4-FFF2-40B4-BE49-F238E27FC236}">
                <a16:creationId xmlns:a16="http://schemas.microsoft.com/office/drawing/2014/main" id="{91349F14-79C2-4062-9EBC-48656EAD7BFC}"/>
              </a:ext>
            </a:extLst>
          </p:cNvPr>
          <p:cNvSpPr>
            <a:spLocks noGrp="1"/>
          </p:cNvSpPr>
          <p:nvPr>
            <p:ph type="body" sz="quarter" idx="13"/>
          </p:nvPr>
        </p:nvSpPr>
        <p:spPr/>
        <p:txBody>
          <a:bodyPr/>
          <a:lstStyle/>
          <a:p>
            <a:r>
              <a:rPr lang="en-US" dirty="0"/>
              <a:t>Objective – compare the cost of solar and natural gas with nuclear cost over the life of the assets</a:t>
            </a:r>
          </a:p>
          <a:p>
            <a:r>
              <a:rPr lang="en-US" dirty="0"/>
              <a:t>Issues</a:t>
            </a:r>
          </a:p>
          <a:p>
            <a:pPr lvl="1"/>
            <a:r>
              <a:rPr lang="en-US" dirty="0"/>
              <a:t>Different lives of assets and adjustments for inflation </a:t>
            </a:r>
          </a:p>
          <a:p>
            <a:pPr lvl="1"/>
            <a:r>
              <a:rPr lang="en-US" dirty="0"/>
              <a:t>Solar intermittency and adding storage to solar</a:t>
            </a:r>
          </a:p>
          <a:p>
            <a:pPr lvl="1"/>
            <a:r>
              <a:rPr lang="en-US" dirty="0"/>
              <a:t>Natural gas capacity through Dolphin pipeline and carbon emissions from natural gas</a:t>
            </a:r>
          </a:p>
        </p:txBody>
      </p:sp>
      <p:sp>
        <p:nvSpPr>
          <p:cNvPr id="4" name="Slide Number Placeholder 3">
            <a:extLst>
              <a:ext uri="{FF2B5EF4-FFF2-40B4-BE49-F238E27FC236}">
                <a16:creationId xmlns:a16="http://schemas.microsoft.com/office/drawing/2014/main" id="{0AB24B1D-CD09-4308-8024-DE59EC5659E7}"/>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154</a:t>
            </a:fld>
            <a:endParaRPr lang="ko-KR" altLang="en-US" dirty="0"/>
          </a:p>
        </p:txBody>
      </p:sp>
    </p:spTree>
    <p:extLst>
      <p:ext uri="{BB962C8B-B14F-4D97-AF65-F5344CB8AC3E}">
        <p14:creationId xmlns:p14="http://schemas.microsoft.com/office/powerpoint/2010/main" val="406074762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9F5736-385D-48FB-9EAE-48DC4A243BDF}"/>
              </a:ext>
            </a:extLst>
          </p:cNvPr>
          <p:cNvSpPr>
            <a:spLocks noGrp="1"/>
          </p:cNvSpPr>
          <p:nvPr>
            <p:ph type="ctrTitle"/>
          </p:nvPr>
        </p:nvSpPr>
        <p:spPr/>
        <p:txBody>
          <a:bodyPr/>
          <a:lstStyle/>
          <a:p>
            <a:r>
              <a:rPr lang="en-US" dirty="0"/>
              <a:t>Nuclear Cost</a:t>
            </a:r>
          </a:p>
        </p:txBody>
      </p:sp>
      <p:sp>
        <p:nvSpPr>
          <p:cNvPr id="2" name="Content Placeholder 1">
            <a:extLst>
              <a:ext uri="{FF2B5EF4-FFF2-40B4-BE49-F238E27FC236}">
                <a16:creationId xmlns:a16="http://schemas.microsoft.com/office/drawing/2014/main" id="{07B04729-66F4-4C26-A02F-2970A3EA9735}"/>
              </a:ext>
            </a:extLst>
          </p:cNvPr>
          <p:cNvSpPr>
            <a:spLocks noGrp="1"/>
          </p:cNvSpPr>
          <p:nvPr>
            <p:ph type="body" sz="quarter" idx="13"/>
          </p:nvPr>
        </p:nvSpPr>
        <p:spPr/>
        <p:txBody>
          <a:bodyPr/>
          <a:lstStyle/>
          <a:p>
            <a:r>
              <a:rPr lang="en-US" dirty="0"/>
              <a:t>Use real and not nominal costs.</a:t>
            </a:r>
          </a:p>
          <a:p>
            <a:r>
              <a:rPr lang="en-US" dirty="0"/>
              <a:t>Confirm LCOE with two formulas</a:t>
            </a:r>
          </a:p>
          <a:p>
            <a:pPr lvl="1"/>
            <a:r>
              <a:rPr lang="en-US" dirty="0"/>
              <a:t>Classic LCOE</a:t>
            </a:r>
          </a:p>
          <a:p>
            <a:pPr lvl="2"/>
            <a:r>
              <a:rPr lang="en-US" dirty="0"/>
              <a:t>PV of Revenues/PV of Generation</a:t>
            </a:r>
          </a:p>
          <a:p>
            <a:pPr lvl="2"/>
            <a:r>
              <a:rPr lang="en-US" dirty="0"/>
              <a:t>PV of Generation at Real Discount Rate</a:t>
            </a:r>
          </a:p>
          <a:p>
            <a:pPr lvl="1"/>
            <a:r>
              <a:rPr lang="en-US" dirty="0"/>
              <a:t>Cost per kW and Carrying Charge and O&amp;M Costs</a:t>
            </a:r>
          </a:p>
          <a:p>
            <a:pPr lvl="2"/>
            <a:r>
              <a:rPr lang="en-US" dirty="0"/>
              <a:t>Compute Real Carrying Charge</a:t>
            </a:r>
          </a:p>
          <a:p>
            <a:pPr lvl="2"/>
            <a:r>
              <a:rPr lang="en-US" dirty="0"/>
              <a:t>Capital Cost/kW x Real CCR + Real O&amp;M all divided by Generation</a:t>
            </a:r>
          </a:p>
          <a:p>
            <a:pPr lvl="1"/>
            <a:r>
              <a:rPr lang="en-US" dirty="0"/>
              <a:t>Produce Virtually the Same Result</a:t>
            </a:r>
          </a:p>
        </p:txBody>
      </p:sp>
      <p:sp>
        <p:nvSpPr>
          <p:cNvPr id="4" name="Slide Number Placeholder 3">
            <a:extLst>
              <a:ext uri="{FF2B5EF4-FFF2-40B4-BE49-F238E27FC236}">
                <a16:creationId xmlns:a16="http://schemas.microsoft.com/office/drawing/2014/main" id="{A3EC3C62-BE3A-4FD8-AA76-FCE2A28F46E7}"/>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155</a:t>
            </a:fld>
            <a:endParaRPr lang="ko-KR" altLang="en-US" dirty="0"/>
          </a:p>
        </p:txBody>
      </p:sp>
    </p:spTree>
    <p:extLst>
      <p:ext uri="{BB962C8B-B14F-4D97-AF65-F5344CB8AC3E}">
        <p14:creationId xmlns:p14="http://schemas.microsoft.com/office/powerpoint/2010/main" val="234438477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59D5C-61B7-4026-A866-6D80BCE75874}"/>
              </a:ext>
            </a:extLst>
          </p:cNvPr>
          <p:cNvSpPr>
            <a:spLocks noGrp="1"/>
          </p:cNvSpPr>
          <p:nvPr>
            <p:ph type="ctrTitle"/>
          </p:nvPr>
        </p:nvSpPr>
        <p:spPr/>
        <p:txBody>
          <a:bodyPr>
            <a:normAutofit fontScale="90000"/>
          </a:bodyPr>
          <a:lstStyle/>
          <a:p>
            <a:r>
              <a:rPr lang="en-US" dirty="0"/>
              <a:t>Importance of Using Real and Not Nominal Costs</a:t>
            </a:r>
          </a:p>
        </p:txBody>
      </p:sp>
      <p:sp>
        <p:nvSpPr>
          <p:cNvPr id="2" name="Content Placeholder 1">
            <a:extLst>
              <a:ext uri="{FF2B5EF4-FFF2-40B4-BE49-F238E27FC236}">
                <a16:creationId xmlns:a16="http://schemas.microsoft.com/office/drawing/2014/main" id="{39E531CE-0E4C-47F2-B7E8-04D70DC99370}"/>
              </a:ext>
            </a:extLst>
          </p:cNvPr>
          <p:cNvSpPr>
            <a:spLocks noGrp="1"/>
          </p:cNvSpPr>
          <p:nvPr>
            <p:ph type="body" sz="quarter" idx="13"/>
          </p:nvPr>
        </p:nvSpPr>
        <p:spPr/>
        <p:txBody>
          <a:bodyPr/>
          <a:lstStyle/>
          <a:p>
            <a:r>
              <a:rPr lang="en-US" dirty="0"/>
              <a:t>When LEC is computed for purposes of the PPA, nominal prices are used.</a:t>
            </a:r>
          </a:p>
          <a:p>
            <a:r>
              <a:rPr lang="en-US" dirty="0"/>
              <a:t>When the IEA computes LCOE, it uses discounts</a:t>
            </a:r>
          </a:p>
          <a:p>
            <a:endParaRPr lang="en-US" dirty="0"/>
          </a:p>
        </p:txBody>
      </p:sp>
      <p:sp>
        <p:nvSpPr>
          <p:cNvPr id="4" name="Slide Number Placeholder 3">
            <a:extLst>
              <a:ext uri="{FF2B5EF4-FFF2-40B4-BE49-F238E27FC236}">
                <a16:creationId xmlns:a16="http://schemas.microsoft.com/office/drawing/2014/main" id="{4ACA6590-E751-4BD5-AB38-06F7F942441C}"/>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156</a:t>
            </a:fld>
            <a:endParaRPr lang="ko-KR" altLang="en-US" dirty="0"/>
          </a:p>
        </p:txBody>
      </p:sp>
    </p:spTree>
    <p:extLst>
      <p:ext uri="{BB962C8B-B14F-4D97-AF65-F5344CB8AC3E}">
        <p14:creationId xmlns:p14="http://schemas.microsoft.com/office/powerpoint/2010/main" val="356527648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C72540-FF40-4DFA-B016-E87CCDCF8E91}"/>
              </a:ext>
            </a:extLst>
          </p:cNvPr>
          <p:cNvSpPr>
            <a:spLocks noGrp="1"/>
          </p:cNvSpPr>
          <p:nvPr>
            <p:ph type="ctrTitle"/>
          </p:nvPr>
        </p:nvSpPr>
        <p:spPr/>
        <p:txBody>
          <a:bodyPr/>
          <a:lstStyle/>
          <a:p>
            <a:r>
              <a:rPr lang="en-US" dirty="0"/>
              <a:t>Natural Gas CC Cost Assumptions</a:t>
            </a:r>
          </a:p>
        </p:txBody>
      </p:sp>
      <p:sp>
        <p:nvSpPr>
          <p:cNvPr id="2" name="Content Placeholder 1">
            <a:extLst>
              <a:ext uri="{FF2B5EF4-FFF2-40B4-BE49-F238E27FC236}">
                <a16:creationId xmlns:a16="http://schemas.microsoft.com/office/drawing/2014/main" id="{FE427589-E7E2-41F9-ABE7-3F91E537A9BE}"/>
              </a:ext>
            </a:extLst>
          </p:cNvPr>
          <p:cNvSpPr>
            <a:spLocks noGrp="1"/>
          </p:cNvSpPr>
          <p:nvPr>
            <p:ph type="body" sz="quarter" idx="13"/>
          </p:nvPr>
        </p:nvSpPr>
        <p:spPr/>
        <p:txBody>
          <a:bodyPr/>
          <a:lstStyle/>
          <a:p>
            <a:r>
              <a:rPr lang="en-US" dirty="0"/>
              <a:t>Cost is approximately USD 1,000 per kW</a:t>
            </a:r>
          </a:p>
          <a:p>
            <a:endParaRPr lang="en-US" dirty="0"/>
          </a:p>
        </p:txBody>
      </p:sp>
      <p:sp>
        <p:nvSpPr>
          <p:cNvPr id="4" name="Slide Number Placeholder 3">
            <a:extLst>
              <a:ext uri="{FF2B5EF4-FFF2-40B4-BE49-F238E27FC236}">
                <a16:creationId xmlns:a16="http://schemas.microsoft.com/office/drawing/2014/main" id="{98401DBE-FB05-48FE-8741-6FFF60F43666}"/>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157</a:t>
            </a:fld>
            <a:endParaRPr lang="ko-KR" altLang="en-US" dirty="0"/>
          </a:p>
        </p:txBody>
      </p:sp>
      <p:pic>
        <p:nvPicPr>
          <p:cNvPr id="6" name="Picture 5">
            <a:extLst>
              <a:ext uri="{FF2B5EF4-FFF2-40B4-BE49-F238E27FC236}">
                <a16:creationId xmlns:a16="http://schemas.microsoft.com/office/drawing/2014/main" id="{106A750F-7893-4CFA-B158-8AC6CC22BC1F}"/>
              </a:ext>
            </a:extLst>
          </p:cNvPr>
          <p:cNvPicPr>
            <a:picLocks noChangeAspect="1"/>
          </p:cNvPicPr>
          <p:nvPr/>
        </p:nvPicPr>
        <p:blipFill>
          <a:blip r:embed="rId2"/>
          <a:stretch>
            <a:fillRect/>
          </a:stretch>
        </p:blipFill>
        <p:spPr>
          <a:xfrm>
            <a:off x="1444644" y="2090951"/>
            <a:ext cx="6245435" cy="3869582"/>
          </a:xfrm>
          <a:prstGeom prst="rect">
            <a:avLst/>
          </a:prstGeom>
        </p:spPr>
      </p:pic>
    </p:spTree>
    <p:extLst>
      <p:ext uri="{BB962C8B-B14F-4D97-AF65-F5344CB8AC3E}">
        <p14:creationId xmlns:p14="http://schemas.microsoft.com/office/powerpoint/2010/main" val="43686032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C9A7EE-CCDB-4C02-9327-97E9F7CF2400}"/>
              </a:ext>
            </a:extLst>
          </p:cNvPr>
          <p:cNvSpPr>
            <a:spLocks noGrp="1"/>
          </p:cNvSpPr>
          <p:nvPr>
            <p:ph type="ctrTitle"/>
          </p:nvPr>
        </p:nvSpPr>
        <p:spPr/>
        <p:txBody>
          <a:bodyPr>
            <a:normAutofit fontScale="90000"/>
          </a:bodyPr>
          <a:lstStyle/>
          <a:p>
            <a:r>
              <a:rPr lang="en-US" dirty="0"/>
              <a:t>Capital Cost of Technologies from 2020 Report</a:t>
            </a:r>
          </a:p>
        </p:txBody>
      </p:sp>
      <p:sp>
        <p:nvSpPr>
          <p:cNvPr id="2" name="Content Placeholder 1">
            <a:extLst>
              <a:ext uri="{FF2B5EF4-FFF2-40B4-BE49-F238E27FC236}">
                <a16:creationId xmlns:a16="http://schemas.microsoft.com/office/drawing/2014/main" id="{97DA3A17-3B58-4407-9C9A-EC6A8AC77910}"/>
              </a:ext>
            </a:extLst>
          </p:cNvPr>
          <p:cNvSpPr>
            <a:spLocks noGrp="1"/>
          </p:cNvSpPr>
          <p:nvPr>
            <p:ph type="body" sz="quarter" idx="13"/>
          </p:nvPr>
        </p:nvSpPr>
        <p:spPr/>
        <p:txBody>
          <a:bodyPr/>
          <a:lstStyle/>
          <a:p>
            <a:r>
              <a:rPr lang="en-US" dirty="0"/>
              <a:t>General Capital Costs – PV Costs on the Low End Used</a:t>
            </a:r>
          </a:p>
          <a:p>
            <a:endParaRPr lang="en-US" dirty="0"/>
          </a:p>
        </p:txBody>
      </p:sp>
      <p:sp>
        <p:nvSpPr>
          <p:cNvPr id="4" name="Slide Number Placeholder 3">
            <a:extLst>
              <a:ext uri="{FF2B5EF4-FFF2-40B4-BE49-F238E27FC236}">
                <a16:creationId xmlns:a16="http://schemas.microsoft.com/office/drawing/2014/main" id="{93D78EA9-C540-4B83-8601-4AC99985503E}"/>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158</a:t>
            </a:fld>
            <a:endParaRPr lang="ko-KR" altLang="en-US" dirty="0"/>
          </a:p>
        </p:txBody>
      </p:sp>
      <p:pic>
        <p:nvPicPr>
          <p:cNvPr id="6" name="Picture 5">
            <a:extLst>
              <a:ext uri="{FF2B5EF4-FFF2-40B4-BE49-F238E27FC236}">
                <a16:creationId xmlns:a16="http://schemas.microsoft.com/office/drawing/2014/main" id="{1870FC98-1BBF-4917-B594-6C46760D59BA}"/>
              </a:ext>
            </a:extLst>
          </p:cNvPr>
          <p:cNvPicPr>
            <a:picLocks noChangeAspect="1"/>
          </p:cNvPicPr>
          <p:nvPr/>
        </p:nvPicPr>
        <p:blipFill>
          <a:blip r:embed="rId2"/>
          <a:stretch>
            <a:fillRect/>
          </a:stretch>
        </p:blipFill>
        <p:spPr>
          <a:xfrm>
            <a:off x="419050" y="2671486"/>
            <a:ext cx="8293526" cy="3130711"/>
          </a:xfrm>
          <a:prstGeom prst="rect">
            <a:avLst/>
          </a:prstGeom>
        </p:spPr>
      </p:pic>
    </p:spTree>
    <p:extLst>
      <p:ext uri="{BB962C8B-B14F-4D97-AF65-F5344CB8AC3E}">
        <p14:creationId xmlns:p14="http://schemas.microsoft.com/office/powerpoint/2010/main" val="133885315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D1B00C-C5E5-471C-A88F-5D026B5A3F10}"/>
              </a:ext>
            </a:extLst>
          </p:cNvPr>
          <p:cNvSpPr>
            <a:spLocks noGrp="1"/>
          </p:cNvSpPr>
          <p:nvPr>
            <p:ph type="ctrTitle"/>
          </p:nvPr>
        </p:nvSpPr>
        <p:spPr/>
        <p:txBody>
          <a:bodyPr/>
          <a:lstStyle/>
          <a:p>
            <a:r>
              <a:rPr lang="en-US" dirty="0"/>
              <a:t>Levelised Cost of Solar and Nuclear</a:t>
            </a:r>
          </a:p>
        </p:txBody>
      </p:sp>
      <p:sp>
        <p:nvSpPr>
          <p:cNvPr id="2" name="Content Placeholder 1">
            <a:extLst>
              <a:ext uri="{FF2B5EF4-FFF2-40B4-BE49-F238E27FC236}">
                <a16:creationId xmlns:a16="http://schemas.microsoft.com/office/drawing/2014/main" id="{F7370577-A72F-43C3-B7E0-2D5A9089FDEF}"/>
              </a:ext>
            </a:extLst>
          </p:cNvPr>
          <p:cNvSpPr>
            <a:spLocks noGrp="1"/>
          </p:cNvSpPr>
          <p:nvPr>
            <p:ph type="body" sz="quarter" idx="13"/>
          </p:nvPr>
        </p:nvSpPr>
        <p:spPr/>
        <p:txBody>
          <a:bodyPr/>
          <a:lstStyle/>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DBF2C81-3777-4F1D-99E5-6771EBCCB7CB}"/>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159</a:t>
            </a:fld>
            <a:endParaRPr lang="ko-KR" altLang="en-US" dirty="0"/>
          </a:p>
        </p:txBody>
      </p:sp>
      <p:pic>
        <p:nvPicPr>
          <p:cNvPr id="8" name="Picture 7">
            <a:extLst>
              <a:ext uri="{FF2B5EF4-FFF2-40B4-BE49-F238E27FC236}">
                <a16:creationId xmlns:a16="http://schemas.microsoft.com/office/drawing/2014/main" id="{F2F531AF-06B5-4617-B5DE-2B4130A31DA3}"/>
              </a:ext>
            </a:extLst>
          </p:cNvPr>
          <p:cNvPicPr>
            <a:picLocks noChangeAspect="1"/>
          </p:cNvPicPr>
          <p:nvPr/>
        </p:nvPicPr>
        <p:blipFill>
          <a:blip r:embed="rId2"/>
          <a:stretch>
            <a:fillRect/>
          </a:stretch>
        </p:blipFill>
        <p:spPr>
          <a:xfrm>
            <a:off x="845388" y="1342163"/>
            <a:ext cx="6770823" cy="4526592"/>
          </a:xfrm>
          <a:prstGeom prst="rect">
            <a:avLst/>
          </a:prstGeom>
        </p:spPr>
      </p:pic>
    </p:spTree>
    <p:extLst>
      <p:ext uri="{BB962C8B-B14F-4D97-AF65-F5344CB8AC3E}">
        <p14:creationId xmlns:p14="http://schemas.microsoft.com/office/powerpoint/2010/main" val="478767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C69449-557E-44D1-BBBE-857E80E06A9D}"/>
              </a:ext>
            </a:extLst>
          </p:cNvPr>
          <p:cNvSpPr>
            <a:spLocks noGrp="1"/>
          </p:cNvSpPr>
          <p:nvPr>
            <p:ph type="ctrTitle"/>
          </p:nvPr>
        </p:nvSpPr>
        <p:spPr/>
        <p:txBody>
          <a:bodyPr/>
          <a:lstStyle/>
          <a:p>
            <a:r>
              <a:rPr lang="en-US" dirty="0"/>
              <a:t>Implications of Duck Graph</a:t>
            </a:r>
            <a:endParaRPr lang="en-CH" dirty="0"/>
          </a:p>
        </p:txBody>
      </p:sp>
      <p:sp>
        <p:nvSpPr>
          <p:cNvPr id="2" name="Content Placeholder 1">
            <a:extLst>
              <a:ext uri="{FF2B5EF4-FFF2-40B4-BE49-F238E27FC236}">
                <a16:creationId xmlns:a16="http://schemas.microsoft.com/office/drawing/2014/main" id="{E85ACDD7-ED24-44ED-9CE5-5B9200CE6ED1}"/>
              </a:ext>
            </a:extLst>
          </p:cNvPr>
          <p:cNvSpPr>
            <a:spLocks noGrp="1"/>
          </p:cNvSpPr>
          <p:nvPr>
            <p:ph type="body" sz="quarter" idx="13"/>
          </p:nvPr>
        </p:nvSpPr>
        <p:spPr/>
        <p:txBody>
          <a:bodyPr/>
          <a:lstStyle/>
          <a:p>
            <a:r>
              <a:rPr lang="en-US" dirty="0"/>
              <a:t>Day Ahead Scheduling</a:t>
            </a:r>
          </a:p>
          <a:p>
            <a:r>
              <a:rPr lang="en-US" dirty="0"/>
              <a:t>Filling in the Graph with Different Economic Units</a:t>
            </a:r>
          </a:p>
          <a:p>
            <a:r>
              <a:rPr lang="en-US" dirty="0"/>
              <a:t>Load Factor and Capacity Factor</a:t>
            </a:r>
          </a:p>
          <a:p>
            <a:r>
              <a:rPr lang="en-US" dirty="0"/>
              <a:t>Uncertainty from Sunlight Variation</a:t>
            </a:r>
          </a:p>
          <a:p>
            <a:r>
              <a:rPr lang="en-US" dirty="0"/>
              <a:t>Think of Extreme Case</a:t>
            </a:r>
          </a:p>
          <a:p>
            <a:pPr lvl="1"/>
            <a:r>
              <a:rPr lang="en-US" dirty="0"/>
              <a:t>All Renewable Except for Night-Time</a:t>
            </a:r>
          </a:p>
          <a:p>
            <a:pPr lvl="1"/>
            <a:r>
              <a:rPr lang="en-US" dirty="0"/>
              <a:t>Still Need Back-up Gas Plants that can be available to run quickly</a:t>
            </a:r>
          </a:p>
          <a:p>
            <a:endParaRPr lang="en-CH" dirty="0"/>
          </a:p>
        </p:txBody>
      </p:sp>
      <p:sp>
        <p:nvSpPr>
          <p:cNvPr id="4" name="Slide Number Placeholder 3">
            <a:extLst>
              <a:ext uri="{FF2B5EF4-FFF2-40B4-BE49-F238E27FC236}">
                <a16:creationId xmlns:a16="http://schemas.microsoft.com/office/drawing/2014/main" id="{E589DF93-2C8D-4AEC-99ED-6A30A71BF594}"/>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16</a:t>
            </a:fld>
            <a:endParaRPr lang="ko-KR" altLang="en-US" dirty="0"/>
          </a:p>
        </p:txBody>
      </p:sp>
    </p:spTree>
    <p:extLst>
      <p:ext uri="{BB962C8B-B14F-4D97-AF65-F5344CB8AC3E}">
        <p14:creationId xmlns:p14="http://schemas.microsoft.com/office/powerpoint/2010/main" val="253860367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EA6E8A-BAE1-4453-BB07-17A06E61ED6F}"/>
              </a:ext>
            </a:extLst>
          </p:cNvPr>
          <p:cNvSpPr>
            <a:spLocks noGrp="1"/>
          </p:cNvSpPr>
          <p:nvPr>
            <p:ph type="ctrTitle"/>
          </p:nvPr>
        </p:nvSpPr>
        <p:spPr/>
        <p:txBody>
          <a:bodyPr/>
          <a:lstStyle/>
          <a:p>
            <a:r>
              <a:rPr lang="en-US" dirty="0"/>
              <a:t>Replicate the LCOE of Solar</a:t>
            </a:r>
          </a:p>
        </p:txBody>
      </p:sp>
      <p:sp>
        <p:nvSpPr>
          <p:cNvPr id="2" name="Content Placeholder 1">
            <a:extLst>
              <a:ext uri="{FF2B5EF4-FFF2-40B4-BE49-F238E27FC236}">
                <a16:creationId xmlns:a16="http://schemas.microsoft.com/office/drawing/2014/main" id="{012B8925-EB7E-437D-BE14-EC4D2051E500}"/>
              </a:ext>
            </a:extLst>
          </p:cNvPr>
          <p:cNvSpPr>
            <a:spLocks noGrp="1"/>
          </p:cNvSpPr>
          <p:nvPr>
            <p:ph type="body" sz="quarter" idx="13"/>
          </p:nvPr>
        </p:nvSpPr>
        <p:spPr/>
        <p:txBody>
          <a:bodyPr/>
          <a:lstStyle/>
          <a:p>
            <a:r>
              <a:rPr lang="en-US" dirty="0"/>
              <a:t>Hourly loads and other parameters that replicate the UAE bid</a:t>
            </a:r>
          </a:p>
          <a:p>
            <a:endParaRPr lang="en-US" dirty="0"/>
          </a:p>
        </p:txBody>
      </p:sp>
      <p:sp>
        <p:nvSpPr>
          <p:cNvPr id="4" name="Slide Number Placeholder 3">
            <a:extLst>
              <a:ext uri="{FF2B5EF4-FFF2-40B4-BE49-F238E27FC236}">
                <a16:creationId xmlns:a16="http://schemas.microsoft.com/office/drawing/2014/main" id="{407F3A89-947C-4179-9B1A-BD6788CEF23C}"/>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160</a:t>
            </a:fld>
            <a:endParaRPr lang="ko-KR" altLang="en-US" dirty="0"/>
          </a:p>
        </p:txBody>
      </p:sp>
      <p:pic>
        <p:nvPicPr>
          <p:cNvPr id="6" name="Picture 5">
            <a:extLst>
              <a:ext uri="{FF2B5EF4-FFF2-40B4-BE49-F238E27FC236}">
                <a16:creationId xmlns:a16="http://schemas.microsoft.com/office/drawing/2014/main" id="{278FB8F0-C280-4656-A256-E077068433BA}"/>
              </a:ext>
            </a:extLst>
          </p:cNvPr>
          <p:cNvPicPr>
            <a:picLocks noChangeAspect="1"/>
          </p:cNvPicPr>
          <p:nvPr/>
        </p:nvPicPr>
        <p:blipFill>
          <a:blip r:embed="rId2"/>
          <a:stretch>
            <a:fillRect/>
          </a:stretch>
        </p:blipFill>
        <p:spPr>
          <a:xfrm>
            <a:off x="65988" y="2398507"/>
            <a:ext cx="8699278" cy="4459493"/>
          </a:xfrm>
          <a:prstGeom prst="rect">
            <a:avLst/>
          </a:prstGeom>
        </p:spPr>
      </p:pic>
    </p:spTree>
    <p:extLst>
      <p:ext uri="{BB962C8B-B14F-4D97-AF65-F5344CB8AC3E}">
        <p14:creationId xmlns:p14="http://schemas.microsoft.com/office/powerpoint/2010/main" val="88117036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6219D7-5966-426B-B4CF-DAFA94AE7299}"/>
              </a:ext>
            </a:extLst>
          </p:cNvPr>
          <p:cNvSpPr>
            <a:spLocks noGrp="1"/>
          </p:cNvSpPr>
          <p:nvPr>
            <p:ph type="ctrTitle"/>
          </p:nvPr>
        </p:nvSpPr>
        <p:spPr/>
        <p:txBody>
          <a:bodyPr/>
          <a:lstStyle/>
          <a:p>
            <a:r>
              <a:rPr lang="en-US" dirty="0"/>
              <a:t>Examine Load Patterns</a:t>
            </a:r>
          </a:p>
        </p:txBody>
      </p:sp>
      <p:sp>
        <p:nvSpPr>
          <p:cNvPr id="8" name="Content Placeholder 7">
            <a:extLst>
              <a:ext uri="{FF2B5EF4-FFF2-40B4-BE49-F238E27FC236}">
                <a16:creationId xmlns:a16="http://schemas.microsoft.com/office/drawing/2014/main" id="{C56874C3-B807-4DB5-AD33-D1C8431619D5}"/>
              </a:ext>
            </a:extLst>
          </p:cNvPr>
          <p:cNvSpPr>
            <a:spLocks noGrp="1"/>
          </p:cNvSpPr>
          <p:nvPr>
            <p:ph type="body" sz="quarter" idx="13"/>
          </p:nvPr>
        </p:nvSpPr>
        <p:spPr/>
        <p:txBody>
          <a:bodyPr/>
          <a:lstStyle/>
          <a:p>
            <a:r>
              <a:rPr lang="en-US" dirty="0"/>
              <a:t>Look at the load patterns to see how the load patterns compare to the solar patterns.  Demonstrates that the Middle East loads are quite flat (these are not loads from UAE).</a:t>
            </a:r>
          </a:p>
          <a:p>
            <a:endParaRPr lang="en-US" dirty="0"/>
          </a:p>
        </p:txBody>
      </p:sp>
      <p:sp>
        <p:nvSpPr>
          <p:cNvPr id="4" name="Slide Number Placeholder 3">
            <a:extLst>
              <a:ext uri="{FF2B5EF4-FFF2-40B4-BE49-F238E27FC236}">
                <a16:creationId xmlns:a16="http://schemas.microsoft.com/office/drawing/2014/main" id="{0FF07258-4FDF-420E-8973-94287E54261E}"/>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161</a:t>
            </a:fld>
            <a:endParaRPr lang="ko-KR" altLang="en-US" dirty="0"/>
          </a:p>
        </p:txBody>
      </p:sp>
      <p:pic>
        <p:nvPicPr>
          <p:cNvPr id="10" name="Picture 9">
            <a:extLst>
              <a:ext uri="{FF2B5EF4-FFF2-40B4-BE49-F238E27FC236}">
                <a16:creationId xmlns:a16="http://schemas.microsoft.com/office/drawing/2014/main" id="{C42CCB12-F776-4D95-A9B5-94EDAD8327B6}"/>
              </a:ext>
            </a:extLst>
          </p:cNvPr>
          <p:cNvPicPr>
            <a:picLocks noChangeAspect="1"/>
          </p:cNvPicPr>
          <p:nvPr/>
        </p:nvPicPr>
        <p:blipFill>
          <a:blip r:embed="rId2"/>
          <a:stretch>
            <a:fillRect/>
          </a:stretch>
        </p:blipFill>
        <p:spPr>
          <a:xfrm>
            <a:off x="366172" y="3079151"/>
            <a:ext cx="8634952" cy="3778849"/>
          </a:xfrm>
          <a:prstGeom prst="rect">
            <a:avLst/>
          </a:prstGeom>
        </p:spPr>
      </p:pic>
    </p:spTree>
    <p:extLst>
      <p:ext uri="{BB962C8B-B14F-4D97-AF65-F5344CB8AC3E}">
        <p14:creationId xmlns:p14="http://schemas.microsoft.com/office/powerpoint/2010/main" val="217670983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CD08A5-2ACB-4E43-90B9-270A0E75BCE1}"/>
              </a:ext>
            </a:extLst>
          </p:cNvPr>
          <p:cNvSpPr>
            <a:spLocks noGrp="1"/>
          </p:cNvSpPr>
          <p:nvPr>
            <p:ph type="ctrTitle"/>
          </p:nvPr>
        </p:nvSpPr>
        <p:spPr/>
        <p:txBody>
          <a:bodyPr/>
          <a:lstStyle/>
          <a:p>
            <a:r>
              <a:rPr lang="en-US" dirty="0"/>
              <a:t>Example of Dispatch</a:t>
            </a:r>
          </a:p>
        </p:txBody>
      </p:sp>
      <p:sp>
        <p:nvSpPr>
          <p:cNvPr id="4" name="Slide Number Placeholder 3">
            <a:extLst>
              <a:ext uri="{FF2B5EF4-FFF2-40B4-BE49-F238E27FC236}">
                <a16:creationId xmlns:a16="http://schemas.microsoft.com/office/drawing/2014/main" id="{52B1A2CD-8657-4FEB-820B-32F6CA173E04}"/>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162</a:t>
            </a:fld>
            <a:endParaRPr lang="ko-KR" altLang="en-US" dirty="0"/>
          </a:p>
        </p:txBody>
      </p:sp>
      <p:pic>
        <p:nvPicPr>
          <p:cNvPr id="6" name="Content Placeholder 5">
            <a:extLst>
              <a:ext uri="{FF2B5EF4-FFF2-40B4-BE49-F238E27FC236}">
                <a16:creationId xmlns:a16="http://schemas.microsoft.com/office/drawing/2014/main" id="{BD9A0848-A351-4E30-819B-3D34E5F0D26C}"/>
              </a:ext>
            </a:extLst>
          </p:cNvPr>
          <p:cNvPicPr>
            <a:picLocks noGrp="1" noChangeAspect="1"/>
          </p:cNvPicPr>
          <p:nvPr>
            <p:ph idx="4294967295"/>
          </p:nvPr>
        </p:nvPicPr>
        <p:blipFill>
          <a:blip r:embed="rId2"/>
          <a:stretch>
            <a:fillRect/>
          </a:stretch>
        </p:blipFill>
        <p:spPr>
          <a:xfrm>
            <a:off x="1662113" y="1244600"/>
            <a:ext cx="7481887" cy="4708525"/>
          </a:xfrm>
        </p:spPr>
      </p:pic>
    </p:spTree>
    <p:extLst>
      <p:ext uri="{BB962C8B-B14F-4D97-AF65-F5344CB8AC3E}">
        <p14:creationId xmlns:p14="http://schemas.microsoft.com/office/powerpoint/2010/main" val="402779263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6AAADB-FCDA-4D40-9897-D64EBC57C832}"/>
              </a:ext>
            </a:extLst>
          </p:cNvPr>
          <p:cNvSpPr>
            <a:spLocks noGrp="1"/>
          </p:cNvSpPr>
          <p:nvPr>
            <p:ph type="ctrTitle"/>
          </p:nvPr>
        </p:nvSpPr>
        <p:spPr/>
        <p:txBody>
          <a:bodyPr/>
          <a:lstStyle/>
          <a:p>
            <a:r>
              <a:rPr lang="en-US" dirty="0"/>
              <a:t>Example of the Cost of Moving Power</a:t>
            </a:r>
          </a:p>
        </p:txBody>
      </p:sp>
      <p:sp>
        <p:nvSpPr>
          <p:cNvPr id="2" name="Content Placeholder 1">
            <a:extLst>
              <a:ext uri="{FF2B5EF4-FFF2-40B4-BE49-F238E27FC236}">
                <a16:creationId xmlns:a16="http://schemas.microsoft.com/office/drawing/2014/main" id="{035FE156-0155-4A98-9669-53C09720FF16}"/>
              </a:ext>
            </a:extLst>
          </p:cNvPr>
          <p:cNvSpPr>
            <a:spLocks noGrp="1"/>
          </p:cNvSpPr>
          <p:nvPr>
            <p:ph type="body" sz="quarter" idx="13"/>
          </p:nvPr>
        </p:nvSpPr>
        <p:spPr/>
        <p:txBody>
          <a:bodyPr/>
          <a:lstStyle/>
          <a:p>
            <a:pPr marL="0" indent="0">
              <a:buNone/>
            </a:pPr>
            <a:r>
              <a:rPr lang="en-US" dirty="0"/>
              <a:t> </a:t>
            </a:r>
          </a:p>
          <a:p>
            <a:pPr marL="0" indent="0">
              <a:buNone/>
            </a:pPr>
            <a:endParaRPr lang="en-US" dirty="0"/>
          </a:p>
        </p:txBody>
      </p:sp>
      <p:sp>
        <p:nvSpPr>
          <p:cNvPr id="4" name="Slide Number Placeholder 3">
            <a:extLst>
              <a:ext uri="{FF2B5EF4-FFF2-40B4-BE49-F238E27FC236}">
                <a16:creationId xmlns:a16="http://schemas.microsoft.com/office/drawing/2014/main" id="{5ADD9A39-3F85-43F9-AD7F-5AA86762B6F9}"/>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163</a:t>
            </a:fld>
            <a:endParaRPr lang="ko-KR" altLang="en-US" dirty="0"/>
          </a:p>
        </p:txBody>
      </p:sp>
      <p:pic>
        <p:nvPicPr>
          <p:cNvPr id="8" name="Picture 7">
            <a:extLst>
              <a:ext uri="{FF2B5EF4-FFF2-40B4-BE49-F238E27FC236}">
                <a16:creationId xmlns:a16="http://schemas.microsoft.com/office/drawing/2014/main" id="{FA45398F-22EF-40FA-AD48-9167058028CF}"/>
              </a:ext>
            </a:extLst>
          </p:cNvPr>
          <p:cNvPicPr>
            <a:picLocks noChangeAspect="1"/>
          </p:cNvPicPr>
          <p:nvPr/>
        </p:nvPicPr>
        <p:blipFill>
          <a:blip r:embed="rId2"/>
          <a:stretch>
            <a:fillRect/>
          </a:stretch>
        </p:blipFill>
        <p:spPr>
          <a:xfrm>
            <a:off x="1027619" y="1357222"/>
            <a:ext cx="7312058" cy="4868866"/>
          </a:xfrm>
          <a:prstGeom prst="rect">
            <a:avLst/>
          </a:prstGeom>
        </p:spPr>
      </p:pic>
    </p:spTree>
    <p:extLst>
      <p:ext uri="{BB962C8B-B14F-4D97-AF65-F5344CB8AC3E}">
        <p14:creationId xmlns:p14="http://schemas.microsoft.com/office/powerpoint/2010/main" val="205811844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E882E2-6FA7-4EFF-A246-CC018FF00D52}"/>
              </a:ext>
            </a:extLst>
          </p:cNvPr>
          <p:cNvSpPr>
            <a:spLocks noGrp="1"/>
          </p:cNvSpPr>
          <p:nvPr>
            <p:ph type="ctrTitle"/>
          </p:nvPr>
        </p:nvSpPr>
        <p:spPr/>
        <p:txBody>
          <a:bodyPr>
            <a:normAutofit fontScale="90000"/>
          </a:bodyPr>
          <a:lstStyle/>
          <a:p>
            <a:r>
              <a:rPr lang="en-US" dirty="0"/>
              <a:t>Point 2: Batteries Are Only Needed if There is Load that is Non-Coincident with Solar</a:t>
            </a:r>
            <a:endParaRPr lang="en-CH" dirty="0"/>
          </a:p>
        </p:txBody>
      </p:sp>
      <p:sp>
        <p:nvSpPr>
          <p:cNvPr id="2" name="Content Placeholder 1">
            <a:extLst>
              <a:ext uri="{FF2B5EF4-FFF2-40B4-BE49-F238E27FC236}">
                <a16:creationId xmlns:a16="http://schemas.microsoft.com/office/drawing/2014/main" id="{9053ED18-B43F-4FF8-9546-4E2EE235268A}"/>
              </a:ext>
            </a:extLst>
          </p:cNvPr>
          <p:cNvSpPr>
            <a:spLocks noGrp="1"/>
          </p:cNvSpPr>
          <p:nvPr>
            <p:ph type="body" sz="quarter" idx="13"/>
          </p:nvPr>
        </p:nvSpPr>
        <p:spPr/>
        <p:txBody>
          <a:bodyPr/>
          <a:lstStyle/>
          <a:p>
            <a:r>
              <a:rPr lang="en-US" dirty="0"/>
              <a:t>Example of loads</a:t>
            </a:r>
          </a:p>
          <a:p>
            <a:endParaRPr lang="en-CH" dirty="0"/>
          </a:p>
        </p:txBody>
      </p:sp>
      <p:sp>
        <p:nvSpPr>
          <p:cNvPr id="4" name="Slide Number Placeholder 3">
            <a:extLst>
              <a:ext uri="{FF2B5EF4-FFF2-40B4-BE49-F238E27FC236}">
                <a16:creationId xmlns:a16="http://schemas.microsoft.com/office/drawing/2014/main" id="{60E2C912-5A50-4567-9DD8-3F8272C9471A}"/>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164</a:t>
            </a:fld>
            <a:endParaRPr lang="ko-KR" altLang="en-US" dirty="0"/>
          </a:p>
        </p:txBody>
      </p:sp>
      <p:pic>
        <p:nvPicPr>
          <p:cNvPr id="5" name="Picture 4">
            <a:extLst>
              <a:ext uri="{FF2B5EF4-FFF2-40B4-BE49-F238E27FC236}">
                <a16:creationId xmlns:a16="http://schemas.microsoft.com/office/drawing/2014/main" id="{E2792448-6CEA-45C0-87A5-63F517490483}"/>
              </a:ext>
            </a:extLst>
          </p:cNvPr>
          <p:cNvPicPr>
            <a:picLocks noChangeAspect="1"/>
          </p:cNvPicPr>
          <p:nvPr/>
        </p:nvPicPr>
        <p:blipFill>
          <a:blip r:embed="rId2"/>
          <a:stretch>
            <a:fillRect/>
          </a:stretch>
        </p:blipFill>
        <p:spPr>
          <a:xfrm>
            <a:off x="72701" y="2113280"/>
            <a:ext cx="8908739" cy="4023035"/>
          </a:xfrm>
          <a:prstGeom prst="rect">
            <a:avLst/>
          </a:prstGeom>
        </p:spPr>
      </p:pic>
    </p:spTree>
    <p:extLst>
      <p:ext uri="{BB962C8B-B14F-4D97-AF65-F5344CB8AC3E}">
        <p14:creationId xmlns:p14="http://schemas.microsoft.com/office/powerpoint/2010/main" val="156753815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F4793-3B8E-48CC-A185-0B3E03761EB4}"/>
              </a:ext>
            </a:extLst>
          </p:cNvPr>
          <p:cNvSpPr>
            <a:spLocks noGrp="1"/>
          </p:cNvSpPr>
          <p:nvPr>
            <p:ph type="ctrTitle"/>
          </p:nvPr>
        </p:nvSpPr>
        <p:spPr/>
        <p:txBody>
          <a:bodyPr>
            <a:normAutofit fontScale="90000"/>
          </a:bodyPr>
          <a:lstStyle/>
          <a:p>
            <a:r>
              <a:rPr lang="en-US" dirty="0"/>
              <a:t>Analysis of One Day Demand and Supply</a:t>
            </a:r>
          </a:p>
        </p:txBody>
      </p:sp>
      <p:sp>
        <p:nvSpPr>
          <p:cNvPr id="2" name="Content Placeholder 1">
            <a:extLst>
              <a:ext uri="{FF2B5EF4-FFF2-40B4-BE49-F238E27FC236}">
                <a16:creationId xmlns:a16="http://schemas.microsoft.com/office/drawing/2014/main" id="{DC732CD1-DCD3-4420-802E-B613B400E469}"/>
              </a:ext>
            </a:extLst>
          </p:cNvPr>
          <p:cNvSpPr>
            <a:spLocks noGrp="1"/>
          </p:cNvSpPr>
          <p:nvPr>
            <p:ph type="body" sz="quarter" idx="13"/>
          </p:nvPr>
        </p:nvSpPr>
        <p:spPr/>
        <p:txBody>
          <a:bodyPr/>
          <a:lstStyle/>
          <a:p>
            <a:r>
              <a:rPr lang="en-US" dirty="0"/>
              <a:t>Summary – Positive Battery Case</a:t>
            </a:r>
          </a:p>
          <a:p>
            <a:endParaRPr lang="en-US" dirty="0"/>
          </a:p>
        </p:txBody>
      </p:sp>
      <p:sp>
        <p:nvSpPr>
          <p:cNvPr id="4" name="Slide Number Placeholder 3">
            <a:extLst>
              <a:ext uri="{FF2B5EF4-FFF2-40B4-BE49-F238E27FC236}">
                <a16:creationId xmlns:a16="http://schemas.microsoft.com/office/drawing/2014/main" id="{2020FC13-B2FF-4EC2-8E1B-8DF843B1B72C}"/>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165</a:t>
            </a:fld>
            <a:endParaRPr lang="ko-KR" altLang="en-US" dirty="0"/>
          </a:p>
        </p:txBody>
      </p:sp>
      <p:pic>
        <p:nvPicPr>
          <p:cNvPr id="6" name="Picture 5">
            <a:extLst>
              <a:ext uri="{FF2B5EF4-FFF2-40B4-BE49-F238E27FC236}">
                <a16:creationId xmlns:a16="http://schemas.microsoft.com/office/drawing/2014/main" id="{1D92B210-99E9-4494-AF33-8916999ACA6D}"/>
              </a:ext>
            </a:extLst>
          </p:cNvPr>
          <p:cNvPicPr>
            <a:picLocks noChangeAspect="1"/>
          </p:cNvPicPr>
          <p:nvPr/>
        </p:nvPicPr>
        <p:blipFill>
          <a:blip r:embed="rId2"/>
          <a:stretch>
            <a:fillRect/>
          </a:stretch>
        </p:blipFill>
        <p:spPr>
          <a:xfrm>
            <a:off x="254523" y="1915621"/>
            <a:ext cx="8837631" cy="3601259"/>
          </a:xfrm>
          <a:prstGeom prst="rect">
            <a:avLst/>
          </a:prstGeom>
        </p:spPr>
      </p:pic>
    </p:spTree>
    <p:extLst>
      <p:ext uri="{BB962C8B-B14F-4D97-AF65-F5344CB8AC3E}">
        <p14:creationId xmlns:p14="http://schemas.microsoft.com/office/powerpoint/2010/main" val="270795149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CB2F7C-E0A5-469D-AF7C-C5FAD71CF81A}"/>
              </a:ext>
            </a:extLst>
          </p:cNvPr>
          <p:cNvSpPr>
            <a:spLocks noGrp="1"/>
          </p:cNvSpPr>
          <p:nvPr>
            <p:ph type="ctrTitle"/>
          </p:nvPr>
        </p:nvSpPr>
        <p:spPr/>
        <p:txBody>
          <a:bodyPr>
            <a:normAutofit fontScale="90000"/>
          </a:bodyPr>
          <a:lstStyle/>
          <a:p>
            <a:r>
              <a:rPr lang="en-US" dirty="0"/>
              <a:t>One Day Worst Case for Battery Characteristics</a:t>
            </a:r>
          </a:p>
        </p:txBody>
      </p:sp>
      <p:sp>
        <p:nvSpPr>
          <p:cNvPr id="2" name="Content Placeholder 1">
            <a:extLst>
              <a:ext uri="{FF2B5EF4-FFF2-40B4-BE49-F238E27FC236}">
                <a16:creationId xmlns:a16="http://schemas.microsoft.com/office/drawing/2014/main" id="{FB6B3F93-00DA-4C05-AF53-DD74455345EC}"/>
              </a:ext>
            </a:extLst>
          </p:cNvPr>
          <p:cNvSpPr>
            <a:spLocks noGrp="1"/>
          </p:cNvSpPr>
          <p:nvPr>
            <p:ph type="body" sz="quarter" idx="13"/>
          </p:nvPr>
        </p:nvSpPr>
        <p:spPr/>
        <p:txBody>
          <a:bodyPr/>
          <a:lstStyle/>
          <a:p>
            <a:r>
              <a:rPr lang="en-US" dirty="0"/>
              <a:t>Battery Worst Case</a:t>
            </a:r>
          </a:p>
          <a:p>
            <a:endParaRPr lang="en-US" dirty="0"/>
          </a:p>
        </p:txBody>
      </p:sp>
      <p:sp>
        <p:nvSpPr>
          <p:cNvPr id="4" name="Slide Number Placeholder 3">
            <a:extLst>
              <a:ext uri="{FF2B5EF4-FFF2-40B4-BE49-F238E27FC236}">
                <a16:creationId xmlns:a16="http://schemas.microsoft.com/office/drawing/2014/main" id="{468C629C-ED36-43C3-A6CD-ED424A3A1954}"/>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166</a:t>
            </a:fld>
            <a:endParaRPr lang="ko-KR" altLang="en-US" dirty="0"/>
          </a:p>
        </p:txBody>
      </p:sp>
      <p:pic>
        <p:nvPicPr>
          <p:cNvPr id="6" name="Picture 5">
            <a:extLst>
              <a:ext uri="{FF2B5EF4-FFF2-40B4-BE49-F238E27FC236}">
                <a16:creationId xmlns:a16="http://schemas.microsoft.com/office/drawing/2014/main" id="{DF814A83-59A5-40A2-B3AB-B0D1DF3C393A}"/>
              </a:ext>
            </a:extLst>
          </p:cNvPr>
          <p:cNvPicPr>
            <a:picLocks noChangeAspect="1"/>
          </p:cNvPicPr>
          <p:nvPr/>
        </p:nvPicPr>
        <p:blipFill>
          <a:blip r:embed="rId2"/>
          <a:stretch>
            <a:fillRect/>
          </a:stretch>
        </p:blipFill>
        <p:spPr>
          <a:xfrm>
            <a:off x="0" y="2296432"/>
            <a:ext cx="9144000" cy="3673142"/>
          </a:xfrm>
          <a:prstGeom prst="rect">
            <a:avLst/>
          </a:prstGeom>
        </p:spPr>
      </p:pic>
    </p:spTree>
    <p:extLst>
      <p:ext uri="{BB962C8B-B14F-4D97-AF65-F5344CB8AC3E}">
        <p14:creationId xmlns:p14="http://schemas.microsoft.com/office/powerpoint/2010/main" val="281768141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FCF492-918D-4CE1-906D-3D18AEEC0270}"/>
              </a:ext>
            </a:extLst>
          </p:cNvPr>
          <p:cNvSpPr>
            <a:spLocks noGrp="1"/>
          </p:cNvSpPr>
          <p:nvPr>
            <p:ph type="ctrTitle"/>
          </p:nvPr>
        </p:nvSpPr>
        <p:spPr/>
        <p:txBody>
          <a:bodyPr>
            <a:normAutofit fontScale="90000"/>
          </a:bodyPr>
          <a:lstStyle/>
          <a:p>
            <a:r>
              <a:rPr lang="en-US" dirty="0"/>
              <a:t>One Day Mid Case for Battery Characteristics</a:t>
            </a:r>
          </a:p>
        </p:txBody>
      </p:sp>
      <p:sp>
        <p:nvSpPr>
          <p:cNvPr id="2" name="Content Placeholder 1">
            <a:extLst>
              <a:ext uri="{FF2B5EF4-FFF2-40B4-BE49-F238E27FC236}">
                <a16:creationId xmlns:a16="http://schemas.microsoft.com/office/drawing/2014/main" id="{013D3D3B-E3F1-4DDD-AED2-2CF9560B1032}"/>
              </a:ext>
            </a:extLst>
          </p:cNvPr>
          <p:cNvSpPr>
            <a:spLocks noGrp="1"/>
          </p:cNvSpPr>
          <p:nvPr>
            <p:ph type="body" sz="quarter" idx="13"/>
          </p:nvPr>
        </p:nvSpPr>
        <p:spPr/>
        <p:txBody>
          <a:bodyPr/>
          <a:lstStyle/>
          <a:p>
            <a:r>
              <a:rPr lang="en-US" dirty="0"/>
              <a:t>Mid Case</a:t>
            </a:r>
          </a:p>
          <a:p>
            <a:endParaRPr lang="en-US" dirty="0"/>
          </a:p>
        </p:txBody>
      </p:sp>
      <p:sp>
        <p:nvSpPr>
          <p:cNvPr id="4" name="Slide Number Placeholder 3">
            <a:extLst>
              <a:ext uri="{FF2B5EF4-FFF2-40B4-BE49-F238E27FC236}">
                <a16:creationId xmlns:a16="http://schemas.microsoft.com/office/drawing/2014/main" id="{BF46CC21-C5C4-48AF-B405-FDEDBCE02DC3}"/>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167</a:t>
            </a:fld>
            <a:endParaRPr lang="ko-KR" altLang="en-US" dirty="0"/>
          </a:p>
        </p:txBody>
      </p:sp>
      <p:pic>
        <p:nvPicPr>
          <p:cNvPr id="6" name="Picture 5">
            <a:extLst>
              <a:ext uri="{FF2B5EF4-FFF2-40B4-BE49-F238E27FC236}">
                <a16:creationId xmlns:a16="http://schemas.microsoft.com/office/drawing/2014/main" id="{225CFD9A-5729-4D45-BA2F-EEB080DDB9CC}"/>
              </a:ext>
            </a:extLst>
          </p:cNvPr>
          <p:cNvPicPr>
            <a:picLocks noChangeAspect="1"/>
          </p:cNvPicPr>
          <p:nvPr/>
        </p:nvPicPr>
        <p:blipFill>
          <a:blip r:embed="rId2"/>
          <a:stretch>
            <a:fillRect/>
          </a:stretch>
        </p:blipFill>
        <p:spPr>
          <a:xfrm>
            <a:off x="128205" y="2365838"/>
            <a:ext cx="9055540" cy="3603736"/>
          </a:xfrm>
          <a:prstGeom prst="rect">
            <a:avLst/>
          </a:prstGeom>
        </p:spPr>
      </p:pic>
    </p:spTree>
    <p:extLst>
      <p:ext uri="{BB962C8B-B14F-4D97-AF65-F5344CB8AC3E}">
        <p14:creationId xmlns:p14="http://schemas.microsoft.com/office/powerpoint/2010/main" val="408478752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CC5E0D-68D7-4EBC-9EAD-E126E4323FB3}"/>
              </a:ext>
            </a:extLst>
          </p:cNvPr>
          <p:cNvSpPr>
            <a:spLocks noGrp="1"/>
          </p:cNvSpPr>
          <p:nvPr>
            <p:ph type="ctrTitle"/>
          </p:nvPr>
        </p:nvSpPr>
        <p:spPr/>
        <p:txBody>
          <a:bodyPr>
            <a:normAutofit fontScale="90000"/>
          </a:bodyPr>
          <a:lstStyle/>
          <a:p>
            <a:r>
              <a:rPr lang="en-029" dirty="0"/>
              <a:t>Scenarios and Drivers of Battery Analysis</a:t>
            </a:r>
          </a:p>
        </p:txBody>
      </p:sp>
      <p:sp>
        <p:nvSpPr>
          <p:cNvPr id="4" name="Content Placeholder 3">
            <a:extLst>
              <a:ext uri="{FF2B5EF4-FFF2-40B4-BE49-F238E27FC236}">
                <a16:creationId xmlns:a16="http://schemas.microsoft.com/office/drawing/2014/main" id="{30D250BE-B321-445B-A087-7F229E1A6F04}"/>
              </a:ext>
            </a:extLst>
          </p:cNvPr>
          <p:cNvSpPr>
            <a:spLocks noGrp="1"/>
          </p:cNvSpPr>
          <p:nvPr>
            <p:ph type="body" sz="quarter" idx="13"/>
          </p:nvPr>
        </p:nvSpPr>
        <p:spPr/>
        <p:txBody>
          <a:bodyPr>
            <a:normAutofit fontScale="85000" lnSpcReduction="20000"/>
          </a:bodyPr>
          <a:lstStyle/>
          <a:p>
            <a:r>
              <a:rPr lang="en-US" dirty="0"/>
              <a:t>I present three cases with:</a:t>
            </a:r>
          </a:p>
          <a:p>
            <a:r>
              <a:rPr lang="en-US" dirty="0"/>
              <a:t>(1) no solar or battery; </a:t>
            </a:r>
          </a:p>
          <a:p>
            <a:r>
              <a:rPr lang="en-US" dirty="0"/>
              <a:t>(2) solar but no battery; </a:t>
            </a:r>
          </a:p>
          <a:p>
            <a:r>
              <a:rPr lang="en-US" dirty="0"/>
              <a:t>and (3) solar and battery. </a:t>
            </a:r>
          </a:p>
          <a:p>
            <a:r>
              <a:rPr lang="en-US" dirty="0"/>
              <a:t>In this hypothetical example, the case with solar and a battery produces the lowest costs.  But the results depend on many variables such as (1) the solar power pattern; (2) the load pattern; (3) the cost of solar power; (4) the carrying cost for batteries; (5) the cost of batteries; (6) the carrying cost of solar power; (7) the price of diesel fuel; (8) the capacity of the solar power; (9) the capacity of the batteries; (10) the efficiency losses of the batteries; (11) the battery storage duration; (12) the solar O&amp;M cost; (13) the battery O&amp;M cost; (14) the diesel variable O&amp;M; (15) required spinning reserve for the diesel; (16) changes in load from day to day; (17) changes in solar power from day to day; </a:t>
            </a:r>
          </a:p>
          <a:p>
            <a:r>
              <a:rPr lang="en-US" dirty="0"/>
              <a:t>That is a lot of variables and demonstrates the required complexity of the analysis.</a:t>
            </a:r>
            <a:endParaRPr lang="en-029" dirty="0"/>
          </a:p>
        </p:txBody>
      </p:sp>
    </p:spTree>
    <p:extLst>
      <p:ext uri="{BB962C8B-B14F-4D97-AF65-F5344CB8AC3E}">
        <p14:creationId xmlns:p14="http://schemas.microsoft.com/office/powerpoint/2010/main" val="4176314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0303FC-04BC-4E92-BCC3-3326E2DF3935}"/>
              </a:ext>
            </a:extLst>
          </p:cNvPr>
          <p:cNvSpPr>
            <a:spLocks noGrp="1"/>
          </p:cNvSpPr>
          <p:nvPr>
            <p:ph type="ctrTitle"/>
          </p:nvPr>
        </p:nvSpPr>
        <p:spPr/>
        <p:txBody>
          <a:bodyPr>
            <a:normAutofit fontScale="90000"/>
          </a:bodyPr>
          <a:lstStyle/>
          <a:p>
            <a:r>
              <a:rPr lang="en-029" dirty="0"/>
              <a:t>Case of No Solar or Battery in Microgrid</a:t>
            </a:r>
          </a:p>
        </p:txBody>
      </p:sp>
      <p:sp>
        <p:nvSpPr>
          <p:cNvPr id="4" name="Content Placeholder 3">
            <a:extLst>
              <a:ext uri="{FF2B5EF4-FFF2-40B4-BE49-F238E27FC236}">
                <a16:creationId xmlns:a16="http://schemas.microsoft.com/office/drawing/2014/main" id="{F10AAAA3-BB57-40DA-B37A-FF7F7E4C8339}"/>
              </a:ext>
            </a:extLst>
          </p:cNvPr>
          <p:cNvSpPr>
            <a:spLocks noGrp="1"/>
          </p:cNvSpPr>
          <p:nvPr>
            <p:ph type="body" sz="quarter" idx="13"/>
          </p:nvPr>
        </p:nvSpPr>
        <p:spPr>
          <a:xfrm>
            <a:off x="242609" y="1600200"/>
            <a:ext cx="8452818" cy="1755475"/>
          </a:xfrm>
        </p:spPr>
        <p:txBody>
          <a:bodyPr>
            <a:normAutofit fontScale="70000" lnSpcReduction="20000"/>
          </a:bodyPr>
          <a:lstStyle/>
          <a:p>
            <a:r>
              <a:rPr lang="en-US" dirty="0"/>
              <a:t>The screenshots of the summary pages shown below demonstrate how you may present the results of your analysis.  The general idea is that load after solar production must be derived from somewhere. In the microgrid case, the load could be met by paying for diesel power, producing solar power, or using of batteries (that really moves the loads around).  The costs of meeting load from diesel power; from solar power; or from batteries is shown on the summary page.  In the first example, there is only load with a picture of the load on the bottom left of the summary page. Note that the total annual cost of this alternative is 745,600 per year for energy of 3,402 MWH. There is no cost for the battery or for the solar panels. Importantly, the load is mainly during the night.</a:t>
            </a:r>
          </a:p>
          <a:p>
            <a:endParaRPr lang="en-029" dirty="0"/>
          </a:p>
        </p:txBody>
      </p:sp>
      <p:pic>
        <p:nvPicPr>
          <p:cNvPr id="7170" name="Picture 2" descr="http://edbodmer.com/wp-content/uploads/2018/06/case-2.jpg">
            <a:extLst>
              <a:ext uri="{FF2B5EF4-FFF2-40B4-BE49-F238E27FC236}">
                <a16:creationId xmlns:a16="http://schemas.microsoft.com/office/drawing/2014/main" id="{89140161-6D85-424A-93B1-23A030CBC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376" y="3415681"/>
            <a:ext cx="7282075" cy="2654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518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79763A-DC8D-4716-A9B1-710044DC197A}"/>
              </a:ext>
            </a:extLst>
          </p:cNvPr>
          <p:cNvSpPr>
            <a:spLocks noGrp="1"/>
          </p:cNvSpPr>
          <p:nvPr>
            <p:ph type="ctrTitle"/>
          </p:nvPr>
        </p:nvSpPr>
        <p:spPr/>
        <p:txBody>
          <a:bodyPr>
            <a:normAutofit fontScale="90000"/>
          </a:bodyPr>
          <a:lstStyle/>
          <a:p>
            <a:r>
              <a:rPr lang="en-US" dirty="0"/>
              <a:t>Estimates of the Cost of Ancillary Services</a:t>
            </a:r>
            <a:endParaRPr lang="en-CH" dirty="0"/>
          </a:p>
        </p:txBody>
      </p:sp>
      <p:sp>
        <p:nvSpPr>
          <p:cNvPr id="2" name="Content Placeholder 1">
            <a:extLst>
              <a:ext uri="{FF2B5EF4-FFF2-40B4-BE49-F238E27FC236}">
                <a16:creationId xmlns:a16="http://schemas.microsoft.com/office/drawing/2014/main" id="{C4D32249-556E-49FB-A1D1-481F402B2036}"/>
              </a:ext>
            </a:extLst>
          </p:cNvPr>
          <p:cNvSpPr>
            <a:spLocks noGrp="1"/>
          </p:cNvSpPr>
          <p:nvPr>
            <p:ph type="body" sz="quarter" idx="13"/>
          </p:nvPr>
        </p:nvSpPr>
        <p:spPr/>
        <p:txBody>
          <a:bodyPr/>
          <a:lstStyle/>
          <a:p>
            <a:r>
              <a:rPr lang="en-US" dirty="0"/>
              <a:t>Survey of Costs</a:t>
            </a:r>
          </a:p>
          <a:p>
            <a:r>
              <a:rPr lang="en-US" dirty="0"/>
              <a:t>Example from Lazard Study</a:t>
            </a:r>
          </a:p>
          <a:p>
            <a:r>
              <a:rPr lang="en-US" dirty="0"/>
              <a:t>Short-term Marginal Cost of Ancillary Services versus Long-term Cost</a:t>
            </a:r>
          </a:p>
          <a:p>
            <a:r>
              <a:rPr lang="en-US" dirty="0"/>
              <a:t>Sources of for Market Price of Ancillary Services</a:t>
            </a:r>
          </a:p>
        </p:txBody>
      </p:sp>
      <p:sp>
        <p:nvSpPr>
          <p:cNvPr id="4" name="Slide Number Placeholder 3">
            <a:extLst>
              <a:ext uri="{FF2B5EF4-FFF2-40B4-BE49-F238E27FC236}">
                <a16:creationId xmlns:a16="http://schemas.microsoft.com/office/drawing/2014/main" id="{51BA99C0-8960-4B8E-9AE6-DF18121F724B}"/>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17</a:t>
            </a:fld>
            <a:endParaRPr lang="ko-KR" altLang="en-US" dirty="0"/>
          </a:p>
        </p:txBody>
      </p:sp>
    </p:spTree>
    <p:extLst>
      <p:ext uri="{BB962C8B-B14F-4D97-AF65-F5344CB8AC3E}">
        <p14:creationId xmlns:p14="http://schemas.microsoft.com/office/powerpoint/2010/main" val="40604143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D959BC-D9A1-436D-AC04-78E53BA62C9B}"/>
              </a:ext>
            </a:extLst>
          </p:cNvPr>
          <p:cNvSpPr>
            <a:spLocks noGrp="1"/>
          </p:cNvSpPr>
          <p:nvPr>
            <p:ph type="ctrTitle"/>
          </p:nvPr>
        </p:nvSpPr>
        <p:spPr/>
        <p:txBody>
          <a:bodyPr/>
          <a:lstStyle/>
          <a:p>
            <a:r>
              <a:rPr lang="en-029" dirty="0"/>
              <a:t>Case with Only Solar Power</a:t>
            </a:r>
          </a:p>
        </p:txBody>
      </p:sp>
      <p:sp>
        <p:nvSpPr>
          <p:cNvPr id="4" name="Content Placeholder 3">
            <a:extLst>
              <a:ext uri="{FF2B5EF4-FFF2-40B4-BE49-F238E27FC236}">
                <a16:creationId xmlns:a16="http://schemas.microsoft.com/office/drawing/2014/main" id="{A251ED7E-EDCC-4B4A-9E19-8539E4077C78}"/>
              </a:ext>
            </a:extLst>
          </p:cNvPr>
          <p:cNvSpPr>
            <a:spLocks noGrp="1"/>
          </p:cNvSpPr>
          <p:nvPr>
            <p:ph type="body" sz="quarter" idx="13"/>
          </p:nvPr>
        </p:nvSpPr>
        <p:spPr>
          <a:xfrm>
            <a:off x="242608" y="1600201"/>
            <a:ext cx="8426939" cy="2109158"/>
          </a:xfrm>
        </p:spPr>
        <p:txBody>
          <a:bodyPr>
            <a:normAutofit fontScale="85000" lnSpcReduction="10000"/>
          </a:bodyPr>
          <a:lstStyle/>
          <a:p>
            <a:r>
              <a:rPr lang="en-US" sz="2400" dirty="0"/>
              <a:t>The second case is a case where solar power is added to the microgrid. Solar power is very advantageous, but the problem is that the solar power is not used when most of the electricity is needed. The advantage of solar power can be evaluated by comparing the real LCOE of solar power with the energy cost of the diesel power. It may be beneficial to put more solar capacity into the system than the peak load depending on the cost of solar power and the pattern of the sunlight.  You can press the button to optimize the amount of the solar power. In the case below, the optimal solar power is 400.</a:t>
            </a:r>
            <a:endParaRPr lang="en-029" sz="2400" dirty="0"/>
          </a:p>
        </p:txBody>
      </p:sp>
      <p:pic>
        <p:nvPicPr>
          <p:cNvPr id="8194" name="Picture 2" descr="http://edbodmer.com/wp-content/uploads/2018/06/Microgrid-Solar-Case.jpg">
            <a:extLst>
              <a:ext uri="{FF2B5EF4-FFF2-40B4-BE49-F238E27FC236}">
                <a16:creationId xmlns:a16="http://schemas.microsoft.com/office/drawing/2014/main" id="{286759C8-24EE-4EB1-9099-0402CCE9EB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062" y="3709359"/>
            <a:ext cx="6884030" cy="2506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96920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8C44D8-45F8-4693-A074-F84B853E1143}"/>
              </a:ext>
            </a:extLst>
          </p:cNvPr>
          <p:cNvSpPr>
            <a:spLocks noGrp="1"/>
          </p:cNvSpPr>
          <p:nvPr>
            <p:ph type="ctrTitle"/>
          </p:nvPr>
        </p:nvSpPr>
        <p:spPr/>
        <p:txBody>
          <a:bodyPr/>
          <a:lstStyle/>
          <a:p>
            <a:r>
              <a:rPr lang="en-029" dirty="0"/>
              <a:t>Microgrid Case with Solar and Battery</a:t>
            </a:r>
          </a:p>
        </p:txBody>
      </p:sp>
      <p:sp>
        <p:nvSpPr>
          <p:cNvPr id="4" name="Content Placeholder 3">
            <a:extLst>
              <a:ext uri="{FF2B5EF4-FFF2-40B4-BE49-F238E27FC236}">
                <a16:creationId xmlns:a16="http://schemas.microsoft.com/office/drawing/2014/main" id="{9A3029D0-F255-4321-9227-DCD4752D25CA}"/>
              </a:ext>
            </a:extLst>
          </p:cNvPr>
          <p:cNvSpPr>
            <a:spLocks noGrp="1"/>
          </p:cNvSpPr>
          <p:nvPr>
            <p:ph type="body" sz="quarter" idx="13"/>
          </p:nvPr>
        </p:nvSpPr>
        <p:spPr>
          <a:xfrm>
            <a:off x="242609" y="1600200"/>
            <a:ext cx="8564962" cy="1419045"/>
          </a:xfrm>
        </p:spPr>
        <p:txBody>
          <a:bodyPr>
            <a:normAutofit fontScale="77500" lnSpcReduction="20000"/>
          </a:bodyPr>
          <a:lstStyle/>
          <a:p>
            <a:r>
              <a:rPr lang="en-US" dirty="0"/>
              <a:t>The case with non-coincident load (i.e. load that has a different pattern to the solar pattern) along with batteries and with solar capacity is shown below. In this case the surplus solar power can be moved to the night time hours.  In this case the optimize saving for the diesel versus the surplus solar power must be high enough to cover the cost of the battery.  As with other cases you can optimize the size of the solar capacity, the size of the battery and the operation of the battery.</a:t>
            </a:r>
          </a:p>
        </p:txBody>
      </p:sp>
      <p:pic>
        <p:nvPicPr>
          <p:cNvPr id="1026" name="Picture 2" descr="http://edbodmer.com/wp-content/uploads/2018/06/Microgrid-Case-with-Battery.jpg">
            <a:extLst>
              <a:ext uri="{FF2B5EF4-FFF2-40B4-BE49-F238E27FC236}">
                <a16:creationId xmlns:a16="http://schemas.microsoft.com/office/drawing/2014/main" id="{5365C74E-063C-4D3B-A115-61FCB7287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90" y="3178654"/>
            <a:ext cx="7543800"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05367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37BAAF-E1EB-4922-8864-BC3012121858}"/>
              </a:ext>
            </a:extLst>
          </p:cNvPr>
          <p:cNvSpPr>
            <a:spLocks noGrp="1"/>
          </p:cNvSpPr>
          <p:nvPr>
            <p:ph type="ctrTitle"/>
          </p:nvPr>
        </p:nvSpPr>
        <p:spPr/>
        <p:txBody>
          <a:bodyPr>
            <a:normAutofit fontScale="90000"/>
          </a:bodyPr>
          <a:lstStyle/>
          <a:p>
            <a:r>
              <a:rPr lang="en-029" dirty="0"/>
              <a:t>Optimisation with Higher Carrying Charge Rate</a:t>
            </a:r>
          </a:p>
        </p:txBody>
      </p:sp>
      <p:sp>
        <p:nvSpPr>
          <p:cNvPr id="2" name="Content Placeholder 1">
            <a:extLst>
              <a:ext uri="{FF2B5EF4-FFF2-40B4-BE49-F238E27FC236}">
                <a16:creationId xmlns:a16="http://schemas.microsoft.com/office/drawing/2014/main" id="{410E3470-A8CB-4636-B91E-5B5B159B8D16}"/>
              </a:ext>
            </a:extLst>
          </p:cNvPr>
          <p:cNvSpPr>
            <a:spLocks noGrp="1"/>
          </p:cNvSpPr>
          <p:nvPr>
            <p:ph type="body" sz="quarter" idx="13"/>
          </p:nvPr>
        </p:nvSpPr>
        <p:spPr/>
        <p:txBody>
          <a:bodyPr>
            <a:normAutofit/>
          </a:bodyPr>
          <a:lstStyle/>
          <a:p>
            <a:r>
              <a:rPr lang="en-US" dirty="0"/>
              <a:t>Financing cost and financing analysis is crucial in battery and solar analysis. </a:t>
            </a:r>
          </a:p>
          <a:p>
            <a:r>
              <a:rPr lang="en-US" dirty="0"/>
              <a:t>Both batteries and solar power are highly capital intensive with low operating costs relative to up-front capital costs.  This means the cost of capital is a major driver for the analysis. </a:t>
            </a:r>
          </a:p>
          <a:p>
            <a:r>
              <a:rPr lang="en-US" dirty="0"/>
              <a:t>Many factors including the construction period, the credit spread, the equity return, the debt to capital percent, the tax rate, the decommissioning and inflation rates can be expressed in a single number that I label the carrying charge rate.</a:t>
            </a:r>
          </a:p>
          <a:p>
            <a:r>
              <a:rPr lang="en-US" dirty="0"/>
              <a:t>There is really an entire project finance model underneath the carrying charge rate.  </a:t>
            </a:r>
          </a:p>
          <a:p>
            <a:endParaRPr lang="en-US" dirty="0"/>
          </a:p>
          <a:p>
            <a:endParaRPr lang="en-029" dirty="0"/>
          </a:p>
        </p:txBody>
      </p:sp>
      <p:sp>
        <p:nvSpPr>
          <p:cNvPr id="4" name="Slide Number Placeholder 3">
            <a:extLst>
              <a:ext uri="{FF2B5EF4-FFF2-40B4-BE49-F238E27FC236}">
                <a16:creationId xmlns:a16="http://schemas.microsoft.com/office/drawing/2014/main" id="{FFCACA8C-8C53-4665-8496-10DE0B954698}"/>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172</a:t>
            </a:fld>
            <a:endParaRPr lang="ko-KR" altLang="en-US" dirty="0"/>
          </a:p>
        </p:txBody>
      </p:sp>
    </p:spTree>
    <p:extLst>
      <p:ext uri="{BB962C8B-B14F-4D97-AF65-F5344CB8AC3E}">
        <p14:creationId xmlns:p14="http://schemas.microsoft.com/office/powerpoint/2010/main" val="308701381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7B8C4D-A8F6-4149-8565-58EE31FD9757}"/>
              </a:ext>
            </a:extLst>
          </p:cNvPr>
          <p:cNvSpPr>
            <a:spLocks noGrp="1"/>
          </p:cNvSpPr>
          <p:nvPr>
            <p:ph type="ctrTitle"/>
          </p:nvPr>
        </p:nvSpPr>
        <p:spPr/>
        <p:txBody>
          <a:bodyPr/>
          <a:lstStyle/>
          <a:p>
            <a:r>
              <a:rPr lang="en-029" dirty="0"/>
              <a:t>Low Carrying Charges and Solar Power</a:t>
            </a:r>
          </a:p>
        </p:txBody>
      </p:sp>
      <p:sp>
        <p:nvSpPr>
          <p:cNvPr id="4" name="Content Placeholder 3">
            <a:extLst>
              <a:ext uri="{FF2B5EF4-FFF2-40B4-BE49-F238E27FC236}">
                <a16:creationId xmlns:a16="http://schemas.microsoft.com/office/drawing/2014/main" id="{BFA3C258-4550-4FE7-A121-7B23E503C281}"/>
              </a:ext>
            </a:extLst>
          </p:cNvPr>
          <p:cNvSpPr>
            <a:spLocks noGrp="1"/>
          </p:cNvSpPr>
          <p:nvPr>
            <p:ph type="body" sz="quarter" idx="13"/>
          </p:nvPr>
        </p:nvSpPr>
        <p:spPr>
          <a:xfrm>
            <a:off x="242608" y="1600200"/>
            <a:ext cx="8383807" cy="1953883"/>
          </a:xfrm>
        </p:spPr>
        <p:txBody>
          <a:bodyPr>
            <a:normAutofit fontScale="77500" lnSpcReduction="20000"/>
          </a:bodyPr>
          <a:lstStyle/>
          <a:p>
            <a:r>
              <a:rPr lang="en-US" dirty="0"/>
              <a:t>To introduce the importance of the carrying charge, I have used the microgrid analysis with different carrying charge rates.  In subsequent sections of this page I explain how to compute the carrying charge in a step by step manner. First take the case with only solar in no batteries in the case where the electricity usage over a day is similar to pattern of solar power.  This is what I have labeled the coincident case.  In the first case I use a carrying charge rate of 6% and in the second case I use a carrying charge of 11%.  In the first case, using solar is economic as shown in the screenshot below.  In the case with a 6% carrying charge, the savings from paying fixed costs offset the cost of paying diesel fuel.</a:t>
            </a:r>
          </a:p>
          <a:p>
            <a:endParaRPr lang="en-029" dirty="0"/>
          </a:p>
        </p:txBody>
      </p:sp>
      <p:pic>
        <p:nvPicPr>
          <p:cNvPr id="4098" name="Picture 2" descr="http://edbodmer.com/wp-content/uploads/2018/06/Solar-Low-Carrying-Charge.jpg">
            <a:extLst>
              <a:ext uri="{FF2B5EF4-FFF2-40B4-BE49-F238E27FC236}">
                <a16:creationId xmlns:a16="http://schemas.microsoft.com/office/drawing/2014/main" id="{981A0E73-F801-4CD6-BDAB-B751F4173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818" y="3554084"/>
            <a:ext cx="6632853" cy="2432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61831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AB78CF-2705-413D-A746-12A51EF0070B}"/>
              </a:ext>
            </a:extLst>
          </p:cNvPr>
          <p:cNvSpPr>
            <a:spLocks noGrp="1"/>
          </p:cNvSpPr>
          <p:nvPr>
            <p:ph type="ctrTitle"/>
          </p:nvPr>
        </p:nvSpPr>
        <p:spPr/>
        <p:txBody>
          <a:bodyPr/>
          <a:lstStyle/>
          <a:p>
            <a:r>
              <a:rPr lang="en-029" dirty="0"/>
              <a:t>Solar with Higher Carrying Charge Rate</a:t>
            </a:r>
          </a:p>
        </p:txBody>
      </p:sp>
      <p:sp>
        <p:nvSpPr>
          <p:cNvPr id="4" name="Content Placeholder 3">
            <a:extLst>
              <a:ext uri="{FF2B5EF4-FFF2-40B4-BE49-F238E27FC236}">
                <a16:creationId xmlns:a16="http://schemas.microsoft.com/office/drawing/2014/main" id="{94E3B81D-BD0A-401E-A8CE-9D41F95603A5}"/>
              </a:ext>
            </a:extLst>
          </p:cNvPr>
          <p:cNvSpPr>
            <a:spLocks noGrp="1"/>
          </p:cNvSpPr>
          <p:nvPr>
            <p:ph type="body" sz="quarter" idx="13"/>
          </p:nvPr>
        </p:nvSpPr>
        <p:spPr/>
        <p:txBody>
          <a:bodyPr>
            <a:normAutofit/>
          </a:bodyPr>
          <a:lstStyle/>
          <a:p>
            <a:r>
              <a:rPr lang="en-US" dirty="0"/>
              <a:t>In the case with a higher carrying charge, the solar is not economic as demonstrated in the screenshot below.  Here the costs that are spread into a single year of any solar power are more than the savings that can be achieved by using less diesel fuel. </a:t>
            </a:r>
          </a:p>
          <a:p>
            <a:endParaRPr lang="en-029" dirty="0"/>
          </a:p>
        </p:txBody>
      </p:sp>
      <p:pic>
        <p:nvPicPr>
          <p:cNvPr id="5122" name="Picture 2" descr="http://edbodmer.com/wp-content/uploads/2018/06/Solar-High-Carring-Charge.jpg">
            <a:extLst>
              <a:ext uri="{FF2B5EF4-FFF2-40B4-BE49-F238E27FC236}">
                <a16:creationId xmlns:a16="http://schemas.microsoft.com/office/drawing/2014/main" id="{0A08E476-C48D-46CE-96ED-EBD140C75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782" y="3312583"/>
            <a:ext cx="7248525" cy="264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6386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E3FB9-8A1A-4BE5-B8D9-678FB2CB55BE}"/>
              </a:ext>
            </a:extLst>
          </p:cNvPr>
          <p:cNvSpPr>
            <a:spLocks noGrp="1"/>
          </p:cNvSpPr>
          <p:nvPr>
            <p:ph type="ctrTitle"/>
          </p:nvPr>
        </p:nvSpPr>
        <p:spPr/>
        <p:txBody>
          <a:bodyPr/>
          <a:lstStyle/>
          <a:p>
            <a:r>
              <a:rPr lang="en-029" dirty="0"/>
              <a:t>Battery Analysis in Retail Rate Context</a:t>
            </a:r>
          </a:p>
        </p:txBody>
      </p:sp>
    </p:spTree>
    <p:extLst>
      <p:ext uri="{BB962C8B-B14F-4D97-AF65-F5344CB8AC3E}">
        <p14:creationId xmlns:p14="http://schemas.microsoft.com/office/powerpoint/2010/main" val="357701216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6FCA89-ADA9-4E98-B479-7049801A51E5}"/>
              </a:ext>
            </a:extLst>
          </p:cNvPr>
          <p:cNvSpPr>
            <a:spLocks noGrp="1"/>
          </p:cNvSpPr>
          <p:nvPr>
            <p:ph type="ctrTitle"/>
          </p:nvPr>
        </p:nvSpPr>
        <p:spPr/>
        <p:txBody>
          <a:bodyPr/>
          <a:lstStyle/>
          <a:p>
            <a:r>
              <a:rPr lang="en-029" dirty="0"/>
              <a:t>Introduction to Retail Rate Analysis</a:t>
            </a:r>
          </a:p>
        </p:txBody>
      </p:sp>
      <p:sp>
        <p:nvSpPr>
          <p:cNvPr id="4" name="Content Placeholder 3">
            <a:extLst>
              <a:ext uri="{FF2B5EF4-FFF2-40B4-BE49-F238E27FC236}">
                <a16:creationId xmlns:a16="http://schemas.microsoft.com/office/drawing/2014/main" id="{14311FE7-F3C8-4FDC-ABBF-DFFC93396F0F}"/>
              </a:ext>
            </a:extLst>
          </p:cNvPr>
          <p:cNvSpPr>
            <a:spLocks noGrp="1"/>
          </p:cNvSpPr>
          <p:nvPr>
            <p:ph type="body" sz="quarter" idx="13"/>
          </p:nvPr>
        </p:nvSpPr>
        <p:spPr/>
        <p:txBody>
          <a:bodyPr>
            <a:normAutofit/>
          </a:bodyPr>
          <a:lstStyle/>
          <a:p>
            <a:r>
              <a:rPr lang="en-US" sz="2400" dirty="0"/>
              <a:t>Retail electricity bills can depend on a demand charge and the general idea is to examine whether peak load and therefore demand charges can be reduced by using batteries to reduce load during peak periods. </a:t>
            </a:r>
          </a:p>
          <a:p>
            <a:r>
              <a:rPr lang="en-US" sz="2400" dirty="0"/>
              <a:t>If demand is reduced during peak periods it is offset by increasing load during off-peak periods. </a:t>
            </a:r>
          </a:p>
          <a:p>
            <a:r>
              <a:rPr lang="en-US" sz="2400" dirty="0"/>
              <a:t>In the next slides, battery analysis is added to the retail rate analysis where the case without batteries is presented and compared to cases with batteries and no solar; to cases with batteries and solar; and to a case with only solar.</a:t>
            </a:r>
          </a:p>
          <a:p>
            <a:endParaRPr lang="en-029" sz="2400" dirty="0"/>
          </a:p>
        </p:txBody>
      </p:sp>
    </p:spTree>
    <p:extLst>
      <p:ext uri="{BB962C8B-B14F-4D97-AF65-F5344CB8AC3E}">
        <p14:creationId xmlns:p14="http://schemas.microsoft.com/office/powerpoint/2010/main" val="360859121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6B471F-EC93-4DE5-83F9-E82291CF6003}"/>
              </a:ext>
            </a:extLst>
          </p:cNvPr>
          <p:cNvSpPr>
            <a:spLocks noGrp="1"/>
          </p:cNvSpPr>
          <p:nvPr>
            <p:ph type="ctrTitle"/>
          </p:nvPr>
        </p:nvSpPr>
        <p:spPr/>
        <p:txBody>
          <a:bodyPr/>
          <a:lstStyle/>
          <a:p>
            <a:r>
              <a:rPr lang="en-US" dirty="0"/>
              <a:t>Setting-up Retail Rate Analysis</a:t>
            </a:r>
            <a:endParaRPr lang="en-CH" dirty="0"/>
          </a:p>
        </p:txBody>
      </p:sp>
      <p:sp>
        <p:nvSpPr>
          <p:cNvPr id="2" name="Content Placeholder 1">
            <a:extLst>
              <a:ext uri="{FF2B5EF4-FFF2-40B4-BE49-F238E27FC236}">
                <a16:creationId xmlns:a16="http://schemas.microsoft.com/office/drawing/2014/main" id="{2D4918FD-3E73-4771-AB14-E85D5D2A2DAC}"/>
              </a:ext>
            </a:extLst>
          </p:cNvPr>
          <p:cNvSpPr>
            <a:spLocks noGrp="1"/>
          </p:cNvSpPr>
          <p:nvPr>
            <p:ph type="body" sz="quarter" idx="13"/>
          </p:nvPr>
        </p:nvSpPr>
        <p:spPr/>
        <p:txBody>
          <a:bodyPr/>
          <a:lstStyle/>
          <a:p>
            <a:r>
              <a:rPr lang="en-US" dirty="0"/>
              <a:t>In making retail rate analysis the first step is understanding how demand charges and off-peak as well as on-peak energy charges.</a:t>
            </a:r>
          </a:p>
          <a:p>
            <a:endParaRPr lang="en-CH" dirty="0"/>
          </a:p>
        </p:txBody>
      </p:sp>
      <p:sp>
        <p:nvSpPr>
          <p:cNvPr id="4" name="Slide Number Placeholder 3">
            <a:extLst>
              <a:ext uri="{FF2B5EF4-FFF2-40B4-BE49-F238E27FC236}">
                <a16:creationId xmlns:a16="http://schemas.microsoft.com/office/drawing/2014/main" id="{101E17CA-1D76-4FD2-B359-9EAABB272835}"/>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177</a:t>
            </a:fld>
            <a:endParaRPr lang="ko-KR" altLang="en-US" dirty="0"/>
          </a:p>
        </p:txBody>
      </p:sp>
      <p:pic>
        <p:nvPicPr>
          <p:cNvPr id="5" name="Picture 4">
            <a:extLst>
              <a:ext uri="{FF2B5EF4-FFF2-40B4-BE49-F238E27FC236}">
                <a16:creationId xmlns:a16="http://schemas.microsoft.com/office/drawing/2014/main" id="{A1076001-D0F9-4C1F-8E39-B944AB607F28}"/>
              </a:ext>
            </a:extLst>
          </p:cNvPr>
          <p:cNvPicPr>
            <a:picLocks noChangeAspect="1"/>
          </p:cNvPicPr>
          <p:nvPr/>
        </p:nvPicPr>
        <p:blipFill>
          <a:blip r:embed="rId2"/>
          <a:stretch>
            <a:fillRect/>
          </a:stretch>
        </p:blipFill>
        <p:spPr>
          <a:xfrm>
            <a:off x="366172" y="3007660"/>
            <a:ext cx="8411656" cy="2961914"/>
          </a:xfrm>
          <a:prstGeom prst="rect">
            <a:avLst/>
          </a:prstGeom>
        </p:spPr>
      </p:pic>
    </p:spTree>
    <p:extLst>
      <p:ext uri="{BB962C8B-B14F-4D97-AF65-F5344CB8AC3E}">
        <p14:creationId xmlns:p14="http://schemas.microsoft.com/office/powerpoint/2010/main" val="91001634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AFF188-4C5F-4EE0-A9DD-A8312EF48F43}"/>
              </a:ext>
            </a:extLst>
          </p:cNvPr>
          <p:cNvSpPr>
            <a:spLocks noGrp="1"/>
          </p:cNvSpPr>
          <p:nvPr>
            <p:ph type="ctrTitle"/>
          </p:nvPr>
        </p:nvSpPr>
        <p:spPr/>
        <p:txBody>
          <a:bodyPr/>
          <a:lstStyle/>
          <a:p>
            <a:r>
              <a:rPr lang="en-US" dirty="0"/>
              <a:t>Mexico Example</a:t>
            </a:r>
            <a:endParaRPr lang="en-CH" dirty="0"/>
          </a:p>
        </p:txBody>
      </p:sp>
      <p:sp>
        <p:nvSpPr>
          <p:cNvPr id="2" name="Content Placeholder 1">
            <a:extLst>
              <a:ext uri="{FF2B5EF4-FFF2-40B4-BE49-F238E27FC236}">
                <a16:creationId xmlns:a16="http://schemas.microsoft.com/office/drawing/2014/main" id="{B6F22EE0-8C8F-4E90-B2BB-769227C9405B}"/>
              </a:ext>
            </a:extLst>
          </p:cNvPr>
          <p:cNvSpPr>
            <a:spLocks noGrp="1"/>
          </p:cNvSpPr>
          <p:nvPr>
            <p:ph type="body" sz="quarter" idx="13"/>
          </p:nvPr>
        </p:nvSpPr>
        <p:spPr/>
        <p:txBody>
          <a:bodyPr/>
          <a:lstStyle/>
          <a:p>
            <a:r>
              <a:rPr lang="en-US" dirty="0"/>
              <a:t>High Peak Demand Charge and Small Window for Computing the Peak Demand</a:t>
            </a:r>
          </a:p>
          <a:p>
            <a:endParaRPr lang="en-CH" dirty="0"/>
          </a:p>
        </p:txBody>
      </p:sp>
      <p:sp>
        <p:nvSpPr>
          <p:cNvPr id="4" name="Slide Number Placeholder 3">
            <a:extLst>
              <a:ext uri="{FF2B5EF4-FFF2-40B4-BE49-F238E27FC236}">
                <a16:creationId xmlns:a16="http://schemas.microsoft.com/office/drawing/2014/main" id="{D75D6703-3D64-4A9B-A86B-98D57833DEC7}"/>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178</a:t>
            </a:fld>
            <a:endParaRPr lang="ko-KR" altLang="en-US" dirty="0"/>
          </a:p>
        </p:txBody>
      </p:sp>
      <p:pic>
        <p:nvPicPr>
          <p:cNvPr id="5" name="Picture 4">
            <a:extLst>
              <a:ext uri="{FF2B5EF4-FFF2-40B4-BE49-F238E27FC236}">
                <a16:creationId xmlns:a16="http://schemas.microsoft.com/office/drawing/2014/main" id="{9BBA9979-987E-4E4D-9870-4B3A299F1EF9}"/>
              </a:ext>
            </a:extLst>
          </p:cNvPr>
          <p:cNvPicPr>
            <a:picLocks noChangeAspect="1"/>
          </p:cNvPicPr>
          <p:nvPr/>
        </p:nvPicPr>
        <p:blipFill>
          <a:blip r:embed="rId2"/>
          <a:stretch>
            <a:fillRect/>
          </a:stretch>
        </p:blipFill>
        <p:spPr>
          <a:xfrm>
            <a:off x="385762" y="2324932"/>
            <a:ext cx="7167563" cy="3811384"/>
          </a:xfrm>
          <a:prstGeom prst="rect">
            <a:avLst/>
          </a:prstGeom>
        </p:spPr>
      </p:pic>
    </p:spTree>
    <p:extLst>
      <p:ext uri="{BB962C8B-B14F-4D97-AF65-F5344CB8AC3E}">
        <p14:creationId xmlns:p14="http://schemas.microsoft.com/office/powerpoint/2010/main" val="116566194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8BFFD9-5F8F-41BE-85EC-0FC7BD862518}"/>
              </a:ext>
            </a:extLst>
          </p:cNvPr>
          <p:cNvSpPr>
            <a:spLocks noGrp="1"/>
          </p:cNvSpPr>
          <p:nvPr>
            <p:ph type="ctrTitle"/>
          </p:nvPr>
        </p:nvSpPr>
        <p:spPr/>
        <p:txBody>
          <a:bodyPr>
            <a:normAutofit fontScale="90000"/>
          </a:bodyPr>
          <a:lstStyle/>
          <a:p>
            <a:r>
              <a:rPr lang="en-029" dirty="0"/>
              <a:t>Retail Electricity Bills and Demand Charges</a:t>
            </a:r>
          </a:p>
        </p:txBody>
      </p:sp>
      <p:sp>
        <p:nvSpPr>
          <p:cNvPr id="4" name="Content Placeholder 3">
            <a:extLst>
              <a:ext uri="{FF2B5EF4-FFF2-40B4-BE49-F238E27FC236}">
                <a16:creationId xmlns:a16="http://schemas.microsoft.com/office/drawing/2014/main" id="{EE05B49F-13C8-4091-913D-F4AE7D15D089}"/>
              </a:ext>
            </a:extLst>
          </p:cNvPr>
          <p:cNvSpPr>
            <a:spLocks noGrp="1"/>
          </p:cNvSpPr>
          <p:nvPr>
            <p:ph type="body" sz="quarter" idx="13"/>
          </p:nvPr>
        </p:nvSpPr>
        <p:spPr/>
        <p:txBody>
          <a:bodyPr>
            <a:normAutofit/>
          </a:bodyPr>
          <a:lstStyle/>
          <a:p>
            <a:r>
              <a:rPr lang="en-US" sz="1600" dirty="0"/>
              <a:t>The screenshot below demonstrates how results of the retail rate analysis are presented.  The general idea is that retail electricity use per hour (load) after solar production must be derived from somewhere. It can be met by paying retail rates, production of solar power, or use of batteries (that really moves the loads around).  The costs of meeting load from retail rates; from solar power; or from batteries is shown on the summary page.  In the first example, there is only retail load with a picture of the load on the bottom left of the summary page. Note that the total annual cost of this alternative is 991,145 per year for a demand of 1,200 kW and energy of 7,198 MWH. The cost of electricity is a function of the peak load with drives the demand charge and the energy which drives the energy charge. In this case the demand charge is USD 9.74 per month and the energy charge is a very high level of more than 11 US cents per kWh. Computation of the retail rate for the year (with the absurd assumption that the load is the same every day) is shown in the right column. There is no cost for the battery or for the solar panels.</a:t>
            </a:r>
          </a:p>
        </p:txBody>
      </p:sp>
      <p:pic>
        <p:nvPicPr>
          <p:cNvPr id="1028" name="Picture 4" descr="http://edbodmer.com/wp-content/uploads/2018/06/Case-1-No-Battery-or-Solar.jpg">
            <a:extLst>
              <a:ext uri="{FF2B5EF4-FFF2-40B4-BE49-F238E27FC236}">
                <a16:creationId xmlns:a16="http://schemas.microsoft.com/office/drawing/2014/main" id="{1A00265C-A38F-484B-AA0B-F9625566D3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874" y="3755415"/>
            <a:ext cx="8547878" cy="290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088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E74E88-14F7-4573-A78C-0FE3D0906FBE}"/>
              </a:ext>
            </a:extLst>
          </p:cNvPr>
          <p:cNvSpPr>
            <a:spLocks noGrp="1"/>
          </p:cNvSpPr>
          <p:nvPr>
            <p:ph type="ctrTitle"/>
          </p:nvPr>
        </p:nvSpPr>
        <p:spPr/>
        <p:txBody>
          <a:bodyPr>
            <a:normAutofit fontScale="90000"/>
          </a:bodyPr>
          <a:lstStyle/>
          <a:p>
            <a:r>
              <a:rPr lang="en-US" dirty="0"/>
              <a:t>Rewards and Risks from Battery Business Opportunities</a:t>
            </a:r>
            <a:endParaRPr lang="en-CH" dirty="0"/>
          </a:p>
        </p:txBody>
      </p:sp>
      <p:sp>
        <p:nvSpPr>
          <p:cNvPr id="2" name="Content Placeholder 1">
            <a:extLst>
              <a:ext uri="{FF2B5EF4-FFF2-40B4-BE49-F238E27FC236}">
                <a16:creationId xmlns:a16="http://schemas.microsoft.com/office/drawing/2014/main" id="{AF8D3F4C-7E1C-442F-813A-38E4FA32BD77}"/>
              </a:ext>
            </a:extLst>
          </p:cNvPr>
          <p:cNvSpPr>
            <a:spLocks noGrp="1"/>
          </p:cNvSpPr>
          <p:nvPr>
            <p:ph type="body" sz="quarter" idx="13"/>
          </p:nvPr>
        </p:nvSpPr>
        <p:spPr/>
        <p:txBody>
          <a:bodyPr>
            <a:normAutofit/>
          </a:bodyPr>
          <a:lstStyle/>
          <a:p>
            <a:r>
              <a:rPr lang="en-US" dirty="0"/>
              <a:t>Problems addressed by batteries and storage</a:t>
            </a:r>
          </a:p>
          <a:p>
            <a:r>
              <a:rPr lang="en-US" dirty="0"/>
              <a:t>Essential grounding in the core cost issues for storage analysis (cost/kWh, life, degradation, losses, depth of discharge, cycles).</a:t>
            </a:r>
          </a:p>
          <a:p>
            <a:r>
              <a:rPr lang="en-US" dirty="0"/>
              <a:t>Competing storage technologies and alternatives to batteries including hydrogen</a:t>
            </a:r>
          </a:p>
          <a:p>
            <a:r>
              <a:rPr lang="en-US" dirty="0"/>
              <a:t>Growth in storage and drivers of growth </a:t>
            </a:r>
          </a:p>
          <a:p>
            <a:r>
              <a:rPr lang="en-US" dirty="0"/>
              <a:t>Impacts of storage on electricity players with different deployment timescales</a:t>
            </a:r>
          </a:p>
          <a:p>
            <a:endParaRPr lang="en-CH" dirty="0"/>
          </a:p>
        </p:txBody>
      </p:sp>
      <p:sp>
        <p:nvSpPr>
          <p:cNvPr id="4" name="Slide Number Placeholder 3">
            <a:extLst>
              <a:ext uri="{FF2B5EF4-FFF2-40B4-BE49-F238E27FC236}">
                <a16:creationId xmlns:a16="http://schemas.microsoft.com/office/drawing/2014/main" id="{2C9FD3FB-BB1F-48E8-B39E-84A0DA6BC4DB}"/>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18</a:t>
            </a:fld>
            <a:endParaRPr lang="ko-KR" altLang="en-US" dirty="0"/>
          </a:p>
        </p:txBody>
      </p:sp>
    </p:spTree>
    <p:extLst>
      <p:ext uri="{BB962C8B-B14F-4D97-AF65-F5344CB8AC3E}">
        <p14:creationId xmlns:p14="http://schemas.microsoft.com/office/powerpoint/2010/main" val="216306478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3B344A-528A-4EF1-A08B-78E1E5536B6F}"/>
              </a:ext>
            </a:extLst>
          </p:cNvPr>
          <p:cNvSpPr>
            <a:spLocks noGrp="1"/>
          </p:cNvSpPr>
          <p:nvPr>
            <p:ph type="ctrTitle"/>
          </p:nvPr>
        </p:nvSpPr>
        <p:spPr/>
        <p:txBody>
          <a:bodyPr/>
          <a:lstStyle/>
          <a:p>
            <a:r>
              <a:rPr lang="en-029" dirty="0"/>
              <a:t>Case with Batteries and Retail Rates</a:t>
            </a:r>
          </a:p>
        </p:txBody>
      </p:sp>
      <p:sp>
        <p:nvSpPr>
          <p:cNvPr id="4" name="Content Placeholder 3">
            <a:extLst>
              <a:ext uri="{FF2B5EF4-FFF2-40B4-BE49-F238E27FC236}">
                <a16:creationId xmlns:a16="http://schemas.microsoft.com/office/drawing/2014/main" id="{2388D823-333D-4248-BF10-B071E739546B}"/>
              </a:ext>
            </a:extLst>
          </p:cNvPr>
          <p:cNvSpPr>
            <a:spLocks noGrp="1"/>
          </p:cNvSpPr>
          <p:nvPr>
            <p:ph type="body" sz="quarter" idx="13"/>
          </p:nvPr>
        </p:nvSpPr>
        <p:spPr/>
        <p:txBody>
          <a:bodyPr>
            <a:normAutofit/>
          </a:bodyPr>
          <a:lstStyle/>
          <a:p>
            <a:r>
              <a:rPr lang="en-US" sz="1800" dirty="0"/>
              <a:t>In the second case, batteries are added to the retail analysis without solar power.  When adding batteries to the retail rate analysis, the size of the battery must be selected as well as how the battery will be operated. The operation of the battery is simulated with a set point where that determines how the load is flattened. This is makes the analysis more complex and is illustrated on the graph on the right. The battery analysis allows the blue load line to be flattened.  The off-peak loads increase and the on-peak loads are reduced.  The technical problem is finding the flat level of loads that produces the lowest cost or peak demand.  The manner in which batteries are charged and discharged is shown on the middle graph.  This graph demonstrates that more load is used for charging than for discharging because of the efficiency assumptions.</a:t>
            </a:r>
            <a:endParaRPr lang="en-029" sz="1800" dirty="0"/>
          </a:p>
        </p:txBody>
      </p:sp>
      <p:pic>
        <p:nvPicPr>
          <p:cNvPr id="2050" name="Picture 2" descr="http://edbodmer.com/wp-content/uploads/2018/06/Case-2-Retail-Rates-and-Battery.jpg">
            <a:extLst>
              <a:ext uri="{FF2B5EF4-FFF2-40B4-BE49-F238E27FC236}">
                <a16:creationId xmlns:a16="http://schemas.microsoft.com/office/drawing/2014/main" id="{598C706E-285C-440B-BF26-F119E93C4D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37100"/>
            <a:ext cx="8868697" cy="302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27966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08EEFE-B961-4E11-9370-26D4B1029754}"/>
              </a:ext>
            </a:extLst>
          </p:cNvPr>
          <p:cNvSpPr>
            <a:spLocks noGrp="1"/>
          </p:cNvSpPr>
          <p:nvPr>
            <p:ph type="ctrTitle"/>
          </p:nvPr>
        </p:nvSpPr>
        <p:spPr/>
        <p:txBody>
          <a:bodyPr/>
          <a:lstStyle/>
          <a:p>
            <a:r>
              <a:rPr lang="en-029" dirty="0"/>
              <a:t>Cost and Benefit Analysis of Batteries</a:t>
            </a:r>
          </a:p>
        </p:txBody>
      </p:sp>
      <p:sp>
        <p:nvSpPr>
          <p:cNvPr id="4" name="Content Placeholder 3">
            <a:extLst>
              <a:ext uri="{FF2B5EF4-FFF2-40B4-BE49-F238E27FC236}">
                <a16:creationId xmlns:a16="http://schemas.microsoft.com/office/drawing/2014/main" id="{D6AD1771-EC0F-4AAA-B08B-31566E16E824}"/>
              </a:ext>
            </a:extLst>
          </p:cNvPr>
          <p:cNvSpPr>
            <a:spLocks noGrp="1"/>
          </p:cNvSpPr>
          <p:nvPr>
            <p:ph type="body" sz="quarter" idx="13"/>
          </p:nvPr>
        </p:nvSpPr>
        <p:spPr/>
        <p:txBody>
          <a:bodyPr>
            <a:normAutofit/>
          </a:bodyPr>
          <a:lstStyle/>
          <a:p>
            <a:r>
              <a:rPr lang="en-US" dirty="0"/>
              <a:t>The electric rates are reduced in the scenario with batteries from 991,145 per year to 981, 548 per year because of the reduction in demand. </a:t>
            </a:r>
          </a:p>
          <a:p>
            <a:r>
              <a:rPr lang="en-US" dirty="0"/>
              <a:t>But this reduction in demand is offset by the fact that you must pay for the battery.  </a:t>
            </a:r>
          </a:p>
          <a:p>
            <a:r>
              <a:rPr lang="en-US" dirty="0"/>
              <a:t>The cost of batteries is evaluated with a carrying charge rate where up-front cost is allocated across years of the battery life to derive an annualized cost of the battery.  There is a whole financial model underneath the carrying charge rate that includes assumptions about interest rates, equity returns, decommissioning costs, degradation, capital structure and tax depreciation. </a:t>
            </a:r>
          </a:p>
          <a:p>
            <a:r>
              <a:rPr lang="en-US" dirty="0"/>
              <a:t>In the case shown with the screenshot above the battery cost is 192.88 per kW per year which is higher than the demand charge.  This means that more must be paid to reduce the demand than to increase demand.</a:t>
            </a:r>
          </a:p>
          <a:p>
            <a:endParaRPr lang="en-US" dirty="0"/>
          </a:p>
        </p:txBody>
      </p:sp>
    </p:spTree>
    <p:extLst>
      <p:ext uri="{BB962C8B-B14F-4D97-AF65-F5344CB8AC3E}">
        <p14:creationId xmlns:p14="http://schemas.microsoft.com/office/powerpoint/2010/main" val="305079230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416C26-DAB6-4C4F-868E-97E8433712EA}"/>
              </a:ext>
            </a:extLst>
          </p:cNvPr>
          <p:cNvSpPr>
            <a:spLocks noGrp="1"/>
          </p:cNvSpPr>
          <p:nvPr>
            <p:ph type="ctrTitle"/>
          </p:nvPr>
        </p:nvSpPr>
        <p:spPr/>
        <p:txBody>
          <a:bodyPr/>
          <a:lstStyle/>
          <a:p>
            <a:r>
              <a:rPr lang="en-029" dirty="0"/>
              <a:t>Operation of Batteries and Set-point</a:t>
            </a:r>
          </a:p>
        </p:txBody>
      </p:sp>
      <p:sp>
        <p:nvSpPr>
          <p:cNvPr id="4" name="Content Placeholder 3">
            <a:extLst>
              <a:ext uri="{FF2B5EF4-FFF2-40B4-BE49-F238E27FC236}">
                <a16:creationId xmlns:a16="http://schemas.microsoft.com/office/drawing/2014/main" id="{0EEF06E3-33AE-4422-B05E-B45DC4F90845}"/>
              </a:ext>
            </a:extLst>
          </p:cNvPr>
          <p:cNvSpPr>
            <a:spLocks noGrp="1"/>
          </p:cNvSpPr>
          <p:nvPr>
            <p:ph type="body" sz="quarter" idx="13"/>
          </p:nvPr>
        </p:nvSpPr>
        <p:spPr/>
        <p:txBody>
          <a:bodyPr>
            <a:normAutofit/>
          </a:bodyPr>
          <a:lstStyle/>
          <a:p>
            <a:r>
              <a:rPr lang="en-US" dirty="0"/>
              <a:t>The method of using a set-point and accumulating the battery storage is illustrated in the screenshot below.  When the electricity load is less than the set-point, the battery is charged.  When the load is greater than the set point, the battery is discharged.  The battery cannot be charged by more than its capacity.  The battery cannot be charged by more than the storage capacity of the battery.  The charging formula is illustrated in the screenshot below.</a:t>
            </a:r>
            <a:endParaRPr lang="en-029" dirty="0"/>
          </a:p>
          <a:p>
            <a:endParaRPr lang="en-029" dirty="0"/>
          </a:p>
          <a:p>
            <a:endParaRPr lang="en-029" dirty="0"/>
          </a:p>
        </p:txBody>
      </p:sp>
      <p:pic>
        <p:nvPicPr>
          <p:cNvPr id="3074" name="Picture 2" descr="http://edbodmer.com/wp-content/uploads/2018/06/Retail-Rate-Storage.jpg">
            <a:extLst>
              <a:ext uri="{FF2B5EF4-FFF2-40B4-BE49-F238E27FC236}">
                <a16:creationId xmlns:a16="http://schemas.microsoft.com/office/drawing/2014/main" id="{C316B827-2E90-4959-9536-128B8517F5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3866" y="2388938"/>
            <a:ext cx="6716268" cy="3765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52203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7284A6-2CC5-4692-B6A5-0B6A62F78F08}"/>
              </a:ext>
            </a:extLst>
          </p:cNvPr>
          <p:cNvSpPr>
            <a:spLocks noGrp="1"/>
          </p:cNvSpPr>
          <p:nvPr>
            <p:ph type="ctrTitle"/>
          </p:nvPr>
        </p:nvSpPr>
        <p:spPr/>
        <p:txBody>
          <a:bodyPr/>
          <a:lstStyle/>
          <a:p>
            <a:r>
              <a:rPr lang="en-029" dirty="0"/>
              <a:t>Formulas for Discharging Batteries</a:t>
            </a:r>
          </a:p>
        </p:txBody>
      </p:sp>
      <p:sp>
        <p:nvSpPr>
          <p:cNvPr id="4" name="Content Placeholder 3">
            <a:extLst>
              <a:ext uri="{FF2B5EF4-FFF2-40B4-BE49-F238E27FC236}">
                <a16:creationId xmlns:a16="http://schemas.microsoft.com/office/drawing/2014/main" id="{18B2F7B1-C1A7-476C-BF43-F4593476031E}"/>
              </a:ext>
            </a:extLst>
          </p:cNvPr>
          <p:cNvSpPr>
            <a:spLocks noGrp="1"/>
          </p:cNvSpPr>
          <p:nvPr>
            <p:ph type="body" sz="quarter" idx="13"/>
          </p:nvPr>
        </p:nvSpPr>
        <p:spPr/>
        <p:txBody>
          <a:bodyPr>
            <a:normAutofit/>
          </a:bodyPr>
          <a:lstStyle/>
          <a:p>
            <a:r>
              <a:rPr lang="en-US" dirty="0"/>
              <a:t>The set-point is computed using a function to minimize cost or minimize peak load.  The above screenshot demonstrates that how the set point is used with the MIN function to compute the charging.  For the discharge calculation, the MIN function is also used.  The discharge cannot be more than the capacity of the battery.  The discharge cannot be more than the amount of energy in storage. The discharge should not be more than the amount computed from the set point.  This MIN function is demonstrated in the screenshot below.</a:t>
            </a:r>
            <a:endParaRPr lang="en-029" dirty="0"/>
          </a:p>
          <a:p>
            <a:endParaRPr lang="en-029" dirty="0"/>
          </a:p>
        </p:txBody>
      </p:sp>
      <p:pic>
        <p:nvPicPr>
          <p:cNvPr id="4098" name="Picture 2" descr="http://edbodmer.com/wp-content/uploads/2018/06/Storage-2.jpg">
            <a:extLst>
              <a:ext uri="{FF2B5EF4-FFF2-40B4-BE49-F238E27FC236}">
                <a16:creationId xmlns:a16="http://schemas.microsoft.com/office/drawing/2014/main" id="{6336DF8F-A390-4F97-8B3E-C8688907A8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447" y="2736552"/>
            <a:ext cx="7410450" cy="306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39326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9666A1-13D8-4165-8A13-A51F0DD823AE}"/>
              </a:ext>
            </a:extLst>
          </p:cNvPr>
          <p:cNvSpPr>
            <a:spLocks noGrp="1"/>
          </p:cNvSpPr>
          <p:nvPr>
            <p:ph type="ctrTitle"/>
          </p:nvPr>
        </p:nvSpPr>
        <p:spPr/>
        <p:txBody>
          <a:bodyPr/>
          <a:lstStyle/>
          <a:p>
            <a:r>
              <a:rPr lang="en-029" dirty="0"/>
              <a:t>Case with Retail Rates and Solar</a:t>
            </a:r>
          </a:p>
        </p:txBody>
      </p:sp>
      <p:sp>
        <p:nvSpPr>
          <p:cNvPr id="4" name="Content Placeholder 3">
            <a:extLst>
              <a:ext uri="{FF2B5EF4-FFF2-40B4-BE49-F238E27FC236}">
                <a16:creationId xmlns:a16="http://schemas.microsoft.com/office/drawing/2014/main" id="{D688B65E-472D-4B0C-848A-DA4A939F80CB}"/>
              </a:ext>
            </a:extLst>
          </p:cNvPr>
          <p:cNvSpPr>
            <a:spLocks noGrp="1"/>
          </p:cNvSpPr>
          <p:nvPr>
            <p:ph type="body" sz="quarter" idx="13"/>
          </p:nvPr>
        </p:nvSpPr>
        <p:spPr/>
        <p:txBody>
          <a:bodyPr>
            <a:normAutofit/>
          </a:bodyPr>
          <a:lstStyle/>
          <a:p>
            <a:r>
              <a:rPr lang="en-US" dirty="0"/>
              <a:t>The third case demonstrates the case with solar power and no battery.  You can change the amount of solar power and determine how much to install to minimize electricity rates.  There may be some hours when the amount of solar capacity exceeds the electricity load. Note that could compute the optimal amount of solar. When you put in different amounts of solar with the spinner box, you can look at the total cost.  You could make a data table or write a macro like the one below to evaluate the optimal amount of solar capacity.  The optimal amount may result in more solar power than can be used as illustrated in the screenshot below. </a:t>
            </a:r>
          </a:p>
          <a:p>
            <a:r>
              <a:rPr lang="en-US" dirty="0"/>
              <a:t>In this case a battery may be beneficial because the solar power can be used and then transferred to different time periods. Note that because of the energy price of USD 118 per MWH and the low cost of solar with a levelised cost of USD 32.99/MWH that the solar power reduces rates. This occurs even though solar is wasted and a demand charge must still be paid.</a:t>
            </a:r>
          </a:p>
          <a:p>
            <a:endParaRPr lang="en-029" dirty="0"/>
          </a:p>
          <a:p>
            <a:endParaRPr lang="en-029" dirty="0"/>
          </a:p>
        </p:txBody>
      </p:sp>
      <p:pic>
        <p:nvPicPr>
          <p:cNvPr id="5122" name="Picture 2" descr="http://edbodmer.com/wp-content/uploads/2018/06/Case-3-Retail-Rates-and-Solar.jpg">
            <a:extLst>
              <a:ext uri="{FF2B5EF4-FFF2-40B4-BE49-F238E27FC236}">
                <a16:creationId xmlns:a16="http://schemas.microsoft.com/office/drawing/2014/main" id="{DF64B64D-3522-4134-8410-BEDB1BDD51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094" y="3653928"/>
            <a:ext cx="7157811" cy="2451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24941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17CB89-526D-4BA3-B95A-BC3A27395814}"/>
              </a:ext>
            </a:extLst>
          </p:cNvPr>
          <p:cNvSpPr>
            <a:spLocks noGrp="1"/>
          </p:cNvSpPr>
          <p:nvPr>
            <p:ph type="ctrTitle"/>
          </p:nvPr>
        </p:nvSpPr>
        <p:spPr/>
        <p:txBody>
          <a:bodyPr>
            <a:normAutofit fontScale="90000"/>
          </a:bodyPr>
          <a:lstStyle/>
          <a:p>
            <a:r>
              <a:rPr lang="en-029" dirty="0"/>
              <a:t>Case with Retail Rates, Solar and Batteries</a:t>
            </a:r>
          </a:p>
        </p:txBody>
      </p:sp>
      <p:sp>
        <p:nvSpPr>
          <p:cNvPr id="4" name="Content Placeholder 3">
            <a:extLst>
              <a:ext uri="{FF2B5EF4-FFF2-40B4-BE49-F238E27FC236}">
                <a16:creationId xmlns:a16="http://schemas.microsoft.com/office/drawing/2014/main" id="{A26C385E-953E-4654-A52F-D4BA0C601F63}"/>
              </a:ext>
            </a:extLst>
          </p:cNvPr>
          <p:cNvSpPr>
            <a:spLocks noGrp="1"/>
          </p:cNvSpPr>
          <p:nvPr>
            <p:ph type="body" sz="quarter" idx="13"/>
          </p:nvPr>
        </p:nvSpPr>
        <p:spPr/>
        <p:txBody>
          <a:bodyPr>
            <a:normAutofit/>
          </a:bodyPr>
          <a:lstStyle/>
          <a:p>
            <a:r>
              <a:rPr lang="en-US" sz="2400" dirty="0"/>
              <a:t>The final case includes both solar and the battery in the retail rate analysis. In this case when the load after solar is less than zero, this load can be used to charge the battery. The case with both battery and solar shown in the screenshot below. You can try different battery sizes and then press the button to optimize the set-point.</a:t>
            </a:r>
          </a:p>
          <a:p>
            <a:pPr marL="0" indent="0">
              <a:buNone/>
            </a:pPr>
            <a:endParaRPr lang="en-US" sz="2400" dirty="0"/>
          </a:p>
          <a:p>
            <a:endParaRPr lang="en-029" sz="2400" dirty="0"/>
          </a:p>
          <a:p>
            <a:endParaRPr lang="en-029" sz="2400" dirty="0"/>
          </a:p>
        </p:txBody>
      </p:sp>
      <p:pic>
        <p:nvPicPr>
          <p:cNvPr id="6146" name="Picture 2" descr="http://edbodmer.com/wp-content/uploads/2018/06/Case-4-Battery-Solar-and-Rates.jpg">
            <a:extLst>
              <a:ext uri="{FF2B5EF4-FFF2-40B4-BE49-F238E27FC236}">
                <a16:creationId xmlns:a16="http://schemas.microsoft.com/office/drawing/2014/main" id="{5CE781EB-9225-493C-935D-A0E37DF53B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91" y="3429000"/>
            <a:ext cx="8960643" cy="3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59019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CF0A90-8565-4364-AFB1-F7F9629A7BBA}"/>
              </a:ext>
            </a:extLst>
          </p:cNvPr>
          <p:cNvSpPr>
            <a:spLocks noGrp="1"/>
          </p:cNvSpPr>
          <p:nvPr>
            <p:ph type="ctrTitle"/>
          </p:nvPr>
        </p:nvSpPr>
        <p:spPr/>
        <p:txBody>
          <a:bodyPr>
            <a:normAutofit fontScale="90000"/>
          </a:bodyPr>
          <a:lstStyle/>
          <a:p>
            <a:r>
              <a:rPr lang="en-029" dirty="0"/>
              <a:t>Case with Batteries and Solar in Microgrid</a:t>
            </a:r>
          </a:p>
        </p:txBody>
      </p:sp>
      <p:sp>
        <p:nvSpPr>
          <p:cNvPr id="2" name="Content Placeholder 1">
            <a:extLst>
              <a:ext uri="{FF2B5EF4-FFF2-40B4-BE49-F238E27FC236}">
                <a16:creationId xmlns:a16="http://schemas.microsoft.com/office/drawing/2014/main" id="{B039413F-DF62-4615-A96F-DBC9E0C95EBA}"/>
              </a:ext>
            </a:extLst>
          </p:cNvPr>
          <p:cNvSpPr>
            <a:spLocks noGrp="1"/>
          </p:cNvSpPr>
          <p:nvPr>
            <p:ph type="body" sz="quarter" idx="13"/>
          </p:nvPr>
        </p:nvSpPr>
        <p:spPr/>
        <p:txBody>
          <a:bodyPr>
            <a:normAutofit/>
          </a:bodyPr>
          <a:lstStyle/>
          <a:p>
            <a:r>
              <a:rPr lang="en-US" dirty="0"/>
              <a:t>The case with non-coincident load (i.e. load that has a different pattern to the solar pattern) along with batteries and with solar capacity is shown below. In this case the surplus solar power can be moved to the night time hours.  In this case the optimize saving for the diesel versus the surplus solar power must be high enough to cover the cost of the battery.  As with other cases you can optimize the size of the solar capacity, the size of the battery and the operation of the battery.</a:t>
            </a:r>
          </a:p>
          <a:p>
            <a:endParaRPr lang="en-029" dirty="0"/>
          </a:p>
        </p:txBody>
      </p:sp>
      <p:sp>
        <p:nvSpPr>
          <p:cNvPr id="4" name="Slide Number Placeholder 3">
            <a:extLst>
              <a:ext uri="{FF2B5EF4-FFF2-40B4-BE49-F238E27FC236}">
                <a16:creationId xmlns:a16="http://schemas.microsoft.com/office/drawing/2014/main" id="{6E64B1A1-DE92-48A5-9CCD-C26F80CC91E1}"/>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186</a:t>
            </a:fld>
            <a:endParaRPr lang="ko-KR" altLang="en-US" dirty="0"/>
          </a:p>
        </p:txBody>
      </p:sp>
      <p:pic>
        <p:nvPicPr>
          <p:cNvPr id="9218" name="Picture 2" descr="http://edbodmer.com/wp-content/uploads/2018/06/Microgrid-Case-with-Battery.jpg">
            <a:extLst>
              <a:ext uri="{FF2B5EF4-FFF2-40B4-BE49-F238E27FC236}">
                <a16:creationId xmlns:a16="http://schemas.microsoft.com/office/drawing/2014/main" id="{E9B04548-AE83-4D8A-B871-E5A0230CE1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344" y="2677958"/>
            <a:ext cx="7543800"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92442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D6D94-A913-4707-A91E-DC7445AE4C96}"/>
              </a:ext>
            </a:extLst>
          </p:cNvPr>
          <p:cNvSpPr>
            <a:spLocks noGrp="1"/>
          </p:cNvSpPr>
          <p:nvPr>
            <p:ph type="ctrTitle"/>
          </p:nvPr>
        </p:nvSpPr>
        <p:spPr/>
        <p:txBody>
          <a:bodyPr>
            <a:normAutofit fontScale="90000"/>
          </a:bodyPr>
          <a:lstStyle/>
          <a:p>
            <a:r>
              <a:rPr lang="en-029" dirty="0"/>
              <a:t>Simple Formulas for Correction Factor Adjusted for Balance Cost</a:t>
            </a:r>
          </a:p>
        </p:txBody>
      </p:sp>
      <p:sp>
        <p:nvSpPr>
          <p:cNvPr id="3" name="Content Placeholder 2">
            <a:extLst>
              <a:ext uri="{FF2B5EF4-FFF2-40B4-BE49-F238E27FC236}">
                <a16:creationId xmlns:a16="http://schemas.microsoft.com/office/drawing/2014/main" id="{A7BAB9DE-3CD2-4691-BBD9-373A4C362301}"/>
              </a:ext>
            </a:extLst>
          </p:cNvPr>
          <p:cNvSpPr>
            <a:spLocks noGrp="1"/>
          </p:cNvSpPr>
          <p:nvPr>
            <p:ph type="body" sz="quarter" idx="13"/>
          </p:nvPr>
        </p:nvSpPr>
        <p:spPr/>
        <p:txBody>
          <a:bodyPr>
            <a:normAutofit/>
          </a:bodyPr>
          <a:lstStyle/>
          <a:p>
            <a:r>
              <a:rPr lang="en-US" dirty="0"/>
              <a:t>In very simple terms, without balancing, the correction amount is the following. Note that the subsidy is larger because there is a larger market price subtraction.</a:t>
            </a:r>
          </a:p>
          <a:p>
            <a:r>
              <a:rPr lang="en-US" dirty="0"/>
              <a:t> </a:t>
            </a:r>
          </a:p>
          <a:p>
            <a:pPr lvl="1"/>
            <a:r>
              <a:rPr lang="en-US" dirty="0"/>
              <a:t>Subsidy = Base Cost (LCOE) – Market Price</a:t>
            </a:r>
          </a:p>
          <a:p>
            <a:pPr lvl="1"/>
            <a:r>
              <a:rPr lang="en-US" dirty="0"/>
              <a:t>Subsidy with Balancing Cost =</a:t>
            </a:r>
          </a:p>
          <a:p>
            <a:pPr marL="457200" lvl="1" indent="0">
              <a:buNone/>
            </a:pPr>
            <a:r>
              <a:rPr lang="en-US" dirty="0"/>
              <a:t>	Base Cost (LCOE) – Market Price - Balance Costs</a:t>
            </a:r>
          </a:p>
          <a:p>
            <a:r>
              <a:rPr lang="en-US" dirty="0"/>
              <a:t>Alternatively, the market price can be adjusted as in Rutger’s question:</a:t>
            </a:r>
          </a:p>
          <a:p>
            <a:r>
              <a:rPr lang="en-US" dirty="0"/>
              <a:t>Market Price = APX * (1-WDFOP). </a:t>
            </a:r>
          </a:p>
          <a:p>
            <a:pPr lvl="1"/>
            <a:r>
              <a:rPr lang="en-US" dirty="0"/>
              <a:t>This WDFOP takes into account the Profile and Imbalance Factor (PIF). </a:t>
            </a:r>
          </a:p>
          <a:p>
            <a:endParaRPr lang="en-US" dirty="0"/>
          </a:p>
          <a:p>
            <a:endParaRPr lang="en-029" dirty="0"/>
          </a:p>
        </p:txBody>
      </p:sp>
    </p:spTree>
    <p:extLst>
      <p:ext uri="{BB962C8B-B14F-4D97-AF65-F5344CB8AC3E}">
        <p14:creationId xmlns:p14="http://schemas.microsoft.com/office/powerpoint/2010/main" val="353132098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A3655C-3D43-44B4-A758-DC975AB376E7}"/>
              </a:ext>
            </a:extLst>
          </p:cNvPr>
          <p:cNvSpPr>
            <a:spLocks noGrp="1"/>
          </p:cNvSpPr>
          <p:nvPr>
            <p:ph type="ctrTitle"/>
          </p:nvPr>
        </p:nvSpPr>
        <p:spPr/>
        <p:txBody>
          <a:bodyPr>
            <a:normAutofit fontScale="90000"/>
          </a:bodyPr>
          <a:lstStyle/>
          <a:p>
            <a:r>
              <a:rPr lang="en-US" dirty="0"/>
              <a:t>Example of Using Batteries for Retail Rates</a:t>
            </a:r>
          </a:p>
        </p:txBody>
      </p:sp>
      <p:sp>
        <p:nvSpPr>
          <p:cNvPr id="2" name="Content Placeholder 1">
            <a:extLst>
              <a:ext uri="{FF2B5EF4-FFF2-40B4-BE49-F238E27FC236}">
                <a16:creationId xmlns:a16="http://schemas.microsoft.com/office/drawing/2014/main" id="{C1F7F61F-0187-4A90-BD97-2C4446E8F36F}"/>
              </a:ext>
            </a:extLst>
          </p:cNvPr>
          <p:cNvSpPr>
            <a:spLocks noGrp="1"/>
          </p:cNvSpPr>
          <p:nvPr>
            <p:ph type="body" sz="quarter" idx="13"/>
          </p:nvPr>
        </p:nvSpPr>
        <p:spPr/>
        <p:txBody>
          <a:bodyPr/>
          <a:lstStyle/>
          <a:p>
            <a:r>
              <a:rPr lang="en-US" dirty="0"/>
              <a:t> </a:t>
            </a:r>
          </a:p>
        </p:txBody>
      </p:sp>
      <p:sp>
        <p:nvSpPr>
          <p:cNvPr id="4" name="Slide Number Placeholder 3">
            <a:extLst>
              <a:ext uri="{FF2B5EF4-FFF2-40B4-BE49-F238E27FC236}">
                <a16:creationId xmlns:a16="http://schemas.microsoft.com/office/drawing/2014/main" id="{10C35C9B-EBD5-4ED4-A5B2-BE03BC35DB08}"/>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188</a:t>
            </a:fld>
            <a:endParaRPr lang="ko-KR" altLang="en-US" dirty="0"/>
          </a:p>
        </p:txBody>
      </p:sp>
      <p:pic>
        <p:nvPicPr>
          <p:cNvPr id="6" name="Picture 5">
            <a:extLst>
              <a:ext uri="{FF2B5EF4-FFF2-40B4-BE49-F238E27FC236}">
                <a16:creationId xmlns:a16="http://schemas.microsoft.com/office/drawing/2014/main" id="{FAF3A6B9-791B-400E-95E6-02B55BE1198F}"/>
              </a:ext>
            </a:extLst>
          </p:cNvPr>
          <p:cNvPicPr>
            <a:picLocks noChangeAspect="1"/>
          </p:cNvPicPr>
          <p:nvPr/>
        </p:nvPicPr>
        <p:blipFill>
          <a:blip r:embed="rId2"/>
          <a:stretch>
            <a:fillRect/>
          </a:stretch>
        </p:blipFill>
        <p:spPr>
          <a:xfrm>
            <a:off x="796122" y="1291200"/>
            <a:ext cx="7396480" cy="4609269"/>
          </a:xfrm>
          <a:prstGeom prst="rect">
            <a:avLst/>
          </a:prstGeom>
        </p:spPr>
      </p:pic>
    </p:spTree>
    <p:extLst>
      <p:ext uri="{BB962C8B-B14F-4D97-AF65-F5344CB8AC3E}">
        <p14:creationId xmlns:p14="http://schemas.microsoft.com/office/powerpoint/2010/main" val="134963646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0E4A669-5117-492B-B6B0-C0077558EFAD}"/>
              </a:ext>
            </a:extLst>
          </p:cNvPr>
          <p:cNvSpPr>
            <a:spLocks noGrp="1"/>
          </p:cNvSpPr>
          <p:nvPr>
            <p:ph type="ctrTitle"/>
          </p:nvPr>
        </p:nvSpPr>
        <p:spPr/>
        <p:txBody>
          <a:bodyPr/>
          <a:lstStyle/>
          <a:p>
            <a:r>
              <a:rPr lang="en-US" dirty="0"/>
              <a:t>University of Washington Building</a:t>
            </a:r>
          </a:p>
        </p:txBody>
      </p:sp>
      <p:sp>
        <p:nvSpPr>
          <p:cNvPr id="2" name="Text Placeholder 1">
            <a:extLst>
              <a:ext uri="{FF2B5EF4-FFF2-40B4-BE49-F238E27FC236}">
                <a16:creationId xmlns:a16="http://schemas.microsoft.com/office/drawing/2014/main" id="{ED82D9D9-9283-716F-E90C-3BD9EC1425FF}"/>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6EAE995D-7EEF-46E0-8801-F129087BF049}"/>
              </a:ext>
            </a:extLst>
          </p:cNvPr>
          <p:cNvSpPr>
            <a:spLocks noGrp="1"/>
          </p:cNvSpPr>
          <p:nvPr>
            <p:ph type="sldNum" sz="quarter" idx="4294967295"/>
          </p:nvPr>
        </p:nvSpPr>
        <p:spPr>
          <a:xfrm>
            <a:off x="8597900" y="6483350"/>
            <a:ext cx="546100" cy="266700"/>
          </a:xfrm>
          <a:prstGeom prst="rect">
            <a:avLst/>
          </a:prstGeom>
        </p:spPr>
        <p:txBody>
          <a:bodyPr vert="horz" lIns="91440" tIns="45720" rIns="91440" bIns="45720" rtlCol="0" anchor="ctr">
            <a:normAutofit lnSpcReduction="10000"/>
          </a:bodyPr>
          <a:lstStyle/>
          <a:p>
            <a:pPr algn="r" defTabSz="914400">
              <a:spcAft>
                <a:spcPts val="600"/>
              </a:spcAft>
            </a:pPr>
            <a:fld id="{0C3A1854-6B63-4059-B360-A3C4972BF0FC}" type="slidenum">
              <a:rPr lang="en-US" altLang="ko-KR" sz="1200" smtClean="0">
                <a:solidFill>
                  <a:schemeClr val="tx1">
                    <a:tint val="75000"/>
                  </a:schemeClr>
                </a:solidFill>
              </a:rPr>
              <a:pPr algn="r" defTabSz="914400">
                <a:spcAft>
                  <a:spcPts val="600"/>
                </a:spcAft>
              </a:pPr>
              <a:t>189</a:t>
            </a:fld>
            <a:endParaRPr lang="en-US" altLang="ko-KR" sz="1200" dirty="0">
              <a:solidFill>
                <a:schemeClr val="tx1">
                  <a:tint val="75000"/>
                </a:schemeClr>
              </a:solidFill>
            </a:endParaRPr>
          </a:p>
        </p:txBody>
      </p:sp>
      <p:pic>
        <p:nvPicPr>
          <p:cNvPr id="8" name="Content Placeholder 7">
            <a:extLst>
              <a:ext uri="{FF2B5EF4-FFF2-40B4-BE49-F238E27FC236}">
                <a16:creationId xmlns:a16="http://schemas.microsoft.com/office/drawing/2014/main" id="{663AF122-D2FB-4F2F-ABC9-B9DEC18DAC69}"/>
              </a:ext>
            </a:extLst>
          </p:cNvPr>
          <p:cNvPicPr>
            <a:picLocks noGrp="1" noChangeAspect="1"/>
          </p:cNvPicPr>
          <p:nvPr>
            <p:ph idx="4294967295"/>
          </p:nvPr>
        </p:nvPicPr>
        <p:blipFill>
          <a:blip r:embed="rId2"/>
          <a:stretch>
            <a:fillRect/>
          </a:stretch>
        </p:blipFill>
        <p:spPr>
          <a:xfrm>
            <a:off x="3463925" y="1411288"/>
            <a:ext cx="5680075" cy="4478337"/>
          </a:xfrm>
          <a:prstGeom prst="rect">
            <a:avLst/>
          </a:prstGeom>
        </p:spPr>
      </p:pic>
    </p:spTree>
    <p:extLst>
      <p:ext uri="{BB962C8B-B14F-4D97-AF65-F5344CB8AC3E}">
        <p14:creationId xmlns:p14="http://schemas.microsoft.com/office/powerpoint/2010/main" val="1885909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B7E298-09EC-46C7-A6DF-973146E71DEE}"/>
              </a:ext>
            </a:extLst>
          </p:cNvPr>
          <p:cNvSpPr>
            <a:spLocks noGrp="1"/>
          </p:cNvSpPr>
          <p:nvPr>
            <p:ph type="ctrTitle"/>
          </p:nvPr>
        </p:nvSpPr>
        <p:spPr/>
        <p:txBody>
          <a:bodyPr>
            <a:normAutofit fontScale="90000"/>
          </a:bodyPr>
          <a:lstStyle/>
          <a:p>
            <a:r>
              <a:rPr lang="en-US" dirty="0"/>
              <a:t>Essential Grounding in Core Issues</a:t>
            </a:r>
            <a:endParaRPr lang="en-CH" dirty="0"/>
          </a:p>
        </p:txBody>
      </p:sp>
      <p:sp>
        <p:nvSpPr>
          <p:cNvPr id="2" name="Content Placeholder 1">
            <a:extLst>
              <a:ext uri="{FF2B5EF4-FFF2-40B4-BE49-F238E27FC236}">
                <a16:creationId xmlns:a16="http://schemas.microsoft.com/office/drawing/2014/main" id="{CFC84BFF-F262-4B08-980C-D2407AC448EB}"/>
              </a:ext>
            </a:extLst>
          </p:cNvPr>
          <p:cNvSpPr>
            <a:spLocks noGrp="1"/>
          </p:cNvSpPr>
          <p:nvPr>
            <p:ph type="body" sz="quarter" idx="13"/>
          </p:nvPr>
        </p:nvSpPr>
        <p:spPr/>
        <p:txBody>
          <a:bodyPr/>
          <a:lstStyle/>
          <a:p>
            <a:r>
              <a:rPr lang="en-US" dirty="0"/>
              <a:t>On the internet you can find massive amounts of information on batteries relating to how they work, beautiful diagrams and even cost data. </a:t>
            </a:r>
          </a:p>
          <a:p>
            <a:r>
              <a:rPr lang="en-US" dirty="0"/>
              <a:t>What is more difficult to find is a clear step by step analysis of the cost and benefits of storage strategies compared to conventional electricity production.</a:t>
            </a:r>
            <a:endParaRPr lang="en-CH" dirty="0"/>
          </a:p>
        </p:txBody>
      </p:sp>
      <p:sp>
        <p:nvSpPr>
          <p:cNvPr id="4" name="Slide Number Placeholder 3">
            <a:extLst>
              <a:ext uri="{FF2B5EF4-FFF2-40B4-BE49-F238E27FC236}">
                <a16:creationId xmlns:a16="http://schemas.microsoft.com/office/drawing/2014/main" id="{CF847683-D6CC-4070-B62E-009731B4258E}"/>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19</a:t>
            </a:fld>
            <a:endParaRPr lang="ko-KR" altLang="en-US" dirty="0"/>
          </a:p>
        </p:txBody>
      </p:sp>
    </p:spTree>
    <p:extLst>
      <p:ext uri="{BB962C8B-B14F-4D97-AF65-F5344CB8AC3E}">
        <p14:creationId xmlns:p14="http://schemas.microsoft.com/office/powerpoint/2010/main" val="209468695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6D31C4-47F0-4E93-A408-0664A5C279D8}"/>
              </a:ext>
            </a:extLst>
          </p:cNvPr>
          <p:cNvSpPr>
            <a:spLocks noGrp="1"/>
          </p:cNvSpPr>
          <p:nvPr>
            <p:ph type="ctrTitle"/>
          </p:nvPr>
        </p:nvSpPr>
        <p:spPr/>
        <p:txBody>
          <a:bodyPr/>
          <a:lstStyle/>
          <a:p>
            <a:r>
              <a:rPr lang="en-US" dirty="0"/>
              <a:t>Data Centre</a:t>
            </a:r>
          </a:p>
        </p:txBody>
      </p:sp>
      <p:sp>
        <p:nvSpPr>
          <p:cNvPr id="2" name="Text Placeholder 1">
            <a:extLst>
              <a:ext uri="{FF2B5EF4-FFF2-40B4-BE49-F238E27FC236}">
                <a16:creationId xmlns:a16="http://schemas.microsoft.com/office/drawing/2014/main" id="{784FA689-E34D-B5FF-E92F-21ECD2D0EC90}"/>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50F1C632-844C-4F9E-B190-8D3FD3B3C3C8}"/>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190</a:t>
            </a:fld>
            <a:endParaRPr lang="ko-KR" altLang="en-US" dirty="0"/>
          </a:p>
        </p:txBody>
      </p:sp>
      <p:pic>
        <p:nvPicPr>
          <p:cNvPr id="5" name="Content Placeholder 4">
            <a:extLst>
              <a:ext uri="{FF2B5EF4-FFF2-40B4-BE49-F238E27FC236}">
                <a16:creationId xmlns:a16="http://schemas.microsoft.com/office/drawing/2014/main" id="{CC00821A-A8D9-40F0-9428-F75F96CF10A4}"/>
              </a:ext>
            </a:extLst>
          </p:cNvPr>
          <p:cNvPicPr>
            <a:picLocks noGrp="1" noChangeAspect="1"/>
          </p:cNvPicPr>
          <p:nvPr>
            <p:ph idx="4294967295"/>
          </p:nvPr>
        </p:nvPicPr>
        <p:blipFill>
          <a:blip r:embed="rId2"/>
          <a:stretch>
            <a:fillRect/>
          </a:stretch>
        </p:blipFill>
        <p:spPr>
          <a:xfrm>
            <a:off x="0" y="1284288"/>
            <a:ext cx="5902325" cy="4678362"/>
          </a:xfrm>
          <a:prstGeom prst="rect">
            <a:avLst/>
          </a:prstGeom>
        </p:spPr>
      </p:pic>
    </p:spTree>
    <p:extLst>
      <p:ext uri="{BB962C8B-B14F-4D97-AF65-F5344CB8AC3E}">
        <p14:creationId xmlns:p14="http://schemas.microsoft.com/office/powerpoint/2010/main" val="398500250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E073-B14D-4295-88E2-408EA76AF2C3}"/>
              </a:ext>
            </a:extLst>
          </p:cNvPr>
          <p:cNvSpPr>
            <a:spLocks noGrp="1"/>
          </p:cNvSpPr>
          <p:nvPr>
            <p:ph type="ctrTitle"/>
          </p:nvPr>
        </p:nvSpPr>
        <p:spPr/>
        <p:txBody>
          <a:bodyPr>
            <a:normAutofit/>
          </a:bodyPr>
          <a:lstStyle/>
          <a:p>
            <a:r>
              <a:rPr lang="en-US" dirty="0"/>
              <a:t>Terminology and General Concepts for Analysis of Storage Technologies</a:t>
            </a:r>
            <a:endParaRPr lang="en-CH" dirty="0"/>
          </a:p>
        </p:txBody>
      </p:sp>
    </p:spTree>
    <p:extLst>
      <p:ext uri="{BB962C8B-B14F-4D97-AF65-F5344CB8AC3E}">
        <p14:creationId xmlns:p14="http://schemas.microsoft.com/office/powerpoint/2010/main" val="237317195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8CA81E-437F-4226-AAC9-94EE96744F5D}"/>
              </a:ext>
            </a:extLst>
          </p:cNvPr>
          <p:cNvSpPr>
            <a:spLocks noGrp="1"/>
          </p:cNvSpPr>
          <p:nvPr>
            <p:ph type="ctrTitle"/>
          </p:nvPr>
        </p:nvSpPr>
        <p:spPr/>
        <p:txBody>
          <a:bodyPr/>
          <a:lstStyle/>
          <a:p>
            <a:r>
              <a:rPr lang="en-US" dirty="0"/>
              <a:t>Analysis Variables</a:t>
            </a:r>
            <a:endParaRPr lang="en-CH" dirty="0"/>
          </a:p>
        </p:txBody>
      </p:sp>
      <p:sp>
        <p:nvSpPr>
          <p:cNvPr id="4" name="Content Placeholder 3">
            <a:extLst>
              <a:ext uri="{FF2B5EF4-FFF2-40B4-BE49-F238E27FC236}">
                <a16:creationId xmlns:a16="http://schemas.microsoft.com/office/drawing/2014/main" id="{74242406-37C0-43A4-A921-B7D7689DB935}"/>
              </a:ext>
            </a:extLst>
          </p:cNvPr>
          <p:cNvSpPr>
            <a:spLocks noGrp="1"/>
          </p:cNvSpPr>
          <p:nvPr>
            <p:ph type="body" sz="quarter" idx="13"/>
          </p:nvPr>
        </p:nvSpPr>
        <p:spPr/>
        <p:txBody>
          <a:bodyPr>
            <a:normAutofit fontScale="85000" lnSpcReduction="20000"/>
          </a:bodyPr>
          <a:lstStyle/>
          <a:p>
            <a:r>
              <a:rPr lang="en-US" dirty="0"/>
              <a:t>Variables for Solar Power with PPA</a:t>
            </a:r>
          </a:p>
          <a:p>
            <a:pPr lvl="1"/>
            <a:r>
              <a:rPr lang="en-US" dirty="0"/>
              <a:t>PPA Price</a:t>
            </a:r>
          </a:p>
          <a:p>
            <a:pPr lvl="1"/>
            <a:r>
              <a:rPr lang="en-US" dirty="0"/>
              <a:t>Capacity Factor</a:t>
            </a:r>
          </a:p>
          <a:p>
            <a:pPr lvl="1"/>
            <a:r>
              <a:rPr lang="en-US" dirty="0"/>
              <a:t>Up-Front Cost of Solar</a:t>
            </a:r>
          </a:p>
          <a:p>
            <a:pPr lvl="1"/>
            <a:r>
              <a:rPr lang="en-US" dirty="0"/>
              <a:t>Operation Cost of Solar</a:t>
            </a:r>
          </a:p>
          <a:p>
            <a:pPr lvl="1"/>
            <a:r>
              <a:rPr lang="en-US" dirty="0"/>
              <a:t>Cost of Capital and Life</a:t>
            </a:r>
          </a:p>
          <a:p>
            <a:pPr lvl="1"/>
            <a:r>
              <a:rPr lang="en-US" dirty="0"/>
              <a:t>Cost of Alternative Energy</a:t>
            </a:r>
          </a:p>
          <a:p>
            <a:r>
              <a:rPr lang="en-US" dirty="0"/>
              <a:t>Variables for Solar Power with Storage</a:t>
            </a:r>
          </a:p>
          <a:p>
            <a:pPr lvl="1"/>
            <a:r>
              <a:rPr lang="en-US" dirty="0"/>
              <a:t>Everything Above (Capital Cost, Operating Cost, Financing Cost)</a:t>
            </a:r>
          </a:p>
          <a:p>
            <a:pPr lvl="1"/>
            <a:r>
              <a:rPr lang="en-US" dirty="0"/>
              <a:t>Cost of Battery per kWh and per kW</a:t>
            </a:r>
          </a:p>
          <a:p>
            <a:pPr lvl="1"/>
            <a:r>
              <a:rPr lang="en-US" dirty="0"/>
              <a:t>Life of Battery and number of cycles</a:t>
            </a:r>
          </a:p>
          <a:p>
            <a:pPr lvl="1"/>
            <a:r>
              <a:rPr lang="en-US" dirty="0"/>
              <a:t>Degradation of Battery</a:t>
            </a:r>
          </a:p>
          <a:p>
            <a:pPr lvl="1"/>
            <a:r>
              <a:rPr lang="en-US" dirty="0"/>
              <a:t>Efficiency of Battery</a:t>
            </a:r>
          </a:p>
          <a:p>
            <a:pPr lvl="1"/>
            <a:r>
              <a:rPr lang="en-US" dirty="0"/>
              <a:t>Replacement Cost of Battery</a:t>
            </a:r>
          </a:p>
          <a:p>
            <a:pPr lvl="1"/>
            <a:r>
              <a:rPr lang="en-US" dirty="0"/>
              <a:t>Value of Ancillary Services</a:t>
            </a:r>
          </a:p>
          <a:p>
            <a:pPr lvl="1"/>
            <a:r>
              <a:rPr lang="en-US" dirty="0"/>
              <a:t>Value of Alternative Energy in Different Periods</a:t>
            </a:r>
          </a:p>
        </p:txBody>
      </p:sp>
    </p:spTree>
    <p:extLst>
      <p:ext uri="{BB962C8B-B14F-4D97-AF65-F5344CB8AC3E}">
        <p14:creationId xmlns:p14="http://schemas.microsoft.com/office/powerpoint/2010/main" val="147166482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626AA0-6C91-4343-93A8-33465F0FEFD5}"/>
              </a:ext>
            </a:extLst>
          </p:cNvPr>
          <p:cNvSpPr>
            <a:spLocks noGrp="1"/>
          </p:cNvSpPr>
          <p:nvPr>
            <p:ph type="ctrTitle"/>
          </p:nvPr>
        </p:nvSpPr>
        <p:spPr/>
        <p:txBody>
          <a:bodyPr>
            <a:normAutofit fontScale="90000"/>
          </a:bodyPr>
          <a:lstStyle/>
          <a:p>
            <a:r>
              <a:rPr lang="en-US" dirty="0"/>
              <a:t>kW Capacity versus kWh Storage Energy and Set-up of Energy Balance</a:t>
            </a:r>
            <a:endParaRPr lang="en-CH" dirty="0"/>
          </a:p>
        </p:txBody>
      </p:sp>
      <p:sp>
        <p:nvSpPr>
          <p:cNvPr id="2" name="Content Placeholder 1">
            <a:extLst>
              <a:ext uri="{FF2B5EF4-FFF2-40B4-BE49-F238E27FC236}">
                <a16:creationId xmlns:a16="http://schemas.microsoft.com/office/drawing/2014/main" id="{7F09EF69-B0C6-466F-AFD3-5AE003221D1A}"/>
              </a:ext>
            </a:extLst>
          </p:cNvPr>
          <p:cNvSpPr>
            <a:spLocks noGrp="1"/>
          </p:cNvSpPr>
          <p:nvPr>
            <p:ph type="body" sz="quarter" idx="13"/>
          </p:nvPr>
        </p:nvSpPr>
        <p:spPr/>
        <p:txBody>
          <a:bodyPr>
            <a:normAutofit/>
          </a:bodyPr>
          <a:lstStyle/>
          <a:p>
            <a:r>
              <a:rPr lang="en-US" dirty="0"/>
              <a:t>Set-up storage account in excel and make sure that the amount of storage capacity is not exceeded, the amount of capacity is not exceeded, the depth of discharge is not violated.</a:t>
            </a:r>
          </a:p>
          <a:p>
            <a:endParaRPr lang="en-CH" dirty="0"/>
          </a:p>
        </p:txBody>
      </p:sp>
      <p:sp>
        <p:nvSpPr>
          <p:cNvPr id="4" name="Slide Number Placeholder 3">
            <a:extLst>
              <a:ext uri="{FF2B5EF4-FFF2-40B4-BE49-F238E27FC236}">
                <a16:creationId xmlns:a16="http://schemas.microsoft.com/office/drawing/2014/main" id="{668CBE3B-4D59-4791-BB57-DB10618B295E}"/>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193</a:t>
            </a:fld>
            <a:endParaRPr lang="ko-KR" altLang="en-US" dirty="0"/>
          </a:p>
        </p:txBody>
      </p:sp>
      <p:pic>
        <p:nvPicPr>
          <p:cNvPr id="5" name="Picture 4">
            <a:extLst>
              <a:ext uri="{FF2B5EF4-FFF2-40B4-BE49-F238E27FC236}">
                <a16:creationId xmlns:a16="http://schemas.microsoft.com/office/drawing/2014/main" id="{B5899F3A-6389-4FE3-91BC-0A65C8E53721}"/>
              </a:ext>
            </a:extLst>
          </p:cNvPr>
          <p:cNvPicPr>
            <a:picLocks noChangeAspect="1"/>
          </p:cNvPicPr>
          <p:nvPr/>
        </p:nvPicPr>
        <p:blipFill>
          <a:blip r:embed="rId2"/>
          <a:stretch>
            <a:fillRect/>
          </a:stretch>
        </p:blipFill>
        <p:spPr>
          <a:xfrm>
            <a:off x="103694" y="3120637"/>
            <a:ext cx="8531258" cy="3015679"/>
          </a:xfrm>
          <a:prstGeom prst="rect">
            <a:avLst/>
          </a:prstGeom>
        </p:spPr>
      </p:pic>
    </p:spTree>
    <p:extLst>
      <p:ext uri="{BB962C8B-B14F-4D97-AF65-F5344CB8AC3E}">
        <p14:creationId xmlns:p14="http://schemas.microsoft.com/office/powerpoint/2010/main" val="94610702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914479-C2B9-4542-AC17-54330A25185B}"/>
              </a:ext>
            </a:extLst>
          </p:cNvPr>
          <p:cNvSpPr>
            <a:spLocks noGrp="1"/>
          </p:cNvSpPr>
          <p:nvPr>
            <p:ph type="ctrTitle"/>
          </p:nvPr>
        </p:nvSpPr>
        <p:spPr/>
        <p:txBody>
          <a:bodyPr/>
          <a:lstStyle/>
          <a:p>
            <a:r>
              <a:rPr lang="en-029" dirty="0"/>
              <a:t>Do you Care about the Duration</a:t>
            </a:r>
          </a:p>
        </p:txBody>
      </p:sp>
      <p:sp>
        <p:nvSpPr>
          <p:cNvPr id="2" name="Text Placeholder 1">
            <a:extLst>
              <a:ext uri="{FF2B5EF4-FFF2-40B4-BE49-F238E27FC236}">
                <a16:creationId xmlns:a16="http://schemas.microsoft.com/office/drawing/2014/main" id="{1D0E2017-8665-7403-4FDF-BA18098636E9}"/>
              </a:ext>
            </a:extLst>
          </p:cNvPr>
          <p:cNvSpPr>
            <a:spLocks noGrp="1"/>
          </p:cNvSpPr>
          <p:nvPr>
            <p:ph type="body" sz="quarter" idx="13"/>
          </p:nvPr>
        </p:nvSpPr>
        <p:spPr/>
        <p:txBody>
          <a:bodyPr/>
          <a:lstStyle/>
          <a:p>
            <a:endParaRPr lang="en-US"/>
          </a:p>
        </p:txBody>
      </p:sp>
      <p:pic>
        <p:nvPicPr>
          <p:cNvPr id="5" name="Content Placeholder 4">
            <a:extLst>
              <a:ext uri="{FF2B5EF4-FFF2-40B4-BE49-F238E27FC236}">
                <a16:creationId xmlns:a16="http://schemas.microsoft.com/office/drawing/2014/main" id="{7AF24364-1127-4D7B-BA00-3F2CF6433EC6}"/>
              </a:ext>
            </a:extLst>
          </p:cNvPr>
          <p:cNvPicPr>
            <a:picLocks noGrp="1" noChangeAspect="1"/>
          </p:cNvPicPr>
          <p:nvPr>
            <p:ph idx="4294967295"/>
          </p:nvPr>
        </p:nvPicPr>
        <p:blipFill>
          <a:blip r:embed="rId2"/>
          <a:stretch>
            <a:fillRect/>
          </a:stretch>
        </p:blipFill>
        <p:spPr>
          <a:xfrm>
            <a:off x="0" y="1517650"/>
            <a:ext cx="7543800" cy="2009775"/>
          </a:xfrm>
          <a:prstGeom prst="rect">
            <a:avLst/>
          </a:prstGeom>
        </p:spPr>
      </p:pic>
      <p:pic>
        <p:nvPicPr>
          <p:cNvPr id="6" name="Picture 5">
            <a:extLst>
              <a:ext uri="{FF2B5EF4-FFF2-40B4-BE49-F238E27FC236}">
                <a16:creationId xmlns:a16="http://schemas.microsoft.com/office/drawing/2014/main" id="{F2AADFA6-FEDF-40EC-93AA-BF9FD50B76B9}"/>
              </a:ext>
            </a:extLst>
          </p:cNvPr>
          <p:cNvPicPr>
            <a:picLocks noChangeAspect="1"/>
          </p:cNvPicPr>
          <p:nvPr/>
        </p:nvPicPr>
        <p:blipFill>
          <a:blip r:embed="rId3"/>
          <a:stretch>
            <a:fillRect/>
          </a:stretch>
        </p:blipFill>
        <p:spPr>
          <a:xfrm>
            <a:off x="732344" y="4023346"/>
            <a:ext cx="7449424" cy="1849359"/>
          </a:xfrm>
          <a:prstGeom prst="rect">
            <a:avLst/>
          </a:prstGeom>
        </p:spPr>
      </p:pic>
      <p:cxnSp>
        <p:nvCxnSpPr>
          <p:cNvPr id="8" name="Straight Arrow Connector 7">
            <a:extLst>
              <a:ext uri="{FF2B5EF4-FFF2-40B4-BE49-F238E27FC236}">
                <a16:creationId xmlns:a16="http://schemas.microsoft.com/office/drawing/2014/main" id="{ADE77DB5-7728-42DF-8E0D-B1C1456B795F}"/>
              </a:ext>
            </a:extLst>
          </p:cNvPr>
          <p:cNvCxnSpPr>
            <a:cxnSpLocks/>
          </p:cNvCxnSpPr>
          <p:nvPr/>
        </p:nvCxnSpPr>
        <p:spPr>
          <a:xfrm flipV="1">
            <a:off x="1336351" y="2978092"/>
            <a:ext cx="3445374" cy="1062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2CCB8E4-8A02-47EB-9B53-A9FA856EB719}"/>
              </a:ext>
            </a:extLst>
          </p:cNvPr>
          <p:cNvCxnSpPr/>
          <p:nvPr/>
        </p:nvCxnSpPr>
        <p:spPr>
          <a:xfrm>
            <a:off x="1367406" y="4155824"/>
            <a:ext cx="3498209" cy="11846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160055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E2FCA1-23F0-4D9D-8B50-C1949261E94D}"/>
              </a:ext>
            </a:extLst>
          </p:cNvPr>
          <p:cNvSpPr>
            <a:spLocks noGrp="1"/>
          </p:cNvSpPr>
          <p:nvPr>
            <p:ph type="ctrTitle"/>
          </p:nvPr>
        </p:nvSpPr>
        <p:spPr/>
        <p:txBody>
          <a:bodyPr>
            <a:normAutofit fontScale="90000"/>
          </a:bodyPr>
          <a:lstStyle/>
          <a:p>
            <a:r>
              <a:rPr lang="en-029" dirty="0"/>
              <a:t>Case 1 </a:t>
            </a:r>
            <a:br>
              <a:rPr lang="en-029" dirty="0"/>
            </a:br>
            <a:r>
              <a:rPr lang="en-029" dirty="0"/>
              <a:t>1 Hour of Sunlight and 1 Hour of Required Discharge for Lighting – Cost per kW</a:t>
            </a:r>
          </a:p>
        </p:txBody>
      </p:sp>
      <p:sp>
        <p:nvSpPr>
          <p:cNvPr id="2" name="Text Placeholder 1">
            <a:extLst>
              <a:ext uri="{FF2B5EF4-FFF2-40B4-BE49-F238E27FC236}">
                <a16:creationId xmlns:a16="http://schemas.microsoft.com/office/drawing/2014/main" id="{EF3393D8-F1D4-F98E-D9BB-BB8C7FBA8A32}"/>
              </a:ext>
            </a:extLst>
          </p:cNvPr>
          <p:cNvSpPr>
            <a:spLocks noGrp="1"/>
          </p:cNvSpPr>
          <p:nvPr>
            <p:ph type="body" sz="quarter" idx="13"/>
          </p:nvPr>
        </p:nvSpPr>
        <p:spPr/>
        <p:txBody>
          <a:bodyPr/>
          <a:lstStyle/>
          <a:p>
            <a:pPr marL="0" indent="0">
              <a:buNone/>
            </a:pPr>
            <a:r>
              <a:rPr lang="en-US" dirty="0"/>
              <a:t> </a:t>
            </a:r>
          </a:p>
        </p:txBody>
      </p:sp>
      <p:sp>
        <p:nvSpPr>
          <p:cNvPr id="4" name="Slide Number Placeholder 3">
            <a:extLst>
              <a:ext uri="{FF2B5EF4-FFF2-40B4-BE49-F238E27FC236}">
                <a16:creationId xmlns:a16="http://schemas.microsoft.com/office/drawing/2014/main" id="{AD5A0223-1D57-4037-8A62-7D9816104EF5}"/>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195</a:t>
            </a:fld>
            <a:endParaRPr lang="ko-KR" altLang="en-US" dirty="0"/>
          </a:p>
        </p:txBody>
      </p:sp>
      <p:pic>
        <p:nvPicPr>
          <p:cNvPr id="5" name="Content Placeholder 4">
            <a:extLst>
              <a:ext uri="{FF2B5EF4-FFF2-40B4-BE49-F238E27FC236}">
                <a16:creationId xmlns:a16="http://schemas.microsoft.com/office/drawing/2014/main" id="{2095723F-F8BC-49A1-A6C1-39FD4E21FE2E}"/>
              </a:ext>
            </a:extLst>
          </p:cNvPr>
          <p:cNvPicPr>
            <a:picLocks noGrp="1" noChangeAspect="1"/>
          </p:cNvPicPr>
          <p:nvPr>
            <p:ph idx="4294967295"/>
          </p:nvPr>
        </p:nvPicPr>
        <p:blipFill>
          <a:blip r:embed="rId2"/>
          <a:stretch>
            <a:fillRect/>
          </a:stretch>
        </p:blipFill>
        <p:spPr>
          <a:xfrm>
            <a:off x="0" y="2208213"/>
            <a:ext cx="2105025" cy="1533525"/>
          </a:xfrm>
          <a:prstGeom prst="rect">
            <a:avLst/>
          </a:prstGeom>
        </p:spPr>
      </p:pic>
      <p:pic>
        <p:nvPicPr>
          <p:cNvPr id="6" name="Picture 5">
            <a:extLst>
              <a:ext uri="{FF2B5EF4-FFF2-40B4-BE49-F238E27FC236}">
                <a16:creationId xmlns:a16="http://schemas.microsoft.com/office/drawing/2014/main" id="{ECEFEAFC-B419-4E44-BD62-5B174191C619}"/>
              </a:ext>
            </a:extLst>
          </p:cNvPr>
          <p:cNvPicPr>
            <a:picLocks noChangeAspect="1"/>
          </p:cNvPicPr>
          <p:nvPr/>
        </p:nvPicPr>
        <p:blipFill>
          <a:blip r:embed="rId3"/>
          <a:stretch>
            <a:fillRect/>
          </a:stretch>
        </p:blipFill>
        <p:spPr>
          <a:xfrm>
            <a:off x="623844" y="2396247"/>
            <a:ext cx="1473404" cy="1158400"/>
          </a:xfrm>
          <a:prstGeom prst="rect">
            <a:avLst/>
          </a:prstGeom>
        </p:spPr>
      </p:pic>
      <p:cxnSp>
        <p:nvCxnSpPr>
          <p:cNvPr id="8" name="Straight Arrow Connector 7">
            <a:extLst>
              <a:ext uri="{FF2B5EF4-FFF2-40B4-BE49-F238E27FC236}">
                <a16:creationId xmlns:a16="http://schemas.microsoft.com/office/drawing/2014/main" id="{154416DA-CA79-45A2-8C50-1415A5B03487}"/>
              </a:ext>
            </a:extLst>
          </p:cNvPr>
          <p:cNvCxnSpPr/>
          <p:nvPr/>
        </p:nvCxnSpPr>
        <p:spPr>
          <a:xfrm>
            <a:off x="4823670" y="2975446"/>
            <a:ext cx="113251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5021E31-1C2A-4B57-BE41-0A957A0296C4}"/>
              </a:ext>
            </a:extLst>
          </p:cNvPr>
          <p:cNvSpPr txBox="1"/>
          <p:nvPr/>
        </p:nvSpPr>
        <p:spPr>
          <a:xfrm>
            <a:off x="4899171" y="2396247"/>
            <a:ext cx="1057012" cy="369332"/>
          </a:xfrm>
          <a:prstGeom prst="rect">
            <a:avLst/>
          </a:prstGeom>
          <a:noFill/>
        </p:spPr>
        <p:txBody>
          <a:bodyPr wrap="square" rtlCol="0">
            <a:spAutoFit/>
          </a:bodyPr>
          <a:lstStyle/>
          <a:p>
            <a:r>
              <a:rPr lang="en-029" dirty="0"/>
              <a:t>Charge</a:t>
            </a:r>
          </a:p>
        </p:txBody>
      </p:sp>
      <p:sp>
        <p:nvSpPr>
          <p:cNvPr id="10" name="TextBox 9">
            <a:extLst>
              <a:ext uri="{FF2B5EF4-FFF2-40B4-BE49-F238E27FC236}">
                <a16:creationId xmlns:a16="http://schemas.microsoft.com/office/drawing/2014/main" id="{65AD96A2-030F-42B0-B6F3-AA54EFA3F55E}"/>
              </a:ext>
            </a:extLst>
          </p:cNvPr>
          <p:cNvSpPr txBox="1"/>
          <p:nvPr/>
        </p:nvSpPr>
        <p:spPr>
          <a:xfrm>
            <a:off x="3196206" y="1921981"/>
            <a:ext cx="1082180" cy="369332"/>
          </a:xfrm>
          <a:prstGeom prst="rect">
            <a:avLst/>
          </a:prstGeom>
          <a:noFill/>
        </p:spPr>
        <p:txBody>
          <a:bodyPr wrap="square" rtlCol="0">
            <a:spAutoFit/>
          </a:bodyPr>
          <a:lstStyle/>
          <a:p>
            <a:r>
              <a:rPr lang="en-029" dirty="0"/>
              <a:t>1 MW</a:t>
            </a:r>
          </a:p>
        </p:txBody>
      </p:sp>
      <p:pic>
        <p:nvPicPr>
          <p:cNvPr id="12" name="Picture 11">
            <a:extLst>
              <a:ext uri="{FF2B5EF4-FFF2-40B4-BE49-F238E27FC236}">
                <a16:creationId xmlns:a16="http://schemas.microsoft.com/office/drawing/2014/main" id="{2B3ED87E-18EE-4E11-A2BA-5DDC73A6D4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7240" y="2239738"/>
            <a:ext cx="2089512" cy="1398822"/>
          </a:xfrm>
          <a:prstGeom prst="rect">
            <a:avLst/>
          </a:prstGeom>
        </p:spPr>
      </p:pic>
      <p:cxnSp>
        <p:nvCxnSpPr>
          <p:cNvPr id="14" name="Straight Arrow Connector 13">
            <a:extLst>
              <a:ext uri="{FF2B5EF4-FFF2-40B4-BE49-F238E27FC236}">
                <a16:creationId xmlns:a16="http://schemas.microsoft.com/office/drawing/2014/main" id="{8DB764E3-0E42-4B69-928C-3C14A30A38B7}"/>
              </a:ext>
            </a:extLst>
          </p:cNvPr>
          <p:cNvCxnSpPr/>
          <p:nvPr/>
        </p:nvCxnSpPr>
        <p:spPr>
          <a:xfrm>
            <a:off x="7071919" y="3742209"/>
            <a:ext cx="0" cy="8717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DFD1750-ABC0-4EA2-9E21-6566F9AC3503}"/>
              </a:ext>
            </a:extLst>
          </p:cNvPr>
          <p:cNvCxnSpPr/>
          <p:nvPr/>
        </p:nvCxnSpPr>
        <p:spPr>
          <a:xfrm flipH="1">
            <a:off x="4708114" y="4613945"/>
            <a:ext cx="23638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A4F36B0-2B0F-46D0-AC71-28AB170F85E3}"/>
              </a:ext>
            </a:extLst>
          </p:cNvPr>
          <p:cNvSpPr txBox="1"/>
          <p:nvPr/>
        </p:nvSpPr>
        <p:spPr>
          <a:xfrm>
            <a:off x="659209" y="5112716"/>
            <a:ext cx="5775146" cy="923330"/>
          </a:xfrm>
          <a:prstGeom prst="rect">
            <a:avLst/>
          </a:prstGeom>
          <a:noFill/>
        </p:spPr>
        <p:txBody>
          <a:bodyPr wrap="square" rtlCol="0">
            <a:spAutoFit/>
          </a:bodyPr>
          <a:lstStyle/>
          <a:p>
            <a:r>
              <a:rPr lang="en-029" dirty="0"/>
              <a:t>In this case, it does not help to have a duration of 4 hours.  You pay for a kW of charge and the same 1 hour of discharge. Extra payment for long discharge is a waste</a:t>
            </a:r>
          </a:p>
        </p:txBody>
      </p:sp>
      <p:sp>
        <p:nvSpPr>
          <p:cNvPr id="18" name="TextBox 17">
            <a:extLst>
              <a:ext uri="{FF2B5EF4-FFF2-40B4-BE49-F238E27FC236}">
                <a16:creationId xmlns:a16="http://schemas.microsoft.com/office/drawing/2014/main" id="{2D984856-37B6-4ECF-864F-D5E61D0CC1DF}"/>
              </a:ext>
            </a:extLst>
          </p:cNvPr>
          <p:cNvSpPr txBox="1"/>
          <p:nvPr/>
        </p:nvSpPr>
        <p:spPr>
          <a:xfrm>
            <a:off x="5125673" y="4219662"/>
            <a:ext cx="1308682" cy="369332"/>
          </a:xfrm>
          <a:prstGeom prst="rect">
            <a:avLst/>
          </a:prstGeom>
          <a:noFill/>
        </p:spPr>
        <p:txBody>
          <a:bodyPr wrap="square" rtlCol="0">
            <a:spAutoFit/>
          </a:bodyPr>
          <a:lstStyle/>
          <a:p>
            <a:r>
              <a:rPr lang="en-029" dirty="0"/>
              <a:t>Discharge</a:t>
            </a:r>
          </a:p>
        </p:txBody>
      </p:sp>
      <p:pic>
        <p:nvPicPr>
          <p:cNvPr id="19" name="Picture 18">
            <a:extLst>
              <a:ext uri="{FF2B5EF4-FFF2-40B4-BE49-F238E27FC236}">
                <a16:creationId xmlns:a16="http://schemas.microsoft.com/office/drawing/2014/main" id="{D2248A4E-5F91-416C-ABD6-3A52BE9D3F0D}"/>
              </a:ext>
            </a:extLst>
          </p:cNvPr>
          <p:cNvPicPr>
            <a:picLocks noChangeAspect="1"/>
          </p:cNvPicPr>
          <p:nvPr/>
        </p:nvPicPr>
        <p:blipFill>
          <a:blip r:embed="rId5"/>
          <a:stretch>
            <a:fillRect/>
          </a:stretch>
        </p:blipFill>
        <p:spPr>
          <a:xfrm>
            <a:off x="3048498" y="3843768"/>
            <a:ext cx="955428" cy="1012858"/>
          </a:xfrm>
          <a:prstGeom prst="rect">
            <a:avLst/>
          </a:prstGeom>
        </p:spPr>
      </p:pic>
      <p:pic>
        <p:nvPicPr>
          <p:cNvPr id="20" name="Content Placeholder 4">
            <a:extLst>
              <a:ext uri="{FF2B5EF4-FFF2-40B4-BE49-F238E27FC236}">
                <a16:creationId xmlns:a16="http://schemas.microsoft.com/office/drawing/2014/main" id="{9B85344C-BBE2-4C0A-9FD5-D86B7C626E23}"/>
              </a:ext>
            </a:extLst>
          </p:cNvPr>
          <p:cNvPicPr>
            <a:picLocks noChangeAspect="1"/>
          </p:cNvPicPr>
          <p:nvPr/>
        </p:nvPicPr>
        <p:blipFill>
          <a:blip r:embed="rId6"/>
          <a:stretch>
            <a:fillRect/>
          </a:stretch>
        </p:blipFill>
        <p:spPr>
          <a:xfrm>
            <a:off x="7389139" y="5112715"/>
            <a:ext cx="1637988" cy="1720477"/>
          </a:xfrm>
          <a:prstGeom prst="rect">
            <a:avLst/>
          </a:prstGeom>
        </p:spPr>
      </p:pic>
      <p:sp>
        <p:nvSpPr>
          <p:cNvPr id="21" name="&quot;Not Allowed&quot; Symbol 20">
            <a:extLst>
              <a:ext uri="{FF2B5EF4-FFF2-40B4-BE49-F238E27FC236}">
                <a16:creationId xmlns:a16="http://schemas.microsoft.com/office/drawing/2014/main" id="{4754B308-3973-47CB-9640-084E46716114}"/>
              </a:ext>
            </a:extLst>
          </p:cNvPr>
          <p:cNvSpPr/>
          <p:nvPr/>
        </p:nvSpPr>
        <p:spPr>
          <a:xfrm>
            <a:off x="7935893" y="5259897"/>
            <a:ext cx="1057105" cy="545285"/>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029" dirty="0">
              <a:solidFill>
                <a:schemeClr val="tx1"/>
              </a:solidFill>
            </a:endParaRPr>
          </a:p>
        </p:txBody>
      </p:sp>
    </p:spTree>
    <p:extLst>
      <p:ext uri="{BB962C8B-B14F-4D97-AF65-F5344CB8AC3E}">
        <p14:creationId xmlns:p14="http://schemas.microsoft.com/office/powerpoint/2010/main" val="5701085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E7472C-CE26-4116-A8C6-36B0FC71AD48}"/>
              </a:ext>
            </a:extLst>
          </p:cNvPr>
          <p:cNvSpPr>
            <a:spLocks noGrp="1"/>
          </p:cNvSpPr>
          <p:nvPr>
            <p:ph type="ctrTitle"/>
          </p:nvPr>
        </p:nvSpPr>
        <p:spPr/>
        <p:txBody>
          <a:bodyPr>
            <a:normAutofit fontScale="90000"/>
          </a:bodyPr>
          <a:lstStyle/>
          <a:p>
            <a:r>
              <a:rPr lang="en-029" dirty="0"/>
              <a:t>Which would you Rather Have in terms of Cost</a:t>
            </a:r>
          </a:p>
        </p:txBody>
      </p:sp>
      <p:sp>
        <p:nvSpPr>
          <p:cNvPr id="2" name="Text Placeholder 1">
            <a:extLst>
              <a:ext uri="{FF2B5EF4-FFF2-40B4-BE49-F238E27FC236}">
                <a16:creationId xmlns:a16="http://schemas.microsoft.com/office/drawing/2014/main" id="{3BE7D7E3-A018-7412-7F1A-E5D801E9AA29}"/>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87A11BD5-1E3B-48CE-9D15-38823A83818D}"/>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196</a:t>
            </a:fld>
            <a:endParaRPr lang="ko-KR" altLang="en-US" dirty="0"/>
          </a:p>
        </p:txBody>
      </p:sp>
      <p:pic>
        <p:nvPicPr>
          <p:cNvPr id="5" name="Content Placeholder 4">
            <a:extLst>
              <a:ext uri="{FF2B5EF4-FFF2-40B4-BE49-F238E27FC236}">
                <a16:creationId xmlns:a16="http://schemas.microsoft.com/office/drawing/2014/main" id="{866B8827-5C93-4586-B542-0A45FB3F0E5E}"/>
              </a:ext>
            </a:extLst>
          </p:cNvPr>
          <p:cNvPicPr>
            <a:picLocks noGrp="1" noChangeAspect="1"/>
          </p:cNvPicPr>
          <p:nvPr>
            <p:ph idx="4294967295"/>
          </p:nvPr>
        </p:nvPicPr>
        <p:blipFill>
          <a:blip r:embed="rId2"/>
          <a:stretch>
            <a:fillRect/>
          </a:stretch>
        </p:blipFill>
        <p:spPr>
          <a:xfrm>
            <a:off x="113268" y="1243326"/>
            <a:ext cx="3262313" cy="2114550"/>
          </a:xfrm>
          <a:prstGeom prst="rect">
            <a:avLst/>
          </a:prstGeom>
        </p:spPr>
      </p:pic>
      <p:pic>
        <p:nvPicPr>
          <p:cNvPr id="6" name="Picture 5">
            <a:extLst>
              <a:ext uri="{FF2B5EF4-FFF2-40B4-BE49-F238E27FC236}">
                <a16:creationId xmlns:a16="http://schemas.microsoft.com/office/drawing/2014/main" id="{79302C4E-D761-4600-AC0B-674D52EFCB7F}"/>
              </a:ext>
            </a:extLst>
          </p:cNvPr>
          <p:cNvPicPr>
            <a:picLocks noChangeAspect="1"/>
          </p:cNvPicPr>
          <p:nvPr/>
        </p:nvPicPr>
        <p:blipFill>
          <a:blip r:embed="rId3"/>
          <a:stretch>
            <a:fillRect/>
          </a:stretch>
        </p:blipFill>
        <p:spPr>
          <a:xfrm>
            <a:off x="1308683" y="3273377"/>
            <a:ext cx="5117284" cy="2733268"/>
          </a:xfrm>
          <a:prstGeom prst="rect">
            <a:avLst/>
          </a:prstGeom>
        </p:spPr>
      </p:pic>
      <p:cxnSp>
        <p:nvCxnSpPr>
          <p:cNvPr id="9" name="Straight Arrow Connector 8">
            <a:extLst>
              <a:ext uri="{FF2B5EF4-FFF2-40B4-BE49-F238E27FC236}">
                <a16:creationId xmlns:a16="http://schemas.microsoft.com/office/drawing/2014/main" id="{F7D69783-A5A6-4299-AAF8-72CFE0D37EBF}"/>
              </a:ext>
            </a:extLst>
          </p:cNvPr>
          <p:cNvCxnSpPr>
            <a:cxnSpLocks/>
          </p:cNvCxnSpPr>
          <p:nvPr/>
        </p:nvCxnSpPr>
        <p:spPr>
          <a:xfrm flipH="1">
            <a:off x="3162651" y="1920756"/>
            <a:ext cx="4244828" cy="10992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A31875B-5610-4C6A-9FE9-F1A0E01718B2}"/>
              </a:ext>
            </a:extLst>
          </p:cNvPr>
          <p:cNvCxnSpPr>
            <a:cxnSpLocks/>
          </p:cNvCxnSpPr>
          <p:nvPr/>
        </p:nvCxnSpPr>
        <p:spPr>
          <a:xfrm flipH="1">
            <a:off x="6040075" y="1597590"/>
            <a:ext cx="520116" cy="44090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BAFD66E-6D41-40D3-966D-294B4706A054}"/>
              </a:ext>
            </a:extLst>
          </p:cNvPr>
          <p:cNvSpPr txBox="1"/>
          <p:nvPr/>
        </p:nvSpPr>
        <p:spPr>
          <a:xfrm>
            <a:off x="5410898" y="1243326"/>
            <a:ext cx="3120360" cy="646331"/>
          </a:xfrm>
          <a:prstGeom prst="rect">
            <a:avLst/>
          </a:prstGeom>
          <a:noFill/>
        </p:spPr>
        <p:txBody>
          <a:bodyPr wrap="square" rtlCol="0">
            <a:spAutoFit/>
          </a:bodyPr>
          <a:lstStyle/>
          <a:p>
            <a:r>
              <a:rPr lang="en-029" dirty="0"/>
              <a:t>1,540 to 1,956 per kw versus 883 to 1,176 per kw</a:t>
            </a:r>
          </a:p>
        </p:txBody>
      </p:sp>
    </p:spTree>
    <p:extLst>
      <p:ext uri="{BB962C8B-B14F-4D97-AF65-F5344CB8AC3E}">
        <p14:creationId xmlns:p14="http://schemas.microsoft.com/office/powerpoint/2010/main" val="39216231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E2FCA1-23F0-4D9D-8B50-C1949261E94D}"/>
              </a:ext>
            </a:extLst>
          </p:cNvPr>
          <p:cNvSpPr>
            <a:spLocks noGrp="1"/>
          </p:cNvSpPr>
          <p:nvPr>
            <p:ph type="ctrTitle"/>
          </p:nvPr>
        </p:nvSpPr>
        <p:spPr/>
        <p:txBody>
          <a:bodyPr>
            <a:normAutofit fontScale="90000"/>
          </a:bodyPr>
          <a:lstStyle/>
          <a:p>
            <a:r>
              <a:rPr lang="en-029" dirty="0"/>
              <a:t>Case 2</a:t>
            </a:r>
            <a:br>
              <a:rPr lang="en-029" dirty="0"/>
            </a:br>
            <a:r>
              <a:rPr lang="en-029" dirty="0"/>
              <a:t>1 Hour of Sunlight and 4 Hours of Required Discharge for Lighting</a:t>
            </a:r>
          </a:p>
        </p:txBody>
      </p:sp>
      <p:sp>
        <p:nvSpPr>
          <p:cNvPr id="11" name="Text Placeholder 10">
            <a:extLst>
              <a:ext uri="{FF2B5EF4-FFF2-40B4-BE49-F238E27FC236}">
                <a16:creationId xmlns:a16="http://schemas.microsoft.com/office/drawing/2014/main" id="{1988BF39-67A3-8293-E3B6-4270C1E6E44F}"/>
              </a:ext>
            </a:extLst>
          </p:cNvPr>
          <p:cNvSpPr>
            <a:spLocks noGrp="1"/>
          </p:cNvSpPr>
          <p:nvPr>
            <p:ph type="body" sz="quarter" idx="13"/>
          </p:nvPr>
        </p:nvSpPr>
        <p:spPr/>
        <p:txBody>
          <a:bodyPr/>
          <a:lstStyle/>
          <a:p>
            <a:r>
              <a:rPr lang="en-US" dirty="0"/>
              <a:t> </a:t>
            </a:r>
          </a:p>
        </p:txBody>
      </p:sp>
      <p:sp>
        <p:nvSpPr>
          <p:cNvPr id="4" name="Slide Number Placeholder 3">
            <a:extLst>
              <a:ext uri="{FF2B5EF4-FFF2-40B4-BE49-F238E27FC236}">
                <a16:creationId xmlns:a16="http://schemas.microsoft.com/office/drawing/2014/main" id="{AD5A0223-1D57-4037-8A62-7D9816104EF5}"/>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197</a:t>
            </a:fld>
            <a:endParaRPr lang="ko-KR" altLang="en-US" dirty="0"/>
          </a:p>
        </p:txBody>
      </p:sp>
      <p:pic>
        <p:nvPicPr>
          <p:cNvPr id="5" name="Content Placeholder 4">
            <a:extLst>
              <a:ext uri="{FF2B5EF4-FFF2-40B4-BE49-F238E27FC236}">
                <a16:creationId xmlns:a16="http://schemas.microsoft.com/office/drawing/2014/main" id="{2095723F-F8BC-49A1-A6C1-39FD4E21FE2E}"/>
              </a:ext>
            </a:extLst>
          </p:cNvPr>
          <p:cNvPicPr>
            <a:picLocks noGrp="1" noChangeAspect="1"/>
          </p:cNvPicPr>
          <p:nvPr>
            <p:ph idx="4294967295"/>
          </p:nvPr>
        </p:nvPicPr>
        <p:blipFill>
          <a:blip r:embed="rId2"/>
          <a:stretch>
            <a:fillRect/>
          </a:stretch>
        </p:blipFill>
        <p:spPr>
          <a:xfrm>
            <a:off x="0" y="2224088"/>
            <a:ext cx="1052513" cy="766762"/>
          </a:xfrm>
          <a:prstGeom prst="rect">
            <a:avLst/>
          </a:prstGeom>
        </p:spPr>
      </p:pic>
      <p:pic>
        <p:nvPicPr>
          <p:cNvPr id="6" name="Picture 5">
            <a:extLst>
              <a:ext uri="{FF2B5EF4-FFF2-40B4-BE49-F238E27FC236}">
                <a16:creationId xmlns:a16="http://schemas.microsoft.com/office/drawing/2014/main" id="{ECEFEAFC-B419-4E44-BD62-5B174191C619}"/>
              </a:ext>
            </a:extLst>
          </p:cNvPr>
          <p:cNvPicPr>
            <a:picLocks noChangeAspect="1"/>
          </p:cNvPicPr>
          <p:nvPr/>
        </p:nvPicPr>
        <p:blipFill>
          <a:blip r:embed="rId3"/>
          <a:stretch>
            <a:fillRect/>
          </a:stretch>
        </p:blipFill>
        <p:spPr>
          <a:xfrm>
            <a:off x="623844" y="2396247"/>
            <a:ext cx="1473404" cy="1158400"/>
          </a:xfrm>
          <a:prstGeom prst="rect">
            <a:avLst/>
          </a:prstGeom>
        </p:spPr>
      </p:pic>
      <p:cxnSp>
        <p:nvCxnSpPr>
          <p:cNvPr id="8" name="Straight Arrow Connector 7">
            <a:extLst>
              <a:ext uri="{FF2B5EF4-FFF2-40B4-BE49-F238E27FC236}">
                <a16:creationId xmlns:a16="http://schemas.microsoft.com/office/drawing/2014/main" id="{154416DA-CA79-45A2-8C50-1415A5B03487}"/>
              </a:ext>
            </a:extLst>
          </p:cNvPr>
          <p:cNvCxnSpPr/>
          <p:nvPr/>
        </p:nvCxnSpPr>
        <p:spPr>
          <a:xfrm>
            <a:off x="5142451" y="2975447"/>
            <a:ext cx="113251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5021E31-1C2A-4B57-BE41-0A957A0296C4}"/>
              </a:ext>
            </a:extLst>
          </p:cNvPr>
          <p:cNvSpPr txBox="1"/>
          <p:nvPr/>
        </p:nvSpPr>
        <p:spPr>
          <a:xfrm>
            <a:off x="5161804" y="2382171"/>
            <a:ext cx="1057012" cy="369332"/>
          </a:xfrm>
          <a:prstGeom prst="rect">
            <a:avLst/>
          </a:prstGeom>
          <a:noFill/>
        </p:spPr>
        <p:txBody>
          <a:bodyPr wrap="square" rtlCol="0">
            <a:spAutoFit/>
          </a:bodyPr>
          <a:lstStyle/>
          <a:p>
            <a:r>
              <a:rPr lang="en-029" dirty="0"/>
              <a:t>Charge</a:t>
            </a:r>
          </a:p>
        </p:txBody>
      </p:sp>
      <p:sp>
        <p:nvSpPr>
          <p:cNvPr id="10" name="TextBox 9">
            <a:extLst>
              <a:ext uri="{FF2B5EF4-FFF2-40B4-BE49-F238E27FC236}">
                <a16:creationId xmlns:a16="http://schemas.microsoft.com/office/drawing/2014/main" id="{65AD96A2-030F-42B0-B6F3-AA54EFA3F55E}"/>
              </a:ext>
            </a:extLst>
          </p:cNvPr>
          <p:cNvSpPr txBox="1"/>
          <p:nvPr/>
        </p:nvSpPr>
        <p:spPr>
          <a:xfrm>
            <a:off x="3610813" y="1914988"/>
            <a:ext cx="1082180" cy="369332"/>
          </a:xfrm>
          <a:prstGeom prst="rect">
            <a:avLst/>
          </a:prstGeom>
          <a:noFill/>
        </p:spPr>
        <p:txBody>
          <a:bodyPr wrap="square" rtlCol="0">
            <a:spAutoFit/>
          </a:bodyPr>
          <a:lstStyle/>
          <a:p>
            <a:r>
              <a:rPr lang="en-029" dirty="0"/>
              <a:t>4 MW</a:t>
            </a:r>
          </a:p>
        </p:txBody>
      </p:sp>
      <p:pic>
        <p:nvPicPr>
          <p:cNvPr id="12" name="Picture 11">
            <a:extLst>
              <a:ext uri="{FF2B5EF4-FFF2-40B4-BE49-F238E27FC236}">
                <a16:creationId xmlns:a16="http://schemas.microsoft.com/office/drawing/2014/main" id="{2B3ED87E-18EE-4E11-A2BA-5DDC73A6D4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9796" y="2232809"/>
            <a:ext cx="1132506" cy="758155"/>
          </a:xfrm>
          <a:prstGeom prst="rect">
            <a:avLst/>
          </a:prstGeom>
        </p:spPr>
      </p:pic>
      <p:cxnSp>
        <p:nvCxnSpPr>
          <p:cNvPr id="14" name="Straight Arrow Connector 13">
            <a:extLst>
              <a:ext uri="{FF2B5EF4-FFF2-40B4-BE49-F238E27FC236}">
                <a16:creationId xmlns:a16="http://schemas.microsoft.com/office/drawing/2014/main" id="{8DB764E3-0E42-4B69-928C-3C14A30A38B7}"/>
              </a:ext>
            </a:extLst>
          </p:cNvPr>
          <p:cNvCxnSpPr/>
          <p:nvPr/>
        </p:nvCxnSpPr>
        <p:spPr>
          <a:xfrm>
            <a:off x="7071919" y="3742209"/>
            <a:ext cx="0" cy="8717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DFD1750-ABC0-4EA2-9E21-6566F9AC3503}"/>
              </a:ext>
            </a:extLst>
          </p:cNvPr>
          <p:cNvCxnSpPr/>
          <p:nvPr/>
        </p:nvCxnSpPr>
        <p:spPr>
          <a:xfrm flipH="1">
            <a:off x="4708114" y="4613945"/>
            <a:ext cx="23638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A4F36B0-2B0F-46D0-AC71-28AB170F85E3}"/>
              </a:ext>
            </a:extLst>
          </p:cNvPr>
          <p:cNvSpPr txBox="1"/>
          <p:nvPr/>
        </p:nvSpPr>
        <p:spPr>
          <a:xfrm>
            <a:off x="364724" y="5126090"/>
            <a:ext cx="7235702" cy="923330"/>
          </a:xfrm>
          <a:prstGeom prst="rect">
            <a:avLst/>
          </a:prstGeom>
          <a:noFill/>
        </p:spPr>
        <p:txBody>
          <a:bodyPr wrap="square" rtlCol="0">
            <a:spAutoFit/>
          </a:bodyPr>
          <a:lstStyle/>
          <a:p>
            <a:r>
              <a:rPr lang="en-029" dirty="0"/>
              <a:t>In this case again, it does not help to have a duration of 4 hours or 2 hours on the battery.  If you had more duration you could not get any benefits because you can only get amount of the charge out of the battery</a:t>
            </a:r>
          </a:p>
        </p:txBody>
      </p:sp>
      <p:pic>
        <p:nvPicPr>
          <p:cNvPr id="13" name="Picture 12">
            <a:extLst>
              <a:ext uri="{FF2B5EF4-FFF2-40B4-BE49-F238E27FC236}">
                <a16:creationId xmlns:a16="http://schemas.microsoft.com/office/drawing/2014/main" id="{CB9FB455-4584-46B2-856D-C43023405A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2393" y="2217292"/>
            <a:ext cx="1132506" cy="758155"/>
          </a:xfrm>
          <a:prstGeom prst="rect">
            <a:avLst/>
          </a:prstGeom>
        </p:spPr>
      </p:pic>
      <p:pic>
        <p:nvPicPr>
          <p:cNvPr id="15" name="Picture 14">
            <a:extLst>
              <a:ext uri="{FF2B5EF4-FFF2-40B4-BE49-F238E27FC236}">
                <a16:creationId xmlns:a16="http://schemas.microsoft.com/office/drawing/2014/main" id="{F070B470-4ED3-45AE-B993-A9BD0B15C5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9796" y="3021023"/>
            <a:ext cx="1132506" cy="758155"/>
          </a:xfrm>
          <a:prstGeom prst="rect">
            <a:avLst/>
          </a:prstGeom>
        </p:spPr>
      </p:pic>
      <p:pic>
        <p:nvPicPr>
          <p:cNvPr id="18" name="Picture 17">
            <a:extLst>
              <a:ext uri="{FF2B5EF4-FFF2-40B4-BE49-F238E27FC236}">
                <a16:creationId xmlns:a16="http://schemas.microsoft.com/office/drawing/2014/main" id="{E288B4CA-14F0-48CF-B757-15AF8B6758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2393" y="3005506"/>
            <a:ext cx="1132506" cy="758155"/>
          </a:xfrm>
          <a:prstGeom prst="rect">
            <a:avLst/>
          </a:prstGeom>
        </p:spPr>
      </p:pic>
      <p:pic>
        <p:nvPicPr>
          <p:cNvPr id="19" name="Content Placeholder 4">
            <a:extLst>
              <a:ext uri="{FF2B5EF4-FFF2-40B4-BE49-F238E27FC236}">
                <a16:creationId xmlns:a16="http://schemas.microsoft.com/office/drawing/2014/main" id="{CB81637D-4269-436D-A472-09A8836D54CC}"/>
              </a:ext>
            </a:extLst>
          </p:cNvPr>
          <p:cNvPicPr>
            <a:picLocks noChangeAspect="1"/>
          </p:cNvPicPr>
          <p:nvPr/>
        </p:nvPicPr>
        <p:blipFill>
          <a:blip r:embed="rId2"/>
          <a:stretch>
            <a:fillRect/>
          </a:stretch>
        </p:blipFill>
        <p:spPr>
          <a:xfrm>
            <a:off x="4089939" y="2254261"/>
            <a:ext cx="1052512" cy="766762"/>
          </a:xfrm>
          <a:prstGeom prst="rect">
            <a:avLst/>
          </a:prstGeom>
        </p:spPr>
      </p:pic>
      <p:pic>
        <p:nvPicPr>
          <p:cNvPr id="20" name="Content Placeholder 4">
            <a:extLst>
              <a:ext uri="{FF2B5EF4-FFF2-40B4-BE49-F238E27FC236}">
                <a16:creationId xmlns:a16="http://schemas.microsoft.com/office/drawing/2014/main" id="{8B13A803-94FB-4729-A36A-89CB57792F83}"/>
              </a:ext>
            </a:extLst>
          </p:cNvPr>
          <p:cNvPicPr>
            <a:picLocks noChangeAspect="1"/>
          </p:cNvPicPr>
          <p:nvPr/>
        </p:nvPicPr>
        <p:blipFill>
          <a:blip r:embed="rId2"/>
          <a:stretch>
            <a:fillRect/>
          </a:stretch>
        </p:blipFill>
        <p:spPr>
          <a:xfrm>
            <a:off x="3048829" y="2980371"/>
            <a:ext cx="1052512" cy="766762"/>
          </a:xfrm>
          <a:prstGeom prst="rect">
            <a:avLst/>
          </a:prstGeom>
        </p:spPr>
      </p:pic>
      <p:pic>
        <p:nvPicPr>
          <p:cNvPr id="21" name="Content Placeholder 4">
            <a:extLst>
              <a:ext uri="{FF2B5EF4-FFF2-40B4-BE49-F238E27FC236}">
                <a16:creationId xmlns:a16="http://schemas.microsoft.com/office/drawing/2014/main" id="{A6B1B5C9-FFC8-434A-AB62-46A6F6015CD9}"/>
              </a:ext>
            </a:extLst>
          </p:cNvPr>
          <p:cNvPicPr>
            <a:picLocks noChangeAspect="1"/>
          </p:cNvPicPr>
          <p:nvPr/>
        </p:nvPicPr>
        <p:blipFill>
          <a:blip r:embed="rId2"/>
          <a:stretch>
            <a:fillRect/>
          </a:stretch>
        </p:blipFill>
        <p:spPr>
          <a:xfrm>
            <a:off x="4129423" y="3010430"/>
            <a:ext cx="1052512" cy="766762"/>
          </a:xfrm>
          <a:prstGeom prst="rect">
            <a:avLst/>
          </a:prstGeom>
        </p:spPr>
      </p:pic>
      <p:sp>
        <p:nvSpPr>
          <p:cNvPr id="22" name="TextBox 21">
            <a:extLst>
              <a:ext uri="{FF2B5EF4-FFF2-40B4-BE49-F238E27FC236}">
                <a16:creationId xmlns:a16="http://schemas.microsoft.com/office/drawing/2014/main" id="{F651543E-D847-4FDF-A4CC-2181AFF41A37}"/>
              </a:ext>
            </a:extLst>
          </p:cNvPr>
          <p:cNvSpPr txBox="1"/>
          <p:nvPr/>
        </p:nvSpPr>
        <p:spPr>
          <a:xfrm>
            <a:off x="623844" y="4065698"/>
            <a:ext cx="1082180" cy="369332"/>
          </a:xfrm>
          <a:prstGeom prst="rect">
            <a:avLst/>
          </a:prstGeom>
          <a:noFill/>
        </p:spPr>
        <p:txBody>
          <a:bodyPr wrap="square" rtlCol="0">
            <a:spAutoFit/>
          </a:bodyPr>
          <a:lstStyle/>
          <a:p>
            <a:r>
              <a:rPr lang="en-029" dirty="0"/>
              <a:t>1 MW</a:t>
            </a:r>
          </a:p>
        </p:txBody>
      </p:sp>
      <p:sp>
        <p:nvSpPr>
          <p:cNvPr id="23" name="TextBox 22">
            <a:extLst>
              <a:ext uri="{FF2B5EF4-FFF2-40B4-BE49-F238E27FC236}">
                <a16:creationId xmlns:a16="http://schemas.microsoft.com/office/drawing/2014/main" id="{76471D9B-FD04-499D-9497-F7FAB0AF7A2F}"/>
              </a:ext>
            </a:extLst>
          </p:cNvPr>
          <p:cNvSpPr txBox="1"/>
          <p:nvPr/>
        </p:nvSpPr>
        <p:spPr>
          <a:xfrm>
            <a:off x="1438975" y="4065698"/>
            <a:ext cx="1082180" cy="369332"/>
          </a:xfrm>
          <a:prstGeom prst="rect">
            <a:avLst/>
          </a:prstGeom>
          <a:noFill/>
        </p:spPr>
        <p:txBody>
          <a:bodyPr wrap="square" rtlCol="0">
            <a:spAutoFit/>
          </a:bodyPr>
          <a:lstStyle/>
          <a:p>
            <a:r>
              <a:rPr lang="en-029" dirty="0"/>
              <a:t>1 MW</a:t>
            </a:r>
          </a:p>
        </p:txBody>
      </p:sp>
      <p:sp>
        <p:nvSpPr>
          <p:cNvPr id="24" name="TextBox 23">
            <a:extLst>
              <a:ext uri="{FF2B5EF4-FFF2-40B4-BE49-F238E27FC236}">
                <a16:creationId xmlns:a16="http://schemas.microsoft.com/office/drawing/2014/main" id="{3E07E401-FC8E-4FB1-96E0-60932B0A512A}"/>
              </a:ext>
            </a:extLst>
          </p:cNvPr>
          <p:cNvSpPr txBox="1"/>
          <p:nvPr/>
        </p:nvSpPr>
        <p:spPr>
          <a:xfrm>
            <a:off x="2254106" y="4065698"/>
            <a:ext cx="1082180" cy="369332"/>
          </a:xfrm>
          <a:prstGeom prst="rect">
            <a:avLst/>
          </a:prstGeom>
          <a:noFill/>
        </p:spPr>
        <p:txBody>
          <a:bodyPr wrap="square" rtlCol="0">
            <a:spAutoFit/>
          </a:bodyPr>
          <a:lstStyle/>
          <a:p>
            <a:r>
              <a:rPr lang="en-029" dirty="0"/>
              <a:t>1 MW</a:t>
            </a:r>
          </a:p>
        </p:txBody>
      </p:sp>
      <p:sp>
        <p:nvSpPr>
          <p:cNvPr id="25" name="TextBox 24">
            <a:extLst>
              <a:ext uri="{FF2B5EF4-FFF2-40B4-BE49-F238E27FC236}">
                <a16:creationId xmlns:a16="http://schemas.microsoft.com/office/drawing/2014/main" id="{A3AD03FC-E11D-493D-8102-EE82880292A3}"/>
              </a:ext>
            </a:extLst>
          </p:cNvPr>
          <p:cNvSpPr txBox="1"/>
          <p:nvPr/>
        </p:nvSpPr>
        <p:spPr>
          <a:xfrm>
            <a:off x="3173267" y="4065698"/>
            <a:ext cx="1082180" cy="369332"/>
          </a:xfrm>
          <a:prstGeom prst="rect">
            <a:avLst/>
          </a:prstGeom>
          <a:noFill/>
        </p:spPr>
        <p:txBody>
          <a:bodyPr wrap="square" rtlCol="0">
            <a:spAutoFit/>
          </a:bodyPr>
          <a:lstStyle/>
          <a:p>
            <a:r>
              <a:rPr lang="en-029" dirty="0"/>
              <a:t>1 MW</a:t>
            </a:r>
          </a:p>
        </p:txBody>
      </p:sp>
      <p:sp>
        <p:nvSpPr>
          <p:cNvPr id="2" name="TextBox 1">
            <a:extLst>
              <a:ext uri="{FF2B5EF4-FFF2-40B4-BE49-F238E27FC236}">
                <a16:creationId xmlns:a16="http://schemas.microsoft.com/office/drawing/2014/main" id="{8A5FE278-2DC9-4947-9D16-AA7EE27F8431}"/>
              </a:ext>
            </a:extLst>
          </p:cNvPr>
          <p:cNvSpPr txBox="1"/>
          <p:nvPr/>
        </p:nvSpPr>
        <p:spPr>
          <a:xfrm>
            <a:off x="4884960" y="3983473"/>
            <a:ext cx="2117545" cy="646331"/>
          </a:xfrm>
          <a:prstGeom prst="rect">
            <a:avLst/>
          </a:prstGeom>
          <a:noFill/>
        </p:spPr>
        <p:txBody>
          <a:bodyPr wrap="square" rtlCol="0">
            <a:spAutoFit/>
          </a:bodyPr>
          <a:lstStyle/>
          <a:p>
            <a:r>
              <a:rPr lang="en-029" dirty="0"/>
              <a:t>Discharge 4 batteries with 1 MW</a:t>
            </a:r>
          </a:p>
        </p:txBody>
      </p:sp>
      <p:pic>
        <p:nvPicPr>
          <p:cNvPr id="7" name="Picture 6">
            <a:extLst>
              <a:ext uri="{FF2B5EF4-FFF2-40B4-BE49-F238E27FC236}">
                <a16:creationId xmlns:a16="http://schemas.microsoft.com/office/drawing/2014/main" id="{1748AE74-A931-4AEE-8186-07F878A351C4}"/>
              </a:ext>
            </a:extLst>
          </p:cNvPr>
          <p:cNvPicPr>
            <a:picLocks noChangeAspect="1"/>
          </p:cNvPicPr>
          <p:nvPr/>
        </p:nvPicPr>
        <p:blipFill>
          <a:blip r:embed="rId5"/>
          <a:stretch>
            <a:fillRect/>
          </a:stretch>
        </p:blipFill>
        <p:spPr>
          <a:xfrm>
            <a:off x="813651" y="4563148"/>
            <a:ext cx="468947" cy="497135"/>
          </a:xfrm>
          <a:prstGeom prst="rect">
            <a:avLst/>
          </a:prstGeom>
        </p:spPr>
      </p:pic>
      <p:pic>
        <p:nvPicPr>
          <p:cNvPr id="26" name="Picture 25">
            <a:extLst>
              <a:ext uri="{FF2B5EF4-FFF2-40B4-BE49-F238E27FC236}">
                <a16:creationId xmlns:a16="http://schemas.microsoft.com/office/drawing/2014/main" id="{88EBBE16-1F31-44C2-AAD6-DAC2BB4BC8BD}"/>
              </a:ext>
            </a:extLst>
          </p:cNvPr>
          <p:cNvPicPr>
            <a:picLocks noChangeAspect="1"/>
          </p:cNvPicPr>
          <p:nvPr/>
        </p:nvPicPr>
        <p:blipFill>
          <a:blip r:embed="rId5"/>
          <a:stretch>
            <a:fillRect/>
          </a:stretch>
        </p:blipFill>
        <p:spPr>
          <a:xfrm>
            <a:off x="1617430" y="4563148"/>
            <a:ext cx="468947" cy="497135"/>
          </a:xfrm>
          <a:prstGeom prst="rect">
            <a:avLst/>
          </a:prstGeom>
        </p:spPr>
      </p:pic>
      <p:pic>
        <p:nvPicPr>
          <p:cNvPr id="27" name="Picture 26">
            <a:extLst>
              <a:ext uri="{FF2B5EF4-FFF2-40B4-BE49-F238E27FC236}">
                <a16:creationId xmlns:a16="http://schemas.microsoft.com/office/drawing/2014/main" id="{F02503C7-0E96-4F99-B9EE-290FEBD24610}"/>
              </a:ext>
            </a:extLst>
          </p:cNvPr>
          <p:cNvPicPr>
            <a:picLocks noChangeAspect="1"/>
          </p:cNvPicPr>
          <p:nvPr/>
        </p:nvPicPr>
        <p:blipFill>
          <a:blip r:embed="rId5"/>
          <a:stretch>
            <a:fillRect/>
          </a:stretch>
        </p:blipFill>
        <p:spPr>
          <a:xfrm>
            <a:off x="2337412" y="4531992"/>
            <a:ext cx="468947" cy="497135"/>
          </a:xfrm>
          <a:prstGeom prst="rect">
            <a:avLst/>
          </a:prstGeom>
        </p:spPr>
      </p:pic>
      <p:pic>
        <p:nvPicPr>
          <p:cNvPr id="28" name="Picture 27">
            <a:extLst>
              <a:ext uri="{FF2B5EF4-FFF2-40B4-BE49-F238E27FC236}">
                <a16:creationId xmlns:a16="http://schemas.microsoft.com/office/drawing/2014/main" id="{AD132952-CBEB-4148-99F0-D27997F78155}"/>
              </a:ext>
            </a:extLst>
          </p:cNvPr>
          <p:cNvPicPr>
            <a:picLocks noChangeAspect="1"/>
          </p:cNvPicPr>
          <p:nvPr/>
        </p:nvPicPr>
        <p:blipFill>
          <a:blip r:embed="rId5"/>
          <a:stretch>
            <a:fillRect/>
          </a:stretch>
        </p:blipFill>
        <p:spPr>
          <a:xfrm>
            <a:off x="3277401" y="4563148"/>
            <a:ext cx="468947" cy="497135"/>
          </a:xfrm>
          <a:prstGeom prst="rect">
            <a:avLst/>
          </a:prstGeom>
        </p:spPr>
      </p:pic>
      <p:pic>
        <p:nvPicPr>
          <p:cNvPr id="29" name="Content Placeholder 4">
            <a:extLst>
              <a:ext uri="{FF2B5EF4-FFF2-40B4-BE49-F238E27FC236}">
                <a16:creationId xmlns:a16="http://schemas.microsoft.com/office/drawing/2014/main" id="{A31EEF8D-8B76-4A5F-8CF8-03FAE260F729}"/>
              </a:ext>
            </a:extLst>
          </p:cNvPr>
          <p:cNvPicPr>
            <a:picLocks noChangeAspect="1"/>
          </p:cNvPicPr>
          <p:nvPr/>
        </p:nvPicPr>
        <p:blipFill>
          <a:blip r:embed="rId6"/>
          <a:stretch>
            <a:fillRect/>
          </a:stretch>
        </p:blipFill>
        <p:spPr>
          <a:xfrm>
            <a:off x="7482301" y="5168309"/>
            <a:ext cx="1595535" cy="1675886"/>
          </a:xfrm>
          <a:prstGeom prst="rect">
            <a:avLst/>
          </a:prstGeom>
        </p:spPr>
      </p:pic>
      <p:sp>
        <p:nvSpPr>
          <p:cNvPr id="30" name="&quot;Not Allowed&quot; Symbol 29">
            <a:extLst>
              <a:ext uri="{FF2B5EF4-FFF2-40B4-BE49-F238E27FC236}">
                <a16:creationId xmlns:a16="http://schemas.microsoft.com/office/drawing/2014/main" id="{B14D22D7-D3AA-495D-87A7-3C531CE99DB0}"/>
              </a:ext>
            </a:extLst>
          </p:cNvPr>
          <p:cNvSpPr/>
          <p:nvPr/>
        </p:nvSpPr>
        <p:spPr>
          <a:xfrm>
            <a:off x="7885651" y="5268286"/>
            <a:ext cx="1132506" cy="578841"/>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029" dirty="0">
              <a:solidFill>
                <a:schemeClr val="tx1"/>
              </a:solidFill>
            </a:endParaRPr>
          </a:p>
        </p:txBody>
      </p:sp>
    </p:spTree>
    <p:extLst>
      <p:ext uri="{BB962C8B-B14F-4D97-AF65-F5344CB8AC3E}">
        <p14:creationId xmlns:p14="http://schemas.microsoft.com/office/powerpoint/2010/main" val="49642072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E2FCA1-23F0-4D9D-8B50-C1949261E94D}"/>
              </a:ext>
            </a:extLst>
          </p:cNvPr>
          <p:cNvSpPr>
            <a:spLocks noGrp="1"/>
          </p:cNvSpPr>
          <p:nvPr>
            <p:ph type="ctrTitle"/>
          </p:nvPr>
        </p:nvSpPr>
        <p:spPr/>
        <p:txBody>
          <a:bodyPr>
            <a:normAutofit fontScale="90000"/>
          </a:bodyPr>
          <a:lstStyle/>
          <a:p>
            <a:r>
              <a:rPr lang="en-029" dirty="0"/>
              <a:t>Case 3</a:t>
            </a:r>
            <a:br>
              <a:rPr lang="en-029" dirty="0"/>
            </a:br>
            <a:r>
              <a:rPr lang="en-029" dirty="0"/>
              <a:t>4 Hours of Sunlight and 1 Hour of Required Discharge for Lighting – Try More Storage</a:t>
            </a:r>
          </a:p>
        </p:txBody>
      </p:sp>
      <p:sp>
        <p:nvSpPr>
          <p:cNvPr id="2" name="Text Placeholder 1">
            <a:extLst>
              <a:ext uri="{FF2B5EF4-FFF2-40B4-BE49-F238E27FC236}">
                <a16:creationId xmlns:a16="http://schemas.microsoft.com/office/drawing/2014/main" id="{0E1C2C79-1040-3704-C8A6-2ACF4A3B389C}"/>
              </a:ext>
            </a:extLst>
          </p:cNvPr>
          <p:cNvSpPr>
            <a:spLocks noGrp="1"/>
          </p:cNvSpPr>
          <p:nvPr>
            <p:ph type="body" sz="quarter" idx="13"/>
          </p:nvPr>
        </p:nvSpPr>
        <p:spPr/>
        <p:txBody>
          <a:bodyPr/>
          <a:lstStyle/>
          <a:p>
            <a:r>
              <a:rPr lang="en-US" dirty="0"/>
              <a:t> </a:t>
            </a:r>
          </a:p>
        </p:txBody>
      </p:sp>
      <p:sp>
        <p:nvSpPr>
          <p:cNvPr id="4" name="Slide Number Placeholder 3">
            <a:extLst>
              <a:ext uri="{FF2B5EF4-FFF2-40B4-BE49-F238E27FC236}">
                <a16:creationId xmlns:a16="http://schemas.microsoft.com/office/drawing/2014/main" id="{AD5A0223-1D57-4037-8A62-7D9816104EF5}"/>
              </a:ext>
            </a:extLst>
          </p:cNvPr>
          <p:cNvSpPr>
            <a:spLocks noGrp="1"/>
          </p:cNvSpPr>
          <p:nvPr>
            <p:ph type="sldNum" sz="quarter" idx="4294967295"/>
          </p:nvPr>
        </p:nvSpPr>
        <p:spPr>
          <a:xfrm>
            <a:off x="8597900" y="6483350"/>
            <a:ext cx="546100" cy="306388"/>
          </a:xfrm>
          <a:prstGeom prst="rect">
            <a:avLst/>
          </a:prstGeom>
        </p:spPr>
        <p:txBody>
          <a:bodyPr/>
          <a:lstStyle/>
          <a:p>
            <a:pPr algn="ctr"/>
            <a:fld id="{0C3A1854-6B63-4059-B360-A3C4972BF0FC}" type="slidenum">
              <a:rPr lang="ko-KR" altLang="en-US" smtClean="0"/>
              <a:pPr algn="ctr"/>
              <a:t>198</a:t>
            </a:fld>
            <a:endParaRPr lang="ko-KR" altLang="en-US" dirty="0"/>
          </a:p>
        </p:txBody>
      </p:sp>
      <p:pic>
        <p:nvPicPr>
          <p:cNvPr id="5" name="Content Placeholder 4">
            <a:extLst>
              <a:ext uri="{FF2B5EF4-FFF2-40B4-BE49-F238E27FC236}">
                <a16:creationId xmlns:a16="http://schemas.microsoft.com/office/drawing/2014/main" id="{2095723F-F8BC-49A1-A6C1-39FD4E21FE2E}"/>
              </a:ext>
            </a:extLst>
          </p:cNvPr>
          <p:cNvPicPr>
            <a:picLocks noGrp="1" noChangeAspect="1"/>
          </p:cNvPicPr>
          <p:nvPr>
            <p:ph idx="4294967295"/>
          </p:nvPr>
        </p:nvPicPr>
        <p:blipFill>
          <a:blip r:embed="rId2"/>
          <a:stretch>
            <a:fillRect/>
          </a:stretch>
        </p:blipFill>
        <p:spPr>
          <a:xfrm>
            <a:off x="0" y="2670175"/>
            <a:ext cx="601663" cy="503238"/>
          </a:xfrm>
          <a:prstGeom prst="rect">
            <a:avLst/>
          </a:prstGeom>
        </p:spPr>
      </p:pic>
      <p:pic>
        <p:nvPicPr>
          <p:cNvPr id="6" name="Picture 5">
            <a:extLst>
              <a:ext uri="{FF2B5EF4-FFF2-40B4-BE49-F238E27FC236}">
                <a16:creationId xmlns:a16="http://schemas.microsoft.com/office/drawing/2014/main" id="{ECEFEAFC-B419-4E44-BD62-5B174191C619}"/>
              </a:ext>
            </a:extLst>
          </p:cNvPr>
          <p:cNvPicPr>
            <a:picLocks noChangeAspect="1"/>
          </p:cNvPicPr>
          <p:nvPr/>
        </p:nvPicPr>
        <p:blipFill>
          <a:blip r:embed="rId3"/>
          <a:stretch>
            <a:fillRect/>
          </a:stretch>
        </p:blipFill>
        <p:spPr>
          <a:xfrm>
            <a:off x="623844" y="2975447"/>
            <a:ext cx="469765" cy="424612"/>
          </a:xfrm>
          <a:prstGeom prst="rect">
            <a:avLst/>
          </a:prstGeom>
        </p:spPr>
      </p:pic>
      <p:sp>
        <p:nvSpPr>
          <p:cNvPr id="9" name="TextBox 8">
            <a:extLst>
              <a:ext uri="{FF2B5EF4-FFF2-40B4-BE49-F238E27FC236}">
                <a16:creationId xmlns:a16="http://schemas.microsoft.com/office/drawing/2014/main" id="{05021E31-1C2A-4B57-BE41-0A957A0296C4}"/>
              </a:ext>
            </a:extLst>
          </p:cNvPr>
          <p:cNvSpPr txBox="1"/>
          <p:nvPr/>
        </p:nvSpPr>
        <p:spPr>
          <a:xfrm>
            <a:off x="3313621" y="1796762"/>
            <a:ext cx="1772650" cy="646331"/>
          </a:xfrm>
          <a:prstGeom prst="rect">
            <a:avLst/>
          </a:prstGeom>
          <a:noFill/>
        </p:spPr>
        <p:txBody>
          <a:bodyPr wrap="square" rtlCol="0">
            <a:spAutoFit/>
          </a:bodyPr>
          <a:lstStyle/>
          <a:p>
            <a:r>
              <a:rPr lang="en-029" dirty="0"/>
              <a:t>Energy 1 MWH</a:t>
            </a:r>
          </a:p>
          <a:p>
            <a:r>
              <a:rPr lang="en-029" dirty="0"/>
              <a:t>Capacity 250 kW</a:t>
            </a:r>
          </a:p>
        </p:txBody>
      </p:sp>
      <p:sp>
        <p:nvSpPr>
          <p:cNvPr id="10" name="TextBox 9">
            <a:extLst>
              <a:ext uri="{FF2B5EF4-FFF2-40B4-BE49-F238E27FC236}">
                <a16:creationId xmlns:a16="http://schemas.microsoft.com/office/drawing/2014/main" id="{65AD96A2-030F-42B0-B6F3-AA54EFA3F55E}"/>
              </a:ext>
            </a:extLst>
          </p:cNvPr>
          <p:cNvSpPr txBox="1"/>
          <p:nvPr/>
        </p:nvSpPr>
        <p:spPr>
          <a:xfrm>
            <a:off x="1530343" y="1346048"/>
            <a:ext cx="1082180" cy="369332"/>
          </a:xfrm>
          <a:prstGeom prst="rect">
            <a:avLst/>
          </a:prstGeom>
          <a:noFill/>
        </p:spPr>
        <p:txBody>
          <a:bodyPr wrap="square" rtlCol="0">
            <a:spAutoFit/>
          </a:bodyPr>
          <a:lstStyle/>
          <a:p>
            <a:r>
              <a:rPr lang="en-029" dirty="0"/>
              <a:t>250 kW</a:t>
            </a:r>
          </a:p>
        </p:txBody>
      </p:sp>
      <p:pic>
        <p:nvPicPr>
          <p:cNvPr id="12" name="Picture 11">
            <a:extLst>
              <a:ext uri="{FF2B5EF4-FFF2-40B4-BE49-F238E27FC236}">
                <a16:creationId xmlns:a16="http://schemas.microsoft.com/office/drawing/2014/main" id="{2B3ED87E-18EE-4E11-A2BA-5DDC73A6D4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2458" y="2563864"/>
            <a:ext cx="1670692" cy="1285847"/>
          </a:xfrm>
          <a:prstGeom prst="rect">
            <a:avLst/>
          </a:prstGeom>
        </p:spPr>
      </p:pic>
      <p:sp>
        <p:nvSpPr>
          <p:cNvPr id="17" name="TextBox 16">
            <a:extLst>
              <a:ext uri="{FF2B5EF4-FFF2-40B4-BE49-F238E27FC236}">
                <a16:creationId xmlns:a16="http://schemas.microsoft.com/office/drawing/2014/main" id="{4A4F36B0-2B0F-46D0-AC71-28AB170F85E3}"/>
              </a:ext>
            </a:extLst>
          </p:cNvPr>
          <p:cNvSpPr txBox="1"/>
          <p:nvPr/>
        </p:nvSpPr>
        <p:spPr>
          <a:xfrm>
            <a:off x="948243" y="4488755"/>
            <a:ext cx="7451039" cy="646331"/>
          </a:xfrm>
          <a:prstGeom prst="rect">
            <a:avLst/>
          </a:prstGeom>
          <a:noFill/>
        </p:spPr>
        <p:txBody>
          <a:bodyPr wrap="square" rtlCol="0">
            <a:spAutoFit/>
          </a:bodyPr>
          <a:lstStyle/>
          <a:p>
            <a:r>
              <a:rPr lang="en-029" dirty="0"/>
              <a:t>In this case it still does not help to have storage of 4 hours on the battery. You are limited by the rate of discharge in kW. </a:t>
            </a:r>
          </a:p>
        </p:txBody>
      </p:sp>
      <p:sp>
        <p:nvSpPr>
          <p:cNvPr id="22" name="TextBox 21">
            <a:extLst>
              <a:ext uri="{FF2B5EF4-FFF2-40B4-BE49-F238E27FC236}">
                <a16:creationId xmlns:a16="http://schemas.microsoft.com/office/drawing/2014/main" id="{F651543E-D847-4FDF-A4CC-2181AFF41A37}"/>
              </a:ext>
            </a:extLst>
          </p:cNvPr>
          <p:cNvSpPr txBox="1"/>
          <p:nvPr/>
        </p:nvSpPr>
        <p:spPr>
          <a:xfrm>
            <a:off x="6880255" y="3059668"/>
            <a:ext cx="1082180" cy="369332"/>
          </a:xfrm>
          <a:prstGeom prst="rect">
            <a:avLst/>
          </a:prstGeom>
          <a:noFill/>
        </p:spPr>
        <p:txBody>
          <a:bodyPr wrap="square" rtlCol="0">
            <a:spAutoFit/>
          </a:bodyPr>
          <a:lstStyle/>
          <a:p>
            <a:r>
              <a:rPr lang="en-029" dirty="0"/>
              <a:t>1 MW</a:t>
            </a:r>
          </a:p>
        </p:txBody>
      </p:sp>
      <p:pic>
        <p:nvPicPr>
          <p:cNvPr id="26" name="Picture 25">
            <a:extLst>
              <a:ext uri="{FF2B5EF4-FFF2-40B4-BE49-F238E27FC236}">
                <a16:creationId xmlns:a16="http://schemas.microsoft.com/office/drawing/2014/main" id="{3F005CDA-F35E-4C90-B32D-2F50647D8915}"/>
              </a:ext>
            </a:extLst>
          </p:cNvPr>
          <p:cNvPicPr>
            <a:picLocks noChangeAspect="1"/>
          </p:cNvPicPr>
          <p:nvPr/>
        </p:nvPicPr>
        <p:blipFill>
          <a:blip r:embed="rId3"/>
          <a:stretch>
            <a:fillRect/>
          </a:stretch>
        </p:blipFill>
        <p:spPr>
          <a:xfrm>
            <a:off x="623844" y="2347437"/>
            <a:ext cx="469765" cy="424612"/>
          </a:xfrm>
          <a:prstGeom prst="rect">
            <a:avLst/>
          </a:prstGeom>
        </p:spPr>
      </p:pic>
      <p:pic>
        <p:nvPicPr>
          <p:cNvPr id="27" name="Picture 26">
            <a:extLst>
              <a:ext uri="{FF2B5EF4-FFF2-40B4-BE49-F238E27FC236}">
                <a16:creationId xmlns:a16="http://schemas.microsoft.com/office/drawing/2014/main" id="{86E94618-9CFD-4F97-9AD3-FE292CDA504A}"/>
              </a:ext>
            </a:extLst>
          </p:cNvPr>
          <p:cNvPicPr>
            <a:picLocks noChangeAspect="1"/>
          </p:cNvPicPr>
          <p:nvPr/>
        </p:nvPicPr>
        <p:blipFill>
          <a:blip r:embed="rId3"/>
          <a:stretch>
            <a:fillRect/>
          </a:stretch>
        </p:blipFill>
        <p:spPr>
          <a:xfrm>
            <a:off x="623843" y="1781693"/>
            <a:ext cx="469765" cy="424612"/>
          </a:xfrm>
          <a:prstGeom prst="rect">
            <a:avLst/>
          </a:prstGeom>
        </p:spPr>
      </p:pic>
      <p:pic>
        <p:nvPicPr>
          <p:cNvPr id="28" name="Picture 27">
            <a:extLst>
              <a:ext uri="{FF2B5EF4-FFF2-40B4-BE49-F238E27FC236}">
                <a16:creationId xmlns:a16="http://schemas.microsoft.com/office/drawing/2014/main" id="{27D0B10B-DAA4-4A2F-BDF4-B8EEAE1C8B4C}"/>
              </a:ext>
            </a:extLst>
          </p:cNvPr>
          <p:cNvPicPr>
            <a:picLocks noChangeAspect="1"/>
          </p:cNvPicPr>
          <p:nvPr/>
        </p:nvPicPr>
        <p:blipFill>
          <a:blip r:embed="rId3"/>
          <a:stretch>
            <a:fillRect/>
          </a:stretch>
        </p:blipFill>
        <p:spPr>
          <a:xfrm>
            <a:off x="623844" y="3603457"/>
            <a:ext cx="469765" cy="403889"/>
          </a:xfrm>
          <a:prstGeom prst="rect">
            <a:avLst/>
          </a:prstGeom>
        </p:spPr>
      </p:pic>
      <p:cxnSp>
        <p:nvCxnSpPr>
          <p:cNvPr id="7" name="Straight Arrow Connector 6">
            <a:extLst>
              <a:ext uri="{FF2B5EF4-FFF2-40B4-BE49-F238E27FC236}">
                <a16:creationId xmlns:a16="http://schemas.microsoft.com/office/drawing/2014/main" id="{4EB0BBF5-D1BD-42F1-B738-E0968F4C7F1F}"/>
              </a:ext>
            </a:extLst>
          </p:cNvPr>
          <p:cNvCxnSpPr>
            <a:cxnSpLocks/>
          </p:cNvCxnSpPr>
          <p:nvPr/>
        </p:nvCxnSpPr>
        <p:spPr>
          <a:xfrm>
            <a:off x="1795244" y="1966359"/>
            <a:ext cx="1442906" cy="7851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62F5857-0D1D-4019-B92C-B48B2E0F12C9}"/>
              </a:ext>
            </a:extLst>
          </p:cNvPr>
          <p:cNvCxnSpPr>
            <a:cxnSpLocks/>
          </p:cNvCxnSpPr>
          <p:nvPr/>
        </p:nvCxnSpPr>
        <p:spPr>
          <a:xfrm>
            <a:off x="1877412" y="2532103"/>
            <a:ext cx="1352349" cy="3571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B5E11C8-2CE5-46C0-9900-CA872C3EC3CE}"/>
              </a:ext>
            </a:extLst>
          </p:cNvPr>
          <p:cNvCxnSpPr>
            <a:cxnSpLocks/>
          </p:cNvCxnSpPr>
          <p:nvPr/>
        </p:nvCxnSpPr>
        <p:spPr>
          <a:xfrm flipV="1">
            <a:off x="2017981" y="3160114"/>
            <a:ext cx="1265783" cy="761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0787807-9707-444B-907F-5FDA4F4C9DF1}"/>
              </a:ext>
            </a:extLst>
          </p:cNvPr>
          <p:cNvCxnSpPr>
            <a:cxnSpLocks/>
          </p:cNvCxnSpPr>
          <p:nvPr/>
        </p:nvCxnSpPr>
        <p:spPr>
          <a:xfrm>
            <a:off x="5505456" y="3261674"/>
            <a:ext cx="1132006" cy="132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6ACA226E-996C-4A75-82C5-E2DE4CAFC78A}"/>
              </a:ext>
            </a:extLst>
          </p:cNvPr>
          <p:cNvSpPr txBox="1"/>
          <p:nvPr/>
        </p:nvSpPr>
        <p:spPr>
          <a:xfrm>
            <a:off x="5779341" y="1993999"/>
            <a:ext cx="2390862" cy="923330"/>
          </a:xfrm>
          <a:prstGeom prst="rect">
            <a:avLst/>
          </a:prstGeom>
          <a:noFill/>
        </p:spPr>
        <p:txBody>
          <a:bodyPr wrap="square" rtlCol="0">
            <a:spAutoFit/>
          </a:bodyPr>
          <a:lstStyle/>
          <a:p>
            <a:r>
              <a:rPr lang="en-029" dirty="0"/>
              <a:t>Cannot Discharge more than 250 MW of capacity in one hour</a:t>
            </a:r>
          </a:p>
        </p:txBody>
      </p:sp>
      <p:sp>
        <p:nvSpPr>
          <p:cNvPr id="39" name="TextBox 38">
            <a:extLst>
              <a:ext uri="{FF2B5EF4-FFF2-40B4-BE49-F238E27FC236}">
                <a16:creationId xmlns:a16="http://schemas.microsoft.com/office/drawing/2014/main" id="{D7C0EA0E-6BB5-481C-9B0D-9BCFE586C858}"/>
              </a:ext>
            </a:extLst>
          </p:cNvPr>
          <p:cNvSpPr txBox="1"/>
          <p:nvPr/>
        </p:nvSpPr>
        <p:spPr>
          <a:xfrm>
            <a:off x="3572458" y="2532103"/>
            <a:ext cx="739483" cy="369332"/>
          </a:xfrm>
          <a:prstGeom prst="rect">
            <a:avLst/>
          </a:prstGeom>
          <a:solidFill>
            <a:schemeClr val="bg1"/>
          </a:solidFill>
        </p:spPr>
        <p:txBody>
          <a:bodyPr wrap="square" rtlCol="0">
            <a:spAutoFit/>
          </a:bodyPr>
          <a:lstStyle/>
          <a:p>
            <a:endParaRPr lang="en-029" dirty="0"/>
          </a:p>
        </p:txBody>
      </p:sp>
      <p:sp>
        <p:nvSpPr>
          <p:cNvPr id="40" name="&quot;Not Allowed&quot; Symbol 39">
            <a:extLst>
              <a:ext uri="{FF2B5EF4-FFF2-40B4-BE49-F238E27FC236}">
                <a16:creationId xmlns:a16="http://schemas.microsoft.com/office/drawing/2014/main" id="{565739B4-7643-47FD-B497-5CCF35357CEB}"/>
              </a:ext>
            </a:extLst>
          </p:cNvPr>
          <p:cNvSpPr/>
          <p:nvPr/>
        </p:nvSpPr>
        <p:spPr>
          <a:xfrm>
            <a:off x="5740011" y="3052780"/>
            <a:ext cx="529180" cy="396259"/>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029" dirty="0">
              <a:solidFill>
                <a:schemeClr val="tx1"/>
              </a:solidFill>
            </a:endParaRPr>
          </a:p>
        </p:txBody>
      </p:sp>
      <p:cxnSp>
        <p:nvCxnSpPr>
          <p:cNvPr id="21" name="Straight Arrow Connector 20">
            <a:extLst>
              <a:ext uri="{FF2B5EF4-FFF2-40B4-BE49-F238E27FC236}">
                <a16:creationId xmlns:a16="http://schemas.microsoft.com/office/drawing/2014/main" id="{F342C7B1-57AC-431B-9670-B91F43339884}"/>
              </a:ext>
            </a:extLst>
          </p:cNvPr>
          <p:cNvCxnSpPr>
            <a:cxnSpLocks/>
          </p:cNvCxnSpPr>
          <p:nvPr/>
        </p:nvCxnSpPr>
        <p:spPr>
          <a:xfrm flipV="1">
            <a:off x="1795244" y="3052780"/>
            <a:ext cx="1434517" cy="3962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302663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E2FCA1-23F0-4D9D-8B50-C1949261E94D}"/>
              </a:ext>
            </a:extLst>
          </p:cNvPr>
          <p:cNvSpPr>
            <a:spLocks noGrp="1"/>
          </p:cNvSpPr>
          <p:nvPr>
            <p:ph type="ctrTitle"/>
          </p:nvPr>
        </p:nvSpPr>
        <p:spPr/>
        <p:txBody>
          <a:bodyPr>
            <a:normAutofit fontScale="90000"/>
          </a:bodyPr>
          <a:lstStyle/>
          <a:p>
            <a:r>
              <a:rPr lang="en-029" dirty="0"/>
              <a:t>4 Hours of Sunlight and 4 Hours of Required Discharge for Lighting – Try More Storage – Cost per kWh</a:t>
            </a:r>
          </a:p>
        </p:txBody>
      </p:sp>
      <p:sp>
        <p:nvSpPr>
          <p:cNvPr id="2" name="Text Placeholder 1">
            <a:extLst>
              <a:ext uri="{FF2B5EF4-FFF2-40B4-BE49-F238E27FC236}">
                <a16:creationId xmlns:a16="http://schemas.microsoft.com/office/drawing/2014/main" id="{D361ACCA-288F-F9F7-7534-C9F63728BD04}"/>
              </a:ext>
            </a:extLst>
          </p:cNvPr>
          <p:cNvSpPr>
            <a:spLocks noGrp="1"/>
          </p:cNvSpPr>
          <p:nvPr>
            <p:ph type="body" sz="quarter" idx="13"/>
          </p:nvPr>
        </p:nvSpPr>
        <p:spPr/>
        <p:txBody>
          <a:bodyPr/>
          <a:lstStyle/>
          <a:p>
            <a:pPr marL="0" indent="0">
              <a:buNone/>
            </a:pPr>
            <a:r>
              <a:rPr lang="en-US" dirty="0"/>
              <a:t> </a:t>
            </a:r>
          </a:p>
        </p:txBody>
      </p:sp>
      <p:sp>
        <p:nvSpPr>
          <p:cNvPr id="4" name="Slide Number Placeholder 3">
            <a:extLst>
              <a:ext uri="{FF2B5EF4-FFF2-40B4-BE49-F238E27FC236}">
                <a16:creationId xmlns:a16="http://schemas.microsoft.com/office/drawing/2014/main" id="{AD5A0223-1D57-4037-8A62-7D9816104EF5}"/>
              </a:ext>
            </a:extLst>
          </p:cNvPr>
          <p:cNvSpPr>
            <a:spLocks noGrp="1"/>
          </p:cNvSpPr>
          <p:nvPr>
            <p:ph type="sldNum" sz="quarter" idx="4294967295"/>
          </p:nvPr>
        </p:nvSpPr>
        <p:spPr>
          <a:xfrm>
            <a:off x="8597900" y="6483350"/>
            <a:ext cx="546100" cy="306388"/>
          </a:xfrm>
          <a:prstGeom prst="rect">
            <a:avLst/>
          </a:prstGeom>
        </p:spPr>
        <p:txBody>
          <a:bodyPr/>
          <a:lstStyle/>
          <a:p>
            <a:pPr algn="ctr"/>
            <a:fld id="{0C3A1854-6B63-4059-B360-A3C4972BF0FC}" type="slidenum">
              <a:rPr lang="ko-KR" altLang="en-US" smtClean="0"/>
              <a:pPr algn="ctr"/>
              <a:t>199</a:t>
            </a:fld>
            <a:endParaRPr lang="ko-KR" altLang="en-US" dirty="0"/>
          </a:p>
        </p:txBody>
      </p:sp>
      <p:pic>
        <p:nvPicPr>
          <p:cNvPr id="5" name="Content Placeholder 4">
            <a:extLst>
              <a:ext uri="{FF2B5EF4-FFF2-40B4-BE49-F238E27FC236}">
                <a16:creationId xmlns:a16="http://schemas.microsoft.com/office/drawing/2014/main" id="{2095723F-F8BC-49A1-A6C1-39FD4E21FE2E}"/>
              </a:ext>
            </a:extLst>
          </p:cNvPr>
          <p:cNvPicPr>
            <a:picLocks noGrp="1" noChangeAspect="1"/>
          </p:cNvPicPr>
          <p:nvPr>
            <p:ph idx="4294967295"/>
          </p:nvPr>
        </p:nvPicPr>
        <p:blipFill>
          <a:blip r:embed="rId2"/>
          <a:stretch>
            <a:fillRect/>
          </a:stretch>
        </p:blipFill>
        <p:spPr>
          <a:xfrm>
            <a:off x="0" y="2670175"/>
            <a:ext cx="601663" cy="503238"/>
          </a:xfrm>
          <a:prstGeom prst="rect">
            <a:avLst/>
          </a:prstGeom>
        </p:spPr>
      </p:pic>
      <p:pic>
        <p:nvPicPr>
          <p:cNvPr id="6" name="Picture 5">
            <a:extLst>
              <a:ext uri="{FF2B5EF4-FFF2-40B4-BE49-F238E27FC236}">
                <a16:creationId xmlns:a16="http://schemas.microsoft.com/office/drawing/2014/main" id="{ECEFEAFC-B419-4E44-BD62-5B174191C619}"/>
              </a:ext>
            </a:extLst>
          </p:cNvPr>
          <p:cNvPicPr>
            <a:picLocks noChangeAspect="1"/>
          </p:cNvPicPr>
          <p:nvPr/>
        </p:nvPicPr>
        <p:blipFill>
          <a:blip r:embed="rId3"/>
          <a:stretch>
            <a:fillRect/>
          </a:stretch>
        </p:blipFill>
        <p:spPr>
          <a:xfrm>
            <a:off x="1076323" y="2986194"/>
            <a:ext cx="361265" cy="424612"/>
          </a:xfrm>
          <a:prstGeom prst="rect">
            <a:avLst/>
          </a:prstGeom>
        </p:spPr>
      </p:pic>
      <p:sp>
        <p:nvSpPr>
          <p:cNvPr id="9" name="TextBox 8">
            <a:extLst>
              <a:ext uri="{FF2B5EF4-FFF2-40B4-BE49-F238E27FC236}">
                <a16:creationId xmlns:a16="http://schemas.microsoft.com/office/drawing/2014/main" id="{05021E31-1C2A-4B57-BE41-0A957A0296C4}"/>
              </a:ext>
            </a:extLst>
          </p:cNvPr>
          <p:cNvSpPr txBox="1"/>
          <p:nvPr/>
        </p:nvSpPr>
        <p:spPr>
          <a:xfrm>
            <a:off x="3313621" y="1796762"/>
            <a:ext cx="1772650" cy="646331"/>
          </a:xfrm>
          <a:prstGeom prst="rect">
            <a:avLst/>
          </a:prstGeom>
          <a:noFill/>
        </p:spPr>
        <p:txBody>
          <a:bodyPr wrap="square" rtlCol="0">
            <a:spAutoFit/>
          </a:bodyPr>
          <a:lstStyle/>
          <a:p>
            <a:r>
              <a:rPr lang="en-029" dirty="0"/>
              <a:t>Energy 1 MWH</a:t>
            </a:r>
          </a:p>
          <a:p>
            <a:r>
              <a:rPr lang="en-029" dirty="0"/>
              <a:t>Capacity 250 kW</a:t>
            </a:r>
          </a:p>
        </p:txBody>
      </p:sp>
      <p:sp>
        <p:nvSpPr>
          <p:cNvPr id="10" name="TextBox 9">
            <a:extLst>
              <a:ext uri="{FF2B5EF4-FFF2-40B4-BE49-F238E27FC236}">
                <a16:creationId xmlns:a16="http://schemas.microsoft.com/office/drawing/2014/main" id="{65AD96A2-030F-42B0-B6F3-AA54EFA3F55E}"/>
              </a:ext>
            </a:extLst>
          </p:cNvPr>
          <p:cNvSpPr txBox="1"/>
          <p:nvPr/>
        </p:nvSpPr>
        <p:spPr>
          <a:xfrm>
            <a:off x="64469" y="1766720"/>
            <a:ext cx="891033" cy="369332"/>
          </a:xfrm>
          <a:prstGeom prst="rect">
            <a:avLst/>
          </a:prstGeom>
          <a:noFill/>
        </p:spPr>
        <p:txBody>
          <a:bodyPr wrap="square" rtlCol="0">
            <a:spAutoFit/>
          </a:bodyPr>
          <a:lstStyle/>
          <a:p>
            <a:r>
              <a:rPr lang="en-029" dirty="0"/>
              <a:t>250 kW</a:t>
            </a:r>
          </a:p>
        </p:txBody>
      </p:sp>
      <p:pic>
        <p:nvPicPr>
          <p:cNvPr id="12" name="Picture 11">
            <a:extLst>
              <a:ext uri="{FF2B5EF4-FFF2-40B4-BE49-F238E27FC236}">
                <a16:creationId xmlns:a16="http://schemas.microsoft.com/office/drawing/2014/main" id="{2B3ED87E-18EE-4E11-A2BA-5DDC73A6D4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2458" y="2563864"/>
            <a:ext cx="1670692" cy="1285847"/>
          </a:xfrm>
          <a:prstGeom prst="rect">
            <a:avLst/>
          </a:prstGeom>
        </p:spPr>
      </p:pic>
      <p:sp>
        <p:nvSpPr>
          <p:cNvPr id="17" name="TextBox 16">
            <a:extLst>
              <a:ext uri="{FF2B5EF4-FFF2-40B4-BE49-F238E27FC236}">
                <a16:creationId xmlns:a16="http://schemas.microsoft.com/office/drawing/2014/main" id="{4A4F36B0-2B0F-46D0-AC71-28AB170F85E3}"/>
              </a:ext>
            </a:extLst>
          </p:cNvPr>
          <p:cNvSpPr txBox="1"/>
          <p:nvPr/>
        </p:nvSpPr>
        <p:spPr>
          <a:xfrm>
            <a:off x="109344" y="4502353"/>
            <a:ext cx="6249511" cy="1477328"/>
          </a:xfrm>
          <a:prstGeom prst="rect">
            <a:avLst/>
          </a:prstGeom>
          <a:noFill/>
        </p:spPr>
        <p:txBody>
          <a:bodyPr wrap="square" rtlCol="0">
            <a:spAutoFit/>
          </a:bodyPr>
          <a:lstStyle/>
          <a:p>
            <a:r>
              <a:rPr lang="en-029" dirty="0"/>
              <a:t>Finally, there is a case where the amount of the storage makes a difference.  Here, you are storing the solar in a big tank and pumping up the storage until you reach the capacity of the tank.  Then you are releasing the energy from the tank.  Here the cost per kWh matters and not the cost per kW.</a:t>
            </a:r>
          </a:p>
        </p:txBody>
      </p:sp>
      <p:sp>
        <p:nvSpPr>
          <p:cNvPr id="22" name="TextBox 21">
            <a:extLst>
              <a:ext uri="{FF2B5EF4-FFF2-40B4-BE49-F238E27FC236}">
                <a16:creationId xmlns:a16="http://schemas.microsoft.com/office/drawing/2014/main" id="{F651543E-D847-4FDF-A4CC-2181AFF41A37}"/>
              </a:ext>
            </a:extLst>
          </p:cNvPr>
          <p:cNvSpPr txBox="1"/>
          <p:nvPr/>
        </p:nvSpPr>
        <p:spPr>
          <a:xfrm>
            <a:off x="6880255" y="3389561"/>
            <a:ext cx="1082180" cy="369332"/>
          </a:xfrm>
          <a:prstGeom prst="rect">
            <a:avLst/>
          </a:prstGeom>
          <a:noFill/>
        </p:spPr>
        <p:txBody>
          <a:bodyPr wrap="square" rtlCol="0">
            <a:spAutoFit/>
          </a:bodyPr>
          <a:lstStyle/>
          <a:p>
            <a:r>
              <a:rPr lang="en-029" dirty="0"/>
              <a:t>250 kW</a:t>
            </a:r>
          </a:p>
        </p:txBody>
      </p:sp>
      <p:pic>
        <p:nvPicPr>
          <p:cNvPr id="26" name="Picture 25">
            <a:extLst>
              <a:ext uri="{FF2B5EF4-FFF2-40B4-BE49-F238E27FC236}">
                <a16:creationId xmlns:a16="http://schemas.microsoft.com/office/drawing/2014/main" id="{3F005CDA-F35E-4C90-B32D-2F50647D8915}"/>
              </a:ext>
            </a:extLst>
          </p:cNvPr>
          <p:cNvPicPr>
            <a:picLocks noChangeAspect="1"/>
          </p:cNvPicPr>
          <p:nvPr/>
        </p:nvPicPr>
        <p:blipFill>
          <a:blip r:embed="rId3"/>
          <a:stretch>
            <a:fillRect/>
          </a:stretch>
        </p:blipFill>
        <p:spPr>
          <a:xfrm>
            <a:off x="1076323" y="2358184"/>
            <a:ext cx="361265" cy="424612"/>
          </a:xfrm>
          <a:prstGeom prst="rect">
            <a:avLst/>
          </a:prstGeom>
        </p:spPr>
      </p:pic>
      <p:pic>
        <p:nvPicPr>
          <p:cNvPr id="27" name="Picture 26">
            <a:extLst>
              <a:ext uri="{FF2B5EF4-FFF2-40B4-BE49-F238E27FC236}">
                <a16:creationId xmlns:a16="http://schemas.microsoft.com/office/drawing/2014/main" id="{86E94618-9CFD-4F97-9AD3-FE292CDA504A}"/>
              </a:ext>
            </a:extLst>
          </p:cNvPr>
          <p:cNvPicPr>
            <a:picLocks noChangeAspect="1"/>
          </p:cNvPicPr>
          <p:nvPr/>
        </p:nvPicPr>
        <p:blipFill>
          <a:blip r:embed="rId3"/>
          <a:stretch>
            <a:fillRect/>
          </a:stretch>
        </p:blipFill>
        <p:spPr>
          <a:xfrm>
            <a:off x="1076322" y="1782383"/>
            <a:ext cx="361265" cy="424612"/>
          </a:xfrm>
          <a:prstGeom prst="rect">
            <a:avLst/>
          </a:prstGeom>
        </p:spPr>
      </p:pic>
      <p:pic>
        <p:nvPicPr>
          <p:cNvPr id="28" name="Picture 27">
            <a:extLst>
              <a:ext uri="{FF2B5EF4-FFF2-40B4-BE49-F238E27FC236}">
                <a16:creationId xmlns:a16="http://schemas.microsoft.com/office/drawing/2014/main" id="{27D0B10B-DAA4-4A2F-BDF4-B8EEAE1C8B4C}"/>
              </a:ext>
            </a:extLst>
          </p:cNvPr>
          <p:cNvPicPr>
            <a:picLocks noChangeAspect="1"/>
          </p:cNvPicPr>
          <p:nvPr/>
        </p:nvPicPr>
        <p:blipFill>
          <a:blip r:embed="rId3"/>
          <a:stretch>
            <a:fillRect/>
          </a:stretch>
        </p:blipFill>
        <p:spPr>
          <a:xfrm>
            <a:off x="1076323" y="3614204"/>
            <a:ext cx="361265" cy="403889"/>
          </a:xfrm>
          <a:prstGeom prst="rect">
            <a:avLst/>
          </a:prstGeom>
        </p:spPr>
      </p:pic>
      <p:cxnSp>
        <p:nvCxnSpPr>
          <p:cNvPr id="7" name="Straight Arrow Connector 6">
            <a:extLst>
              <a:ext uri="{FF2B5EF4-FFF2-40B4-BE49-F238E27FC236}">
                <a16:creationId xmlns:a16="http://schemas.microsoft.com/office/drawing/2014/main" id="{4EB0BBF5-D1BD-42F1-B738-E0968F4C7F1F}"/>
              </a:ext>
            </a:extLst>
          </p:cNvPr>
          <p:cNvCxnSpPr>
            <a:cxnSpLocks/>
          </p:cNvCxnSpPr>
          <p:nvPr/>
        </p:nvCxnSpPr>
        <p:spPr>
          <a:xfrm>
            <a:off x="1642658" y="2017273"/>
            <a:ext cx="1724729" cy="9376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62F5857-0D1D-4019-B92C-B48B2E0F12C9}"/>
              </a:ext>
            </a:extLst>
          </p:cNvPr>
          <p:cNvCxnSpPr>
            <a:cxnSpLocks/>
          </p:cNvCxnSpPr>
          <p:nvPr/>
        </p:nvCxnSpPr>
        <p:spPr>
          <a:xfrm>
            <a:off x="1697616" y="2547507"/>
            <a:ext cx="1669771" cy="5412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B5E11C8-2CE5-46C0-9900-CA872C3EC3CE}"/>
              </a:ext>
            </a:extLst>
          </p:cNvPr>
          <p:cNvCxnSpPr>
            <a:cxnSpLocks/>
          </p:cNvCxnSpPr>
          <p:nvPr/>
        </p:nvCxnSpPr>
        <p:spPr>
          <a:xfrm flipV="1">
            <a:off x="1697616" y="3312031"/>
            <a:ext cx="1705780" cy="537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0787807-9707-444B-907F-5FDA4F4C9DF1}"/>
              </a:ext>
            </a:extLst>
          </p:cNvPr>
          <p:cNvCxnSpPr>
            <a:cxnSpLocks/>
          </p:cNvCxnSpPr>
          <p:nvPr/>
        </p:nvCxnSpPr>
        <p:spPr>
          <a:xfrm flipV="1">
            <a:off x="5503178" y="2206306"/>
            <a:ext cx="1208015" cy="1082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7C0EA0E-6BB5-481C-9B0D-9BCFE586C858}"/>
              </a:ext>
            </a:extLst>
          </p:cNvPr>
          <p:cNvSpPr txBox="1"/>
          <p:nvPr/>
        </p:nvSpPr>
        <p:spPr>
          <a:xfrm>
            <a:off x="3572458" y="2532103"/>
            <a:ext cx="739483" cy="369332"/>
          </a:xfrm>
          <a:prstGeom prst="rect">
            <a:avLst/>
          </a:prstGeom>
          <a:solidFill>
            <a:schemeClr val="bg1"/>
          </a:solidFill>
        </p:spPr>
        <p:txBody>
          <a:bodyPr wrap="square" rtlCol="0">
            <a:spAutoFit/>
          </a:bodyPr>
          <a:lstStyle/>
          <a:p>
            <a:endParaRPr lang="en-029" dirty="0"/>
          </a:p>
        </p:txBody>
      </p:sp>
      <p:cxnSp>
        <p:nvCxnSpPr>
          <p:cNvPr id="13" name="Straight Arrow Connector 12">
            <a:extLst>
              <a:ext uri="{FF2B5EF4-FFF2-40B4-BE49-F238E27FC236}">
                <a16:creationId xmlns:a16="http://schemas.microsoft.com/office/drawing/2014/main" id="{7FCEC3D1-559A-4DB0-9706-246F07DC0A8D}"/>
              </a:ext>
            </a:extLst>
          </p:cNvPr>
          <p:cNvCxnSpPr/>
          <p:nvPr/>
        </p:nvCxnSpPr>
        <p:spPr>
          <a:xfrm flipV="1">
            <a:off x="5531844" y="2901435"/>
            <a:ext cx="1191532" cy="388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EE4036F-C2DA-4AC5-932C-9684D70D9210}"/>
              </a:ext>
            </a:extLst>
          </p:cNvPr>
          <p:cNvCxnSpPr/>
          <p:nvPr/>
        </p:nvCxnSpPr>
        <p:spPr>
          <a:xfrm>
            <a:off x="5531844" y="3400059"/>
            <a:ext cx="1179349" cy="203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B587FA6-68C4-4F8E-BD46-9D0799EF1701}"/>
              </a:ext>
            </a:extLst>
          </p:cNvPr>
          <p:cNvCxnSpPr/>
          <p:nvPr/>
        </p:nvCxnSpPr>
        <p:spPr>
          <a:xfrm>
            <a:off x="5503178" y="3400059"/>
            <a:ext cx="1098958" cy="760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AA6E717-757D-40AD-B6E1-7EBC724BD622}"/>
              </a:ext>
            </a:extLst>
          </p:cNvPr>
          <p:cNvSpPr txBox="1"/>
          <p:nvPr/>
        </p:nvSpPr>
        <p:spPr>
          <a:xfrm>
            <a:off x="6916264" y="1980610"/>
            <a:ext cx="1082180" cy="369332"/>
          </a:xfrm>
          <a:prstGeom prst="rect">
            <a:avLst/>
          </a:prstGeom>
          <a:noFill/>
        </p:spPr>
        <p:txBody>
          <a:bodyPr wrap="square" rtlCol="0">
            <a:spAutoFit/>
          </a:bodyPr>
          <a:lstStyle/>
          <a:p>
            <a:r>
              <a:rPr lang="en-029" dirty="0"/>
              <a:t>250 kW</a:t>
            </a:r>
          </a:p>
        </p:txBody>
      </p:sp>
      <p:sp>
        <p:nvSpPr>
          <p:cNvPr id="32" name="TextBox 31">
            <a:extLst>
              <a:ext uri="{FF2B5EF4-FFF2-40B4-BE49-F238E27FC236}">
                <a16:creationId xmlns:a16="http://schemas.microsoft.com/office/drawing/2014/main" id="{59741632-6037-4878-8086-89EA8F4CF6DF}"/>
              </a:ext>
            </a:extLst>
          </p:cNvPr>
          <p:cNvSpPr txBox="1"/>
          <p:nvPr/>
        </p:nvSpPr>
        <p:spPr>
          <a:xfrm>
            <a:off x="6880255" y="2677758"/>
            <a:ext cx="1082180" cy="369332"/>
          </a:xfrm>
          <a:prstGeom prst="rect">
            <a:avLst/>
          </a:prstGeom>
          <a:noFill/>
        </p:spPr>
        <p:txBody>
          <a:bodyPr wrap="square" rtlCol="0">
            <a:spAutoFit/>
          </a:bodyPr>
          <a:lstStyle/>
          <a:p>
            <a:r>
              <a:rPr lang="en-029" dirty="0"/>
              <a:t>250 kW</a:t>
            </a:r>
          </a:p>
        </p:txBody>
      </p:sp>
      <p:sp>
        <p:nvSpPr>
          <p:cNvPr id="33" name="TextBox 32">
            <a:extLst>
              <a:ext uri="{FF2B5EF4-FFF2-40B4-BE49-F238E27FC236}">
                <a16:creationId xmlns:a16="http://schemas.microsoft.com/office/drawing/2014/main" id="{D6AD8FC6-4256-4346-AEE9-6A8FDDFB8258}"/>
              </a:ext>
            </a:extLst>
          </p:cNvPr>
          <p:cNvSpPr txBox="1"/>
          <p:nvPr/>
        </p:nvSpPr>
        <p:spPr>
          <a:xfrm>
            <a:off x="6862164" y="3976273"/>
            <a:ext cx="1082180" cy="369332"/>
          </a:xfrm>
          <a:prstGeom prst="rect">
            <a:avLst/>
          </a:prstGeom>
          <a:noFill/>
        </p:spPr>
        <p:txBody>
          <a:bodyPr wrap="square" rtlCol="0">
            <a:spAutoFit/>
          </a:bodyPr>
          <a:lstStyle/>
          <a:p>
            <a:r>
              <a:rPr lang="en-029" dirty="0"/>
              <a:t>250 kW</a:t>
            </a:r>
          </a:p>
        </p:txBody>
      </p:sp>
      <p:cxnSp>
        <p:nvCxnSpPr>
          <p:cNvPr id="34" name="Straight Arrow Connector 33">
            <a:extLst>
              <a:ext uri="{FF2B5EF4-FFF2-40B4-BE49-F238E27FC236}">
                <a16:creationId xmlns:a16="http://schemas.microsoft.com/office/drawing/2014/main" id="{838D326D-90C5-4BB6-9BE5-F7C6F0817F51}"/>
              </a:ext>
            </a:extLst>
          </p:cNvPr>
          <p:cNvCxnSpPr>
            <a:cxnSpLocks/>
          </p:cNvCxnSpPr>
          <p:nvPr/>
        </p:nvCxnSpPr>
        <p:spPr>
          <a:xfrm flipV="1">
            <a:off x="1700142" y="3168532"/>
            <a:ext cx="1658495" cy="353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1" name="Content Placeholder 4">
            <a:extLst>
              <a:ext uri="{FF2B5EF4-FFF2-40B4-BE49-F238E27FC236}">
                <a16:creationId xmlns:a16="http://schemas.microsoft.com/office/drawing/2014/main" id="{BCAA2CCE-B63A-4F5A-9480-EE1E17709CD1}"/>
              </a:ext>
            </a:extLst>
          </p:cNvPr>
          <p:cNvPicPr>
            <a:picLocks noChangeAspect="1"/>
          </p:cNvPicPr>
          <p:nvPr/>
        </p:nvPicPr>
        <p:blipFill>
          <a:blip r:embed="rId5"/>
          <a:stretch>
            <a:fillRect/>
          </a:stretch>
        </p:blipFill>
        <p:spPr>
          <a:xfrm>
            <a:off x="6864643" y="4808039"/>
            <a:ext cx="1951675" cy="2049961"/>
          </a:xfrm>
          <a:prstGeom prst="rect">
            <a:avLst/>
          </a:prstGeom>
        </p:spPr>
      </p:pic>
      <p:sp>
        <p:nvSpPr>
          <p:cNvPr id="43" name="TextBox 42">
            <a:extLst>
              <a:ext uri="{FF2B5EF4-FFF2-40B4-BE49-F238E27FC236}">
                <a16:creationId xmlns:a16="http://schemas.microsoft.com/office/drawing/2014/main" id="{2AA536C7-A0FA-467F-8881-9B16CD856A50}"/>
              </a:ext>
            </a:extLst>
          </p:cNvPr>
          <p:cNvSpPr txBox="1"/>
          <p:nvPr/>
        </p:nvSpPr>
        <p:spPr>
          <a:xfrm>
            <a:off x="60431" y="2342662"/>
            <a:ext cx="891033" cy="369332"/>
          </a:xfrm>
          <a:prstGeom prst="rect">
            <a:avLst/>
          </a:prstGeom>
          <a:noFill/>
        </p:spPr>
        <p:txBody>
          <a:bodyPr wrap="square" rtlCol="0">
            <a:spAutoFit/>
          </a:bodyPr>
          <a:lstStyle/>
          <a:p>
            <a:r>
              <a:rPr lang="en-029" dirty="0"/>
              <a:t>250 kW</a:t>
            </a:r>
          </a:p>
        </p:txBody>
      </p:sp>
      <p:sp>
        <p:nvSpPr>
          <p:cNvPr id="44" name="TextBox 43">
            <a:extLst>
              <a:ext uri="{FF2B5EF4-FFF2-40B4-BE49-F238E27FC236}">
                <a16:creationId xmlns:a16="http://schemas.microsoft.com/office/drawing/2014/main" id="{3C9D3D21-2877-460D-A2DE-E56CFD9D339F}"/>
              </a:ext>
            </a:extLst>
          </p:cNvPr>
          <p:cNvSpPr txBox="1"/>
          <p:nvPr/>
        </p:nvSpPr>
        <p:spPr>
          <a:xfrm>
            <a:off x="78379" y="2925131"/>
            <a:ext cx="891033" cy="369332"/>
          </a:xfrm>
          <a:prstGeom prst="rect">
            <a:avLst/>
          </a:prstGeom>
          <a:noFill/>
        </p:spPr>
        <p:txBody>
          <a:bodyPr wrap="square" rtlCol="0">
            <a:spAutoFit/>
          </a:bodyPr>
          <a:lstStyle/>
          <a:p>
            <a:r>
              <a:rPr lang="en-029" dirty="0"/>
              <a:t>250 kW</a:t>
            </a:r>
          </a:p>
        </p:txBody>
      </p:sp>
      <p:sp>
        <p:nvSpPr>
          <p:cNvPr id="45" name="TextBox 44">
            <a:extLst>
              <a:ext uri="{FF2B5EF4-FFF2-40B4-BE49-F238E27FC236}">
                <a16:creationId xmlns:a16="http://schemas.microsoft.com/office/drawing/2014/main" id="{08004EA7-BFE2-44D5-97DF-3D43C25EEA40}"/>
              </a:ext>
            </a:extLst>
          </p:cNvPr>
          <p:cNvSpPr txBox="1"/>
          <p:nvPr/>
        </p:nvSpPr>
        <p:spPr>
          <a:xfrm>
            <a:off x="78379" y="3594057"/>
            <a:ext cx="891033" cy="369332"/>
          </a:xfrm>
          <a:prstGeom prst="rect">
            <a:avLst/>
          </a:prstGeom>
          <a:noFill/>
        </p:spPr>
        <p:txBody>
          <a:bodyPr wrap="square" rtlCol="0">
            <a:spAutoFit/>
          </a:bodyPr>
          <a:lstStyle/>
          <a:p>
            <a:r>
              <a:rPr lang="en-029" dirty="0"/>
              <a:t>250 kW</a:t>
            </a:r>
          </a:p>
        </p:txBody>
      </p:sp>
      <p:cxnSp>
        <p:nvCxnSpPr>
          <p:cNvPr id="48" name="Straight Arrow Connector 47">
            <a:extLst>
              <a:ext uri="{FF2B5EF4-FFF2-40B4-BE49-F238E27FC236}">
                <a16:creationId xmlns:a16="http://schemas.microsoft.com/office/drawing/2014/main" id="{F0B1F55F-C0B3-42B8-946B-B7E97CF86D03}"/>
              </a:ext>
            </a:extLst>
          </p:cNvPr>
          <p:cNvCxnSpPr/>
          <p:nvPr/>
        </p:nvCxnSpPr>
        <p:spPr>
          <a:xfrm>
            <a:off x="5025006" y="3963389"/>
            <a:ext cx="2709644" cy="1277628"/>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4541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60A3-E8C7-4916-AC9A-0FC01CB66162}"/>
              </a:ext>
            </a:extLst>
          </p:cNvPr>
          <p:cNvSpPr>
            <a:spLocks noGrp="1"/>
          </p:cNvSpPr>
          <p:nvPr>
            <p:ph type="ctrTitle"/>
          </p:nvPr>
        </p:nvSpPr>
        <p:spPr/>
        <p:txBody>
          <a:bodyPr/>
          <a:lstStyle/>
          <a:p>
            <a:r>
              <a:rPr lang="en-029" dirty="0"/>
              <a:t>Analysis of Batteries and Storage - Introduction</a:t>
            </a:r>
          </a:p>
        </p:txBody>
      </p:sp>
    </p:spTree>
    <p:extLst>
      <p:ext uri="{BB962C8B-B14F-4D97-AF65-F5344CB8AC3E}">
        <p14:creationId xmlns:p14="http://schemas.microsoft.com/office/powerpoint/2010/main" val="211997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DA3692-79A0-4D04-9BEE-5078B42EAB4A}"/>
              </a:ext>
            </a:extLst>
          </p:cNvPr>
          <p:cNvSpPr>
            <a:spLocks noGrp="1"/>
          </p:cNvSpPr>
          <p:nvPr>
            <p:ph type="ctrTitle"/>
          </p:nvPr>
        </p:nvSpPr>
        <p:spPr/>
        <p:txBody>
          <a:bodyPr/>
          <a:lstStyle/>
          <a:p>
            <a:r>
              <a:rPr lang="en-US" dirty="0"/>
              <a:t>Comment on Storage</a:t>
            </a:r>
            <a:endParaRPr lang="en-CH" dirty="0"/>
          </a:p>
        </p:txBody>
      </p:sp>
      <p:sp>
        <p:nvSpPr>
          <p:cNvPr id="2" name="Content Placeholder 1">
            <a:extLst>
              <a:ext uri="{FF2B5EF4-FFF2-40B4-BE49-F238E27FC236}">
                <a16:creationId xmlns:a16="http://schemas.microsoft.com/office/drawing/2014/main" id="{34FFB3CD-E43E-4B1B-9D2F-D869AEF96144}"/>
              </a:ext>
            </a:extLst>
          </p:cNvPr>
          <p:cNvSpPr>
            <a:spLocks noGrp="1"/>
          </p:cNvSpPr>
          <p:nvPr>
            <p:ph type="body" sz="quarter" idx="13"/>
          </p:nvPr>
        </p:nvSpPr>
        <p:spPr/>
        <p:txBody>
          <a:bodyPr/>
          <a:lstStyle/>
          <a:p>
            <a:r>
              <a:rPr lang="en-US" dirty="0"/>
              <a:t>Everyone asks for storage</a:t>
            </a:r>
          </a:p>
          <a:p>
            <a:r>
              <a:rPr lang="en-US" dirty="0"/>
              <a:t>~1% actually go ahead, though some specialize</a:t>
            </a:r>
          </a:p>
          <a:p>
            <a:r>
              <a:rPr lang="en-US" dirty="0"/>
              <a:t> At least there can be some profit in it</a:t>
            </a:r>
          </a:p>
          <a:p>
            <a:r>
              <a:rPr lang="en-US" dirty="0"/>
              <a:t>Tesla has got everyone even more excited …</a:t>
            </a:r>
            <a:endParaRPr lang="en-CH" dirty="0"/>
          </a:p>
        </p:txBody>
      </p:sp>
      <p:sp>
        <p:nvSpPr>
          <p:cNvPr id="4" name="Slide Number Placeholder 3">
            <a:extLst>
              <a:ext uri="{FF2B5EF4-FFF2-40B4-BE49-F238E27FC236}">
                <a16:creationId xmlns:a16="http://schemas.microsoft.com/office/drawing/2014/main" id="{130513F7-AE95-420F-A3CE-281AF4A20A4C}"/>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20</a:t>
            </a:fld>
            <a:endParaRPr lang="ko-KR" altLang="en-US" dirty="0"/>
          </a:p>
        </p:txBody>
      </p:sp>
    </p:spTree>
    <p:extLst>
      <p:ext uri="{BB962C8B-B14F-4D97-AF65-F5344CB8AC3E}">
        <p14:creationId xmlns:p14="http://schemas.microsoft.com/office/powerpoint/2010/main" val="321714474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E7472C-CE26-4116-A8C6-36B0FC71AD48}"/>
              </a:ext>
            </a:extLst>
          </p:cNvPr>
          <p:cNvSpPr>
            <a:spLocks noGrp="1"/>
          </p:cNvSpPr>
          <p:nvPr>
            <p:ph type="ctrTitle"/>
          </p:nvPr>
        </p:nvSpPr>
        <p:spPr/>
        <p:txBody>
          <a:bodyPr>
            <a:normAutofit fontScale="90000"/>
          </a:bodyPr>
          <a:lstStyle/>
          <a:p>
            <a:r>
              <a:rPr lang="en-029" dirty="0"/>
              <a:t>Which would you Rather Have in terms of Cost</a:t>
            </a:r>
          </a:p>
        </p:txBody>
      </p:sp>
      <p:sp>
        <p:nvSpPr>
          <p:cNvPr id="2" name="Text Placeholder 1">
            <a:extLst>
              <a:ext uri="{FF2B5EF4-FFF2-40B4-BE49-F238E27FC236}">
                <a16:creationId xmlns:a16="http://schemas.microsoft.com/office/drawing/2014/main" id="{7EC5281F-4F01-299F-2E38-16F84D589D5B}"/>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87A11BD5-1E3B-48CE-9D15-38823A83818D}"/>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200</a:t>
            </a:fld>
            <a:endParaRPr lang="ko-KR" altLang="en-US" dirty="0"/>
          </a:p>
        </p:txBody>
      </p:sp>
      <p:pic>
        <p:nvPicPr>
          <p:cNvPr id="5" name="Content Placeholder 4">
            <a:extLst>
              <a:ext uri="{FF2B5EF4-FFF2-40B4-BE49-F238E27FC236}">
                <a16:creationId xmlns:a16="http://schemas.microsoft.com/office/drawing/2014/main" id="{866B8827-5C93-4586-B542-0A45FB3F0E5E}"/>
              </a:ext>
            </a:extLst>
          </p:cNvPr>
          <p:cNvPicPr>
            <a:picLocks noGrp="1" noChangeAspect="1"/>
          </p:cNvPicPr>
          <p:nvPr>
            <p:ph idx="4294967295"/>
          </p:nvPr>
        </p:nvPicPr>
        <p:blipFill>
          <a:blip r:embed="rId2"/>
          <a:stretch>
            <a:fillRect/>
          </a:stretch>
        </p:blipFill>
        <p:spPr>
          <a:xfrm>
            <a:off x="46856" y="1512361"/>
            <a:ext cx="3262313" cy="2114550"/>
          </a:xfrm>
          <a:prstGeom prst="rect">
            <a:avLst/>
          </a:prstGeom>
        </p:spPr>
      </p:pic>
      <p:pic>
        <p:nvPicPr>
          <p:cNvPr id="6" name="Picture 5">
            <a:extLst>
              <a:ext uri="{FF2B5EF4-FFF2-40B4-BE49-F238E27FC236}">
                <a16:creationId xmlns:a16="http://schemas.microsoft.com/office/drawing/2014/main" id="{79302C4E-D761-4600-AC0B-674D52EFCB7F}"/>
              </a:ext>
            </a:extLst>
          </p:cNvPr>
          <p:cNvPicPr>
            <a:picLocks noChangeAspect="1"/>
          </p:cNvPicPr>
          <p:nvPr/>
        </p:nvPicPr>
        <p:blipFill>
          <a:blip r:embed="rId3"/>
          <a:stretch>
            <a:fillRect/>
          </a:stretch>
        </p:blipFill>
        <p:spPr>
          <a:xfrm>
            <a:off x="1308683" y="3273377"/>
            <a:ext cx="5117284" cy="2733268"/>
          </a:xfrm>
          <a:prstGeom prst="rect">
            <a:avLst/>
          </a:prstGeom>
        </p:spPr>
      </p:pic>
      <p:cxnSp>
        <p:nvCxnSpPr>
          <p:cNvPr id="9" name="Straight Arrow Connector 8">
            <a:extLst>
              <a:ext uri="{FF2B5EF4-FFF2-40B4-BE49-F238E27FC236}">
                <a16:creationId xmlns:a16="http://schemas.microsoft.com/office/drawing/2014/main" id="{F7D69783-A5A6-4299-AAF8-72CFE0D37EBF}"/>
              </a:ext>
            </a:extLst>
          </p:cNvPr>
          <p:cNvCxnSpPr>
            <a:cxnSpLocks/>
          </p:cNvCxnSpPr>
          <p:nvPr/>
        </p:nvCxnSpPr>
        <p:spPr>
          <a:xfrm flipH="1">
            <a:off x="3162651" y="1920756"/>
            <a:ext cx="4244828" cy="10992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A31875B-5610-4C6A-9FE9-F1A0E01718B2}"/>
              </a:ext>
            </a:extLst>
          </p:cNvPr>
          <p:cNvCxnSpPr>
            <a:cxnSpLocks/>
          </p:cNvCxnSpPr>
          <p:nvPr/>
        </p:nvCxnSpPr>
        <p:spPr>
          <a:xfrm flipH="1">
            <a:off x="6040075" y="1597590"/>
            <a:ext cx="520116" cy="44090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BAFD66E-6D41-40D3-966D-294B4706A054}"/>
              </a:ext>
            </a:extLst>
          </p:cNvPr>
          <p:cNvSpPr txBox="1"/>
          <p:nvPr/>
        </p:nvSpPr>
        <p:spPr>
          <a:xfrm>
            <a:off x="5913894" y="1274425"/>
            <a:ext cx="2634143" cy="1200329"/>
          </a:xfrm>
          <a:prstGeom prst="rect">
            <a:avLst/>
          </a:prstGeom>
          <a:noFill/>
        </p:spPr>
        <p:txBody>
          <a:bodyPr wrap="square" rtlCol="0">
            <a:spAutoFit/>
          </a:bodyPr>
          <a:lstStyle/>
          <a:p>
            <a:r>
              <a:rPr lang="en-029" dirty="0"/>
              <a:t>Now it is the cost per kWh that matters – get enough batteries to meet the discharge requirements.</a:t>
            </a:r>
          </a:p>
        </p:txBody>
      </p:sp>
    </p:spTree>
    <p:extLst>
      <p:ext uri="{BB962C8B-B14F-4D97-AF65-F5344CB8AC3E}">
        <p14:creationId xmlns:p14="http://schemas.microsoft.com/office/powerpoint/2010/main" val="26970466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E2FCA1-23F0-4D9D-8B50-C1949261E94D}"/>
              </a:ext>
            </a:extLst>
          </p:cNvPr>
          <p:cNvSpPr>
            <a:spLocks noGrp="1"/>
          </p:cNvSpPr>
          <p:nvPr>
            <p:ph type="ctrTitle"/>
          </p:nvPr>
        </p:nvSpPr>
        <p:spPr/>
        <p:txBody>
          <a:bodyPr>
            <a:normAutofit fontScale="90000"/>
          </a:bodyPr>
          <a:lstStyle/>
          <a:p>
            <a:r>
              <a:rPr lang="en-029" dirty="0"/>
              <a:t>4 Hours of Sunlight and 2 Hours of Required Discharge for Lighting – Limited More Storage</a:t>
            </a:r>
          </a:p>
        </p:txBody>
      </p:sp>
      <p:sp>
        <p:nvSpPr>
          <p:cNvPr id="2" name="Text Placeholder 1">
            <a:extLst>
              <a:ext uri="{FF2B5EF4-FFF2-40B4-BE49-F238E27FC236}">
                <a16:creationId xmlns:a16="http://schemas.microsoft.com/office/drawing/2014/main" id="{5E074CF8-B2B1-6D82-FBBE-B1E20B74B4F9}"/>
              </a:ext>
            </a:extLst>
          </p:cNvPr>
          <p:cNvSpPr>
            <a:spLocks noGrp="1"/>
          </p:cNvSpPr>
          <p:nvPr>
            <p:ph type="body" sz="quarter" idx="13"/>
          </p:nvPr>
        </p:nvSpPr>
        <p:spPr/>
        <p:txBody>
          <a:bodyPr/>
          <a:lstStyle/>
          <a:p>
            <a:pPr marL="0" indent="0">
              <a:buNone/>
            </a:pPr>
            <a:r>
              <a:rPr lang="en-US" dirty="0"/>
              <a:t> </a:t>
            </a:r>
          </a:p>
        </p:txBody>
      </p:sp>
      <p:sp>
        <p:nvSpPr>
          <p:cNvPr id="4" name="Slide Number Placeholder 3">
            <a:extLst>
              <a:ext uri="{FF2B5EF4-FFF2-40B4-BE49-F238E27FC236}">
                <a16:creationId xmlns:a16="http://schemas.microsoft.com/office/drawing/2014/main" id="{AD5A0223-1D57-4037-8A62-7D9816104EF5}"/>
              </a:ext>
            </a:extLst>
          </p:cNvPr>
          <p:cNvSpPr>
            <a:spLocks noGrp="1"/>
          </p:cNvSpPr>
          <p:nvPr>
            <p:ph type="sldNum" sz="quarter" idx="4294967295"/>
          </p:nvPr>
        </p:nvSpPr>
        <p:spPr>
          <a:xfrm>
            <a:off x="8597900" y="6483350"/>
            <a:ext cx="546100" cy="306388"/>
          </a:xfrm>
          <a:prstGeom prst="rect">
            <a:avLst/>
          </a:prstGeom>
        </p:spPr>
        <p:txBody>
          <a:bodyPr/>
          <a:lstStyle/>
          <a:p>
            <a:pPr algn="ctr"/>
            <a:fld id="{0C3A1854-6B63-4059-B360-A3C4972BF0FC}" type="slidenum">
              <a:rPr lang="ko-KR" altLang="en-US" smtClean="0"/>
              <a:pPr algn="ctr"/>
              <a:t>201</a:t>
            </a:fld>
            <a:endParaRPr lang="ko-KR" altLang="en-US" dirty="0"/>
          </a:p>
        </p:txBody>
      </p:sp>
      <p:pic>
        <p:nvPicPr>
          <p:cNvPr id="5" name="Content Placeholder 4">
            <a:extLst>
              <a:ext uri="{FF2B5EF4-FFF2-40B4-BE49-F238E27FC236}">
                <a16:creationId xmlns:a16="http://schemas.microsoft.com/office/drawing/2014/main" id="{2095723F-F8BC-49A1-A6C1-39FD4E21FE2E}"/>
              </a:ext>
            </a:extLst>
          </p:cNvPr>
          <p:cNvPicPr>
            <a:picLocks noGrp="1" noChangeAspect="1"/>
          </p:cNvPicPr>
          <p:nvPr>
            <p:ph idx="4294967295"/>
          </p:nvPr>
        </p:nvPicPr>
        <p:blipFill>
          <a:blip r:embed="rId2"/>
          <a:stretch>
            <a:fillRect/>
          </a:stretch>
        </p:blipFill>
        <p:spPr>
          <a:xfrm>
            <a:off x="0" y="2670175"/>
            <a:ext cx="601663" cy="503238"/>
          </a:xfrm>
          <a:prstGeom prst="rect">
            <a:avLst/>
          </a:prstGeom>
        </p:spPr>
      </p:pic>
      <p:pic>
        <p:nvPicPr>
          <p:cNvPr id="6" name="Picture 5">
            <a:extLst>
              <a:ext uri="{FF2B5EF4-FFF2-40B4-BE49-F238E27FC236}">
                <a16:creationId xmlns:a16="http://schemas.microsoft.com/office/drawing/2014/main" id="{ECEFEAFC-B419-4E44-BD62-5B174191C619}"/>
              </a:ext>
            </a:extLst>
          </p:cNvPr>
          <p:cNvPicPr>
            <a:picLocks noChangeAspect="1"/>
          </p:cNvPicPr>
          <p:nvPr/>
        </p:nvPicPr>
        <p:blipFill>
          <a:blip r:embed="rId3"/>
          <a:stretch>
            <a:fillRect/>
          </a:stretch>
        </p:blipFill>
        <p:spPr>
          <a:xfrm>
            <a:off x="623844" y="2975447"/>
            <a:ext cx="469765" cy="424612"/>
          </a:xfrm>
          <a:prstGeom prst="rect">
            <a:avLst/>
          </a:prstGeom>
        </p:spPr>
      </p:pic>
      <p:sp>
        <p:nvSpPr>
          <p:cNvPr id="9" name="TextBox 8">
            <a:extLst>
              <a:ext uri="{FF2B5EF4-FFF2-40B4-BE49-F238E27FC236}">
                <a16:creationId xmlns:a16="http://schemas.microsoft.com/office/drawing/2014/main" id="{05021E31-1C2A-4B57-BE41-0A957A0296C4}"/>
              </a:ext>
            </a:extLst>
          </p:cNvPr>
          <p:cNvSpPr txBox="1"/>
          <p:nvPr/>
        </p:nvSpPr>
        <p:spPr>
          <a:xfrm>
            <a:off x="3313621" y="1796762"/>
            <a:ext cx="1772650" cy="646331"/>
          </a:xfrm>
          <a:prstGeom prst="rect">
            <a:avLst/>
          </a:prstGeom>
          <a:noFill/>
        </p:spPr>
        <p:txBody>
          <a:bodyPr wrap="square" rtlCol="0">
            <a:spAutoFit/>
          </a:bodyPr>
          <a:lstStyle/>
          <a:p>
            <a:r>
              <a:rPr lang="en-029" dirty="0"/>
              <a:t>Energy 1 MWH</a:t>
            </a:r>
          </a:p>
          <a:p>
            <a:r>
              <a:rPr lang="en-029" dirty="0"/>
              <a:t>Capacity 500 kW</a:t>
            </a:r>
          </a:p>
        </p:txBody>
      </p:sp>
      <p:sp>
        <p:nvSpPr>
          <p:cNvPr id="10" name="TextBox 9">
            <a:extLst>
              <a:ext uri="{FF2B5EF4-FFF2-40B4-BE49-F238E27FC236}">
                <a16:creationId xmlns:a16="http://schemas.microsoft.com/office/drawing/2014/main" id="{65AD96A2-030F-42B0-B6F3-AA54EFA3F55E}"/>
              </a:ext>
            </a:extLst>
          </p:cNvPr>
          <p:cNvSpPr txBox="1"/>
          <p:nvPr/>
        </p:nvSpPr>
        <p:spPr>
          <a:xfrm>
            <a:off x="1530343" y="1346048"/>
            <a:ext cx="1082180" cy="369332"/>
          </a:xfrm>
          <a:prstGeom prst="rect">
            <a:avLst/>
          </a:prstGeom>
          <a:noFill/>
        </p:spPr>
        <p:txBody>
          <a:bodyPr wrap="square" rtlCol="0">
            <a:spAutoFit/>
          </a:bodyPr>
          <a:lstStyle/>
          <a:p>
            <a:r>
              <a:rPr lang="en-029" dirty="0"/>
              <a:t>250 kW</a:t>
            </a:r>
          </a:p>
        </p:txBody>
      </p:sp>
      <p:pic>
        <p:nvPicPr>
          <p:cNvPr id="12" name="Picture 11">
            <a:extLst>
              <a:ext uri="{FF2B5EF4-FFF2-40B4-BE49-F238E27FC236}">
                <a16:creationId xmlns:a16="http://schemas.microsoft.com/office/drawing/2014/main" id="{2B3ED87E-18EE-4E11-A2BA-5DDC73A6D4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2458" y="2563864"/>
            <a:ext cx="1670692" cy="1285847"/>
          </a:xfrm>
          <a:prstGeom prst="rect">
            <a:avLst/>
          </a:prstGeom>
        </p:spPr>
      </p:pic>
      <p:sp>
        <p:nvSpPr>
          <p:cNvPr id="17" name="TextBox 16">
            <a:extLst>
              <a:ext uri="{FF2B5EF4-FFF2-40B4-BE49-F238E27FC236}">
                <a16:creationId xmlns:a16="http://schemas.microsoft.com/office/drawing/2014/main" id="{4A4F36B0-2B0F-46D0-AC71-28AB170F85E3}"/>
              </a:ext>
            </a:extLst>
          </p:cNvPr>
          <p:cNvSpPr txBox="1"/>
          <p:nvPr/>
        </p:nvSpPr>
        <p:spPr>
          <a:xfrm>
            <a:off x="109344" y="4502353"/>
            <a:ext cx="6249511" cy="1477328"/>
          </a:xfrm>
          <a:prstGeom prst="rect">
            <a:avLst/>
          </a:prstGeom>
          <a:noFill/>
        </p:spPr>
        <p:txBody>
          <a:bodyPr wrap="square" rtlCol="0">
            <a:spAutoFit/>
          </a:bodyPr>
          <a:lstStyle/>
          <a:p>
            <a:r>
              <a:rPr lang="en-029" dirty="0"/>
              <a:t>Here, there is a case where the amount of the storage makes a difference, but you only need two hours of storage.  You are storing the solar in a medium big tank and pumping up the storage until you reach the capacity of the tank.   You need capacity of 500 kW and a duration of 2 hours </a:t>
            </a:r>
          </a:p>
        </p:txBody>
      </p:sp>
      <p:sp>
        <p:nvSpPr>
          <p:cNvPr id="22" name="TextBox 21">
            <a:extLst>
              <a:ext uri="{FF2B5EF4-FFF2-40B4-BE49-F238E27FC236}">
                <a16:creationId xmlns:a16="http://schemas.microsoft.com/office/drawing/2014/main" id="{F651543E-D847-4FDF-A4CC-2181AFF41A37}"/>
              </a:ext>
            </a:extLst>
          </p:cNvPr>
          <p:cNvSpPr txBox="1"/>
          <p:nvPr/>
        </p:nvSpPr>
        <p:spPr>
          <a:xfrm>
            <a:off x="6880255" y="3389561"/>
            <a:ext cx="1082180" cy="369332"/>
          </a:xfrm>
          <a:prstGeom prst="rect">
            <a:avLst/>
          </a:prstGeom>
          <a:noFill/>
        </p:spPr>
        <p:txBody>
          <a:bodyPr wrap="square" rtlCol="0">
            <a:spAutoFit/>
          </a:bodyPr>
          <a:lstStyle/>
          <a:p>
            <a:r>
              <a:rPr lang="en-029" dirty="0"/>
              <a:t>500 kW</a:t>
            </a:r>
          </a:p>
        </p:txBody>
      </p:sp>
      <p:pic>
        <p:nvPicPr>
          <p:cNvPr id="26" name="Picture 25">
            <a:extLst>
              <a:ext uri="{FF2B5EF4-FFF2-40B4-BE49-F238E27FC236}">
                <a16:creationId xmlns:a16="http://schemas.microsoft.com/office/drawing/2014/main" id="{3F005CDA-F35E-4C90-B32D-2F50647D8915}"/>
              </a:ext>
            </a:extLst>
          </p:cNvPr>
          <p:cNvPicPr>
            <a:picLocks noChangeAspect="1"/>
          </p:cNvPicPr>
          <p:nvPr/>
        </p:nvPicPr>
        <p:blipFill>
          <a:blip r:embed="rId3"/>
          <a:stretch>
            <a:fillRect/>
          </a:stretch>
        </p:blipFill>
        <p:spPr>
          <a:xfrm>
            <a:off x="623844" y="2347437"/>
            <a:ext cx="469765" cy="424612"/>
          </a:xfrm>
          <a:prstGeom prst="rect">
            <a:avLst/>
          </a:prstGeom>
        </p:spPr>
      </p:pic>
      <p:pic>
        <p:nvPicPr>
          <p:cNvPr id="27" name="Picture 26">
            <a:extLst>
              <a:ext uri="{FF2B5EF4-FFF2-40B4-BE49-F238E27FC236}">
                <a16:creationId xmlns:a16="http://schemas.microsoft.com/office/drawing/2014/main" id="{86E94618-9CFD-4F97-9AD3-FE292CDA504A}"/>
              </a:ext>
            </a:extLst>
          </p:cNvPr>
          <p:cNvPicPr>
            <a:picLocks noChangeAspect="1"/>
          </p:cNvPicPr>
          <p:nvPr/>
        </p:nvPicPr>
        <p:blipFill>
          <a:blip r:embed="rId3"/>
          <a:stretch>
            <a:fillRect/>
          </a:stretch>
        </p:blipFill>
        <p:spPr>
          <a:xfrm>
            <a:off x="623843" y="1781693"/>
            <a:ext cx="469765" cy="424612"/>
          </a:xfrm>
          <a:prstGeom prst="rect">
            <a:avLst/>
          </a:prstGeom>
        </p:spPr>
      </p:pic>
      <p:pic>
        <p:nvPicPr>
          <p:cNvPr id="28" name="Picture 27">
            <a:extLst>
              <a:ext uri="{FF2B5EF4-FFF2-40B4-BE49-F238E27FC236}">
                <a16:creationId xmlns:a16="http://schemas.microsoft.com/office/drawing/2014/main" id="{27D0B10B-DAA4-4A2F-BDF4-B8EEAE1C8B4C}"/>
              </a:ext>
            </a:extLst>
          </p:cNvPr>
          <p:cNvPicPr>
            <a:picLocks noChangeAspect="1"/>
          </p:cNvPicPr>
          <p:nvPr/>
        </p:nvPicPr>
        <p:blipFill>
          <a:blip r:embed="rId3"/>
          <a:stretch>
            <a:fillRect/>
          </a:stretch>
        </p:blipFill>
        <p:spPr>
          <a:xfrm>
            <a:off x="623844" y="3603457"/>
            <a:ext cx="469765" cy="403889"/>
          </a:xfrm>
          <a:prstGeom prst="rect">
            <a:avLst/>
          </a:prstGeom>
        </p:spPr>
      </p:pic>
      <p:cxnSp>
        <p:nvCxnSpPr>
          <p:cNvPr id="7" name="Straight Arrow Connector 6">
            <a:extLst>
              <a:ext uri="{FF2B5EF4-FFF2-40B4-BE49-F238E27FC236}">
                <a16:creationId xmlns:a16="http://schemas.microsoft.com/office/drawing/2014/main" id="{4EB0BBF5-D1BD-42F1-B738-E0968F4C7F1F}"/>
              </a:ext>
            </a:extLst>
          </p:cNvPr>
          <p:cNvCxnSpPr>
            <a:cxnSpLocks/>
          </p:cNvCxnSpPr>
          <p:nvPr/>
        </p:nvCxnSpPr>
        <p:spPr>
          <a:xfrm>
            <a:off x="1795244" y="1966359"/>
            <a:ext cx="1572143" cy="9885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62F5857-0D1D-4019-B92C-B48B2E0F12C9}"/>
              </a:ext>
            </a:extLst>
          </p:cNvPr>
          <p:cNvCxnSpPr>
            <a:cxnSpLocks/>
          </p:cNvCxnSpPr>
          <p:nvPr/>
        </p:nvCxnSpPr>
        <p:spPr>
          <a:xfrm>
            <a:off x="1763770" y="2419209"/>
            <a:ext cx="1559937" cy="6601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B5E11C8-2CE5-46C0-9900-CA872C3EC3CE}"/>
              </a:ext>
            </a:extLst>
          </p:cNvPr>
          <p:cNvCxnSpPr>
            <a:cxnSpLocks/>
          </p:cNvCxnSpPr>
          <p:nvPr/>
        </p:nvCxnSpPr>
        <p:spPr>
          <a:xfrm flipV="1">
            <a:off x="1700142" y="3312031"/>
            <a:ext cx="1703254" cy="5917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7C0EA0E-6BB5-481C-9B0D-9BCFE586C858}"/>
              </a:ext>
            </a:extLst>
          </p:cNvPr>
          <p:cNvSpPr txBox="1"/>
          <p:nvPr/>
        </p:nvSpPr>
        <p:spPr>
          <a:xfrm>
            <a:off x="3572458" y="2532103"/>
            <a:ext cx="739483" cy="369332"/>
          </a:xfrm>
          <a:prstGeom prst="rect">
            <a:avLst/>
          </a:prstGeom>
          <a:solidFill>
            <a:schemeClr val="bg1"/>
          </a:solidFill>
        </p:spPr>
        <p:txBody>
          <a:bodyPr wrap="square" rtlCol="0">
            <a:spAutoFit/>
          </a:bodyPr>
          <a:lstStyle/>
          <a:p>
            <a:endParaRPr lang="en-029" dirty="0"/>
          </a:p>
        </p:txBody>
      </p:sp>
      <p:cxnSp>
        <p:nvCxnSpPr>
          <p:cNvPr id="13" name="Straight Arrow Connector 12">
            <a:extLst>
              <a:ext uri="{FF2B5EF4-FFF2-40B4-BE49-F238E27FC236}">
                <a16:creationId xmlns:a16="http://schemas.microsoft.com/office/drawing/2014/main" id="{7FCEC3D1-559A-4DB0-9706-246F07DC0A8D}"/>
              </a:ext>
            </a:extLst>
          </p:cNvPr>
          <p:cNvCxnSpPr/>
          <p:nvPr/>
        </p:nvCxnSpPr>
        <p:spPr>
          <a:xfrm flipV="1">
            <a:off x="5531844" y="2901435"/>
            <a:ext cx="1191532" cy="388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EE4036F-C2DA-4AC5-932C-9684D70D9210}"/>
              </a:ext>
            </a:extLst>
          </p:cNvPr>
          <p:cNvCxnSpPr/>
          <p:nvPr/>
        </p:nvCxnSpPr>
        <p:spPr>
          <a:xfrm>
            <a:off x="5531844" y="3400059"/>
            <a:ext cx="1179349" cy="203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9741632-6037-4878-8086-89EA8F4CF6DF}"/>
              </a:ext>
            </a:extLst>
          </p:cNvPr>
          <p:cNvSpPr txBox="1"/>
          <p:nvPr/>
        </p:nvSpPr>
        <p:spPr>
          <a:xfrm>
            <a:off x="6880255" y="2677758"/>
            <a:ext cx="1082180" cy="369332"/>
          </a:xfrm>
          <a:prstGeom prst="rect">
            <a:avLst/>
          </a:prstGeom>
          <a:noFill/>
        </p:spPr>
        <p:txBody>
          <a:bodyPr wrap="square" rtlCol="0">
            <a:spAutoFit/>
          </a:bodyPr>
          <a:lstStyle/>
          <a:p>
            <a:r>
              <a:rPr lang="en-029" dirty="0"/>
              <a:t>500 kW</a:t>
            </a:r>
          </a:p>
        </p:txBody>
      </p:sp>
      <p:cxnSp>
        <p:nvCxnSpPr>
          <p:cNvPr id="34" name="Straight Arrow Connector 33">
            <a:extLst>
              <a:ext uri="{FF2B5EF4-FFF2-40B4-BE49-F238E27FC236}">
                <a16:creationId xmlns:a16="http://schemas.microsoft.com/office/drawing/2014/main" id="{838D326D-90C5-4BB6-9BE5-F7C6F0817F51}"/>
              </a:ext>
            </a:extLst>
          </p:cNvPr>
          <p:cNvCxnSpPr>
            <a:cxnSpLocks/>
          </p:cNvCxnSpPr>
          <p:nvPr/>
        </p:nvCxnSpPr>
        <p:spPr>
          <a:xfrm flipV="1">
            <a:off x="1700142" y="3168532"/>
            <a:ext cx="1658495" cy="353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1" name="Content Placeholder 4">
            <a:extLst>
              <a:ext uri="{FF2B5EF4-FFF2-40B4-BE49-F238E27FC236}">
                <a16:creationId xmlns:a16="http://schemas.microsoft.com/office/drawing/2014/main" id="{BCAA2CCE-B63A-4F5A-9480-EE1E17709CD1}"/>
              </a:ext>
            </a:extLst>
          </p:cNvPr>
          <p:cNvPicPr>
            <a:picLocks noChangeAspect="1"/>
          </p:cNvPicPr>
          <p:nvPr/>
        </p:nvPicPr>
        <p:blipFill>
          <a:blip r:embed="rId5"/>
          <a:stretch>
            <a:fillRect/>
          </a:stretch>
        </p:blipFill>
        <p:spPr>
          <a:xfrm>
            <a:off x="6864643" y="4808039"/>
            <a:ext cx="1951675" cy="2049961"/>
          </a:xfrm>
          <a:prstGeom prst="rect">
            <a:avLst/>
          </a:prstGeom>
        </p:spPr>
      </p:pic>
    </p:spTree>
    <p:extLst>
      <p:ext uri="{BB962C8B-B14F-4D97-AF65-F5344CB8AC3E}">
        <p14:creationId xmlns:p14="http://schemas.microsoft.com/office/powerpoint/2010/main" val="374031266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E2FCA1-23F0-4D9D-8B50-C1949261E94D}"/>
              </a:ext>
            </a:extLst>
          </p:cNvPr>
          <p:cNvSpPr>
            <a:spLocks noGrp="1"/>
          </p:cNvSpPr>
          <p:nvPr>
            <p:ph type="ctrTitle"/>
          </p:nvPr>
        </p:nvSpPr>
        <p:spPr/>
        <p:txBody>
          <a:bodyPr>
            <a:normAutofit fontScale="90000"/>
          </a:bodyPr>
          <a:lstStyle/>
          <a:p>
            <a:r>
              <a:rPr lang="en-029" dirty="0"/>
              <a:t>Case 2</a:t>
            </a:r>
            <a:br>
              <a:rPr lang="en-029" dirty="0"/>
            </a:br>
            <a:r>
              <a:rPr lang="en-029" dirty="0"/>
              <a:t>2 Hours of Sunlight and 4 Hours of Required Discharge for Lighting – Limited Storage</a:t>
            </a:r>
          </a:p>
        </p:txBody>
      </p:sp>
      <p:sp>
        <p:nvSpPr>
          <p:cNvPr id="2" name="Text Placeholder 1">
            <a:extLst>
              <a:ext uri="{FF2B5EF4-FFF2-40B4-BE49-F238E27FC236}">
                <a16:creationId xmlns:a16="http://schemas.microsoft.com/office/drawing/2014/main" id="{88FC2BC7-5D27-E005-CAF5-8003A2E2F766}"/>
              </a:ext>
            </a:extLst>
          </p:cNvPr>
          <p:cNvSpPr>
            <a:spLocks noGrp="1"/>
          </p:cNvSpPr>
          <p:nvPr>
            <p:ph type="body" sz="quarter" idx="13"/>
          </p:nvPr>
        </p:nvSpPr>
        <p:spPr/>
        <p:txBody>
          <a:bodyPr/>
          <a:lstStyle/>
          <a:p>
            <a:pPr marL="0" indent="0">
              <a:buNone/>
            </a:pPr>
            <a:r>
              <a:rPr lang="en-US" dirty="0"/>
              <a:t> </a:t>
            </a:r>
          </a:p>
        </p:txBody>
      </p:sp>
      <p:sp>
        <p:nvSpPr>
          <p:cNvPr id="4" name="Slide Number Placeholder 3">
            <a:extLst>
              <a:ext uri="{FF2B5EF4-FFF2-40B4-BE49-F238E27FC236}">
                <a16:creationId xmlns:a16="http://schemas.microsoft.com/office/drawing/2014/main" id="{AD5A0223-1D57-4037-8A62-7D9816104EF5}"/>
              </a:ext>
            </a:extLst>
          </p:cNvPr>
          <p:cNvSpPr>
            <a:spLocks noGrp="1"/>
          </p:cNvSpPr>
          <p:nvPr>
            <p:ph type="sldNum" sz="quarter" idx="4294967295"/>
          </p:nvPr>
        </p:nvSpPr>
        <p:spPr>
          <a:xfrm>
            <a:off x="8597900" y="6483350"/>
            <a:ext cx="546100" cy="306388"/>
          </a:xfrm>
          <a:prstGeom prst="rect">
            <a:avLst/>
          </a:prstGeom>
        </p:spPr>
        <p:txBody>
          <a:bodyPr/>
          <a:lstStyle/>
          <a:p>
            <a:pPr algn="ctr"/>
            <a:fld id="{0C3A1854-6B63-4059-B360-A3C4972BF0FC}" type="slidenum">
              <a:rPr lang="ko-KR" altLang="en-US" smtClean="0"/>
              <a:pPr algn="ctr"/>
              <a:t>202</a:t>
            </a:fld>
            <a:endParaRPr lang="ko-KR" altLang="en-US" dirty="0"/>
          </a:p>
        </p:txBody>
      </p:sp>
      <p:pic>
        <p:nvPicPr>
          <p:cNvPr id="5" name="Content Placeholder 4">
            <a:extLst>
              <a:ext uri="{FF2B5EF4-FFF2-40B4-BE49-F238E27FC236}">
                <a16:creationId xmlns:a16="http://schemas.microsoft.com/office/drawing/2014/main" id="{2095723F-F8BC-49A1-A6C1-39FD4E21FE2E}"/>
              </a:ext>
            </a:extLst>
          </p:cNvPr>
          <p:cNvPicPr>
            <a:picLocks noGrp="1" noChangeAspect="1"/>
          </p:cNvPicPr>
          <p:nvPr>
            <p:ph idx="4294967295"/>
          </p:nvPr>
        </p:nvPicPr>
        <p:blipFill>
          <a:blip r:embed="rId2"/>
          <a:stretch>
            <a:fillRect/>
          </a:stretch>
        </p:blipFill>
        <p:spPr>
          <a:xfrm>
            <a:off x="0" y="2670175"/>
            <a:ext cx="601663" cy="503238"/>
          </a:xfrm>
          <a:prstGeom prst="rect">
            <a:avLst/>
          </a:prstGeom>
        </p:spPr>
      </p:pic>
      <p:pic>
        <p:nvPicPr>
          <p:cNvPr id="6" name="Picture 5">
            <a:extLst>
              <a:ext uri="{FF2B5EF4-FFF2-40B4-BE49-F238E27FC236}">
                <a16:creationId xmlns:a16="http://schemas.microsoft.com/office/drawing/2014/main" id="{ECEFEAFC-B419-4E44-BD62-5B174191C619}"/>
              </a:ext>
            </a:extLst>
          </p:cNvPr>
          <p:cNvPicPr>
            <a:picLocks noChangeAspect="1"/>
          </p:cNvPicPr>
          <p:nvPr/>
        </p:nvPicPr>
        <p:blipFill>
          <a:blip r:embed="rId3"/>
          <a:stretch>
            <a:fillRect/>
          </a:stretch>
        </p:blipFill>
        <p:spPr>
          <a:xfrm>
            <a:off x="623844" y="2975447"/>
            <a:ext cx="469765" cy="424612"/>
          </a:xfrm>
          <a:prstGeom prst="rect">
            <a:avLst/>
          </a:prstGeom>
        </p:spPr>
      </p:pic>
      <p:sp>
        <p:nvSpPr>
          <p:cNvPr id="9" name="TextBox 8">
            <a:extLst>
              <a:ext uri="{FF2B5EF4-FFF2-40B4-BE49-F238E27FC236}">
                <a16:creationId xmlns:a16="http://schemas.microsoft.com/office/drawing/2014/main" id="{05021E31-1C2A-4B57-BE41-0A957A0296C4}"/>
              </a:ext>
            </a:extLst>
          </p:cNvPr>
          <p:cNvSpPr txBox="1"/>
          <p:nvPr/>
        </p:nvSpPr>
        <p:spPr>
          <a:xfrm>
            <a:off x="3313621" y="1796762"/>
            <a:ext cx="1772650" cy="646331"/>
          </a:xfrm>
          <a:prstGeom prst="rect">
            <a:avLst/>
          </a:prstGeom>
          <a:noFill/>
        </p:spPr>
        <p:txBody>
          <a:bodyPr wrap="square" rtlCol="0">
            <a:spAutoFit/>
          </a:bodyPr>
          <a:lstStyle/>
          <a:p>
            <a:r>
              <a:rPr lang="en-029" dirty="0"/>
              <a:t>Energy 1 MWH</a:t>
            </a:r>
          </a:p>
          <a:p>
            <a:r>
              <a:rPr lang="en-029" dirty="0"/>
              <a:t>Capacity 500 kW</a:t>
            </a:r>
          </a:p>
        </p:txBody>
      </p:sp>
      <p:sp>
        <p:nvSpPr>
          <p:cNvPr id="10" name="TextBox 9">
            <a:extLst>
              <a:ext uri="{FF2B5EF4-FFF2-40B4-BE49-F238E27FC236}">
                <a16:creationId xmlns:a16="http://schemas.microsoft.com/office/drawing/2014/main" id="{65AD96A2-030F-42B0-B6F3-AA54EFA3F55E}"/>
              </a:ext>
            </a:extLst>
          </p:cNvPr>
          <p:cNvSpPr txBox="1"/>
          <p:nvPr/>
        </p:nvSpPr>
        <p:spPr>
          <a:xfrm>
            <a:off x="1530343" y="1864440"/>
            <a:ext cx="1082180" cy="369332"/>
          </a:xfrm>
          <a:prstGeom prst="rect">
            <a:avLst/>
          </a:prstGeom>
          <a:noFill/>
        </p:spPr>
        <p:txBody>
          <a:bodyPr wrap="square" rtlCol="0">
            <a:spAutoFit/>
          </a:bodyPr>
          <a:lstStyle/>
          <a:p>
            <a:r>
              <a:rPr lang="en-029" dirty="0"/>
              <a:t>500 kW</a:t>
            </a:r>
          </a:p>
        </p:txBody>
      </p:sp>
      <p:pic>
        <p:nvPicPr>
          <p:cNvPr id="12" name="Picture 11">
            <a:extLst>
              <a:ext uri="{FF2B5EF4-FFF2-40B4-BE49-F238E27FC236}">
                <a16:creationId xmlns:a16="http://schemas.microsoft.com/office/drawing/2014/main" id="{2B3ED87E-18EE-4E11-A2BA-5DDC73A6D4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2458" y="2563864"/>
            <a:ext cx="1670692" cy="1285847"/>
          </a:xfrm>
          <a:prstGeom prst="rect">
            <a:avLst/>
          </a:prstGeom>
        </p:spPr>
      </p:pic>
      <p:sp>
        <p:nvSpPr>
          <p:cNvPr id="17" name="TextBox 16">
            <a:extLst>
              <a:ext uri="{FF2B5EF4-FFF2-40B4-BE49-F238E27FC236}">
                <a16:creationId xmlns:a16="http://schemas.microsoft.com/office/drawing/2014/main" id="{4A4F36B0-2B0F-46D0-AC71-28AB170F85E3}"/>
              </a:ext>
            </a:extLst>
          </p:cNvPr>
          <p:cNvSpPr txBox="1"/>
          <p:nvPr/>
        </p:nvSpPr>
        <p:spPr>
          <a:xfrm>
            <a:off x="109344" y="4502353"/>
            <a:ext cx="6249511" cy="1477328"/>
          </a:xfrm>
          <a:prstGeom prst="rect">
            <a:avLst/>
          </a:prstGeom>
          <a:noFill/>
        </p:spPr>
        <p:txBody>
          <a:bodyPr wrap="square" rtlCol="0">
            <a:spAutoFit/>
          </a:bodyPr>
          <a:lstStyle/>
          <a:p>
            <a:r>
              <a:rPr lang="en-029" dirty="0"/>
              <a:t>Here, there is a case where the amount of the storage makes a difference, but you only need two hours of storage.  You are storing the solar in a medium big tank and pumping up the storage until you reach the capacity of the tank.   You need capacity of 500 kW and a duration of 2 hours </a:t>
            </a:r>
          </a:p>
        </p:txBody>
      </p:sp>
      <p:sp>
        <p:nvSpPr>
          <p:cNvPr id="22" name="TextBox 21">
            <a:extLst>
              <a:ext uri="{FF2B5EF4-FFF2-40B4-BE49-F238E27FC236}">
                <a16:creationId xmlns:a16="http://schemas.microsoft.com/office/drawing/2014/main" id="{F651543E-D847-4FDF-A4CC-2181AFF41A37}"/>
              </a:ext>
            </a:extLst>
          </p:cNvPr>
          <p:cNvSpPr txBox="1"/>
          <p:nvPr/>
        </p:nvSpPr>
        <p:spPr>
          <a:xfrm>
            <a:off x="6968497" y="3386691"/>
            <a:ext cx="1082180" cy="369332"/>
          </a:xfrm>
          <a:prstGeom prst="rect">
            <a:avLst/>
          </a:prstGeom>
          <a:noFill/>
        </p:spPr>
        <p:txBody>
          <a:bodyPr wrap="square" rtlCol="0">
            <a:spAutoFit/>
          </a:bodyPr>
          <a:lstStyle/>
          <a:p>
            <a:r>
              <a:rPr lang="en-029" dirty="0"/>
              <a:t>250 kW</a:t>
            </a:r>
          </a:p>
        </p:txBody>
      </p:sp>
      <p:pic>
        <p:nvPicPr>
          <p:cNvPr id="26" name="Picture 25">
            <a:extLst>
              <a:ext uri="{FF2B5EF4-FFF2-40B4-BE49-F238E27FC236}">
                <a16:creationId xmlns:a16="http://schemas.microsoft.com/office/drawing/2014/main" id="{3F005CDA-F35E-4C90-B32D-2F50647D8915}"/>
              </a:ext>
            </a:extLst>
          </p:cNvPr>
          <p:cNvPicPr>
            <a:picLocks noChangeAspect="1"/>
          </p:cNvPicPr>
          <p:nvPr/>
        </p:nvPicPr>
        <p:blipFill>
          <a:blip r:embed="rId3"/>
          <a:stretch>
            <a:fillRect/>
          </a:stretch>
        </p:blipFill>
        <p:spPr>
          <a:xfrm>
            <a:off x="623844" y="2347437"/>
            <a:ext cx="469765" cy="424612"/>
          </a:xfrm>
          <a:prstGeom prst="rect">
            <a:avLst/>
          </a:prstGeom>
        </p:spPr>
      </p:pic>
      <p:cxnSp>
        <p:nvCxnSpPr>
          <p:cNvPr id="7" name="Straight Arrow Connector 6">
            <a:extLst>
              <a:ext uri="{FF2B5EF4-FFF2-40B4-BE49-F238E27FC236}">
                <a16:creationId xmlns:a16="http://schemas.microsoft.com/office/drawing/2014/main" id="{4EB0BBF5-D1BD-42F1-B738-E0968F4C7F1F}"/>
              </a:ext>
            </a:extLst>
          </p:cNvPr>
          <p:cNvCxnSpPr>
            <a:cxnSpLocks/>
          </p:cNvCxnSpPr>
          <p:nvPr/>
        </p:nvCxnSpPr>
        <p:spPr>
          <a:xfrm>
            <a:off x="1700142" y="2532103"/>
            <a:ext cx="1667245" cy="4228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B5E11C8-2CE5-46C0-9900-CA872C3EC3CE}"/>
              </a:ext>
            </a:extLst>
          </p:cNvPr>
          <p:cNvCxnSpPr>
            <a:cxnSpLocks/>
          </p:cNvCxnSpPr>
          <p:nvPr/>
        </p:nvCxnSpPr>
        <p:spPr>
          <a:xfrm flipV="1">
            <a:off x="1530343" y="3312031"/>
            <a:ext cx="1873053" cy="1336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7C0EA0E-6BB5-481C-9B0D-9BCFE586C858}"/>
              </a:ext>
            </a:extLst>
          </p:cNvPr>
          <p:cNvSpPr txBox="1"/>
          <p:nvPr/>
        </p:nvSpPr>
        <p:spPr>
          <a:xfrm>
            <a:off x="3572458" y="2532103"/>
            <a:ext cx="739483" cy="369332"/>
          </a:xfrm>
          <a:prstGeom prst="rect">
            <a:avLst/>
          </a:prstGeom>
          <a:solidFill>
            <a:schemeClr val="bg1"/>
          </a:solidFill>
        </p:spPr>
        <p:txBody>
          <a:bodyPr wrap="square" rtlCol="0">
            <a:spAutoFit/>
          </a:bodyPr>
          <a:lstStyle/>
          <a:p>
            <a:endParaRPr lang="en-029" dirty="0"/>
          </a:p>
        </p:txBody>
      </p:sp>
      <p:cxnSp>
        <p:nvCxnSpPr>
          <p:cNvPr id="13" name="Straight Arrow Connector 12">
            <a:extLst>
              <a:ext uri="{FF2B5EF4-FFF2-40B4-BE49-F238E27FC236}">
                <a16:creationId xmlns:a16="http://schemas.microsoft.com/office/drawing/2014/main" id="{7FCEC3D1-559A-4DB0-9706-246F07DC0A8D}"/>
              </a:ext>
            </a:extLst>
          </p:cNvPr>
          <p:cNvCxnSpPr/>
          <p:nvPr/>
        </p:nvCxnSpPr>
        <p:spPr>
          <a:xfrm flipV="1">
            <a:off x="5531844" y="2901435"/>
            <a:ext cx="1191532" cy="388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EE4036F-C2DA-4AC5-932C-9684D70D9210}"/>
              </a:ext>
            </a:extLst>
          </p:cNvPr>
          <p:cNvCxnSpPr/>
          <p:nvPr/>
        </p:nvCxnSpPr>
        <p:spPr>
          <a:xfrm>
            <a:off x="5531844" y="3400059"/>
            <a:ext cx="1179349" cy="203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9741632-6037-4878-8086-89EA8F4CF6DF}"/>
              </a:ext>
            </a:extLst>
          </p:cNvPr>
          <p:cNvSpPr txBox="1"/>
          <p:nvPr/>
        </p:nvSpPr>
        <p:spPr>
          <a:xfrm>
            <a:off x="6934930" y="2715572"/>
            <a:ext cx="1082180" cy="369332"/>
          </a:xfrm>
          <a:prstGeom prst="rect">
            <a:avLst/>
          </a:prstGeom>
          <a:noFill/>
        </p:spPr>
        <p:txBody>
          <a:bodyPr wrap="square" rtlCol="0">
            <a:spAutoFit/>
          </a:bodyPr>
          <a:lstStyle/>
          <a:p>
            <a:r>
              <a:rPr lang="en-029" dirty="0"/>
              <a:t>250 kW</a:t>
            </a:r>
          </a:p>
        </p:txBody>
      </p:sp>
      <p:pic>
        <p:nvPicPr>
          <p:cNvPr id="41" name="Content Placeholder 4">
            <a:extLst>
              <a:ext uri="{FF2B5EF4-FFF2-40B4-BE49-F238E27FC236}">
                <a16:creationId xmlns:a16="http://schemas.microsoft.com/office/drawing/2014/main" id="{BCAA2CCE-B63A-4F5A-9480-EE1E17709CD1}"/>
              </a:ext>
            </a:extLst>
          </p:cNvPr>
          <p:cNvPicPr>
            <a:picLocks noChangeAspect="1"/>
          </p:cNvPicPr>
          <p:nvPr/>
        </p:nvPicPr>
        <p:blipFill>
          <a:blip r:embed="rId5"/>
          <a:stretch>
            <a:fillRect/>
          </a:stretch>
        </p:blipFill>
        <p:spPr>
          <a:xfrm>
            <a:off x="6864643" y="4808039"/>
            <a:ext cx="1951675" cy="2049961"/>
          </a:xfrm>
          <a:prstGeom prst="rect">
            <a:avLst/>
          </a:prstGeom>
        </p:spPr>
      </p:pic>
      <p:cxnSp>
        <p:nvCxnSpPr>
          <p:cNvPr id="25" name="Straight Arrow Connector 24">
            <a:extLst>
              <a:ext uri="{FF2B5EF4-FFF2-40B4-BE49-F238E27FC236}">
                <a16:creationId xmlns:a16="http://schemas.microsoft.com/office/drawing/2014/main" id="{A7D21FF9-8ED8-4557-9312-6F6A2232BB34}"/>
              </a:ext>
            </a:extLst>
          </p:cNvPr>
          <p:cNvCxnSpPr>
            <a:cxnSpLocks/>
          </p:cNvCxnSpPr>
          <p:nvPr/>
        </p:nvCxnSpPr>
        <p:spPr>
          <a:xfrm flipV="1">
            <a:off x="5519661" y="2491797"/>
            <a:ext cx="1117801" cy="6137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62379D1-B7DB-489E-8A05-282156045550}"/>
              </a:ext>
            </a:extLst>
          </p:cNvPr>
          <p:cNvCxnSpPr>
            <a:cxnSpLocks/>
          </p:cNvCxnSpPr>
          <p:nvPr/>
        </p:nvCxnSpPr>
        <p:spPr>
          <a:xfrm>
            <a:off x="5595634" y="3567740"/>
            <a:ext cx="1041828" cy="4673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C0E1E83-1F7D-48F4-9712-58D9F6DEBE3D}"/>
              </a:ext>
            </a:extLst>
          </p:cNvPr>
          <p:cNvSpPr txBox="1"/>
          <p:nvPr/>
        </p:nvSpPr>
        <p:spPr>
          <a:xfrm>
            <a:off x="6934930" y="2194697"/>
            <a:ext cx="1082180" cy="369332"/>
          </a:xfrm>
          <a:prstGeom prst="rect">
            <a:avLst/>
          </a:prstGeom>
          <a:noFill/>
        </p:spPr>
        <p:txBody>
          <a:bodyPr wrap="square" rtlCol="0">
            <a:spAutoFit/>
          </a:bodyPr>
          <a:lstStyle/>
          <a:p>
            <a:r>
              <a:rPr lang="en-029" dirty="0"/>
              <a:t>250 kW</a:t>
            </a:r>
          </a:p>
        </p:txBody>
      </p:sp>
      <p:sp>
        <p:nvSpPr>
          <p:cNvPr id="35" name="TextBox 34">
            <a:extLst>
              <a:ext uri="{FF2B5EF4-FFF2-40B4-BE49-F238E27FC236}">
                <a16:creationId xmlns:a16="http://schemas.microsoft.com/office/drawing/2014/main" id="{64FB5EBF-4E3E-41F3-8B6B-5007BF9BB5ED}"/>
              </a:ext>
            </a:extLst>
          </p:cNvPr>
          <p:cNvSpPr txBox="1"/>
          <p:nvPr/>
        </p:nvSpPr>
        <p:spPr>
          <a:xfrm>
            <a:off x="6934930" y="3952254"/>
            <a:ext cx="1082180" cy="369332"/>
          </a:xfrm>
          <a:prstGeom prst="rect">
            <a:avLst/>
          </a:prstGeom>
          <a:noFill/>
        </p:spPr>
        <p:txBody>
          <a:bodyPr wrap="square" rtlCol="0">
            <a:spAutoFit/>
          </a:bodyPr>
          <a:lstStyle/>
          <a:p>
            <a:r>
              <a:rPr lang="en-029" dirty="0"/>
              <a:t>250 kW</a:t>
            </a:r>
          </a:p>
        </p:txBody>
      </p:sp>
    </p:spTree>
    <p:extLst>
      <p:ext uri="{BB962C8B-B14F-4D97-AF65-F5344CB8AC3E}">
        <p14:creationId xmlns:p14="http://schemas.microsoft.com/office/powerpoint/2010/main" val="146679601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C0492-45A8-419F-8CE4-278A5A1BD2FD}"/>
              </a:ext>
            </a:extLst>
          </p:cNvPr>
          <p:cNvSpPr>
            <a:spLocks noGrp="1"/>
          </p:cNvSpPr>
          <p:nvPr>
            <p:ph type="ctrTitle"/>
          </p:nvPr>
        </p:nvSpPr>
        <p:spPr/>
        <p:txBody>
          <a:bodyPr/>
          <a:lstStyle/>
          <a:p>
            <a:r>
              <a:rPr lang="en-US" dirty="0"/>
              <a:t>Battery Performance Characteristics</a:t>
            </a:r>
          </a:p>
        </p:txBody>
      </p:sp>
    </p:spTree>
    <p:extLst>
      <p:ext uri="{BB962C8B-B14F-4D97-AF65-F5344CB8AC3E}">
        <p14:creationId xmlns:p14="http://schemas.microsoft.com/office/powerpoint/2010/main" val="271084694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D34F9F-E49B-406D-9DEA-0B12429F82E4}"/>
              </a:ext>
            </a:extLst>
          </p:cNvPr>
          <p:cNvSpPr>
            <a:spLocks noGrp="1"/>
          </p:cNvSpPr>
          <p:nvPr>
            <p:ph type="ctrTitle"/>
          </p:nvPr>
        </p:nvSpPr>
        <p:spPr/>
        <p:txBody>
          <a:bodyPr>
            <a:normAutofit fontScale="90000"/>
          </a:bodyPr>
          <a:lstStyle/>
          <a:p>
            <a:r>
              <a:rPr lang="en-US" dirty="0"/>
              <a:t>Examples of Technology Solutions</a:t>
            </a:r>
            <a:endParaRPr lang="en-CH" dirty="0"/>
          </a:p>
        </p:txBody>
      </p:sp>
      <p:sp>
        <p:nvSpPr>
          <p:cNvPr id="2" name="Content Placeholder 1">
            <a:extLst>
              <a:ext uri="{FF2B5EF4-FFF2-40B4-BE49-F238E27FC236}">
                <a16:creationId xmlns:a16="http://schemas.microsoft.com/office/drawing/2014/main" id="{2FD7C3C8-82F2-43DA-B8ED-216A55103AB2}"/>
              </a:ext>
            </a:extLst>
          </p:cNvPr>
          <p:cNvSpPr>
            <a:spLocks noGrp="1"/>
          </p:cNvSpPr>
          <p:nvPr>
            <p:ph type="body" sz="quarter" idx="13"/>
          </p:nvPr>
        </p:nvSpPr>
        <p:spPr/>
        <p:txBody>
          <a:bodyPr>
            <a:normAutofit/>
          </a:bodyPr>
          <a:lstStyle/>
          <a:p>
            <a:r>
              <a:rPr lang="en-US" dirty="0"/>
              <a:t>Micro Grid</a:t>
            </a:r>
          </a:p>
          <a:p>
            <a:r>
              <a:rPr lang="en-US" dirty="0"/>
              <a:t>Replacement of Chillers</a:t>
            </a:r>
          </a:p>
          <a:p>
            <a:r>
              <a:rPr lang="en-US" dirty="0"/>
              <a:t>Working with Retail Rates</a:t>
            </a:r>
          </a:p>
          <a:p>
            <a:r>
              <a:rPr lang="en-US" dirty="0"/>
              <a:t>Domestic DC Appliances</a:t>
            </a:r>
          </a:p>
          <a:p>
            <a:r>
              <a:rPr lang="en-US" dirty="0"/>
              <a:t>Ancillary Services</a:t>
            </a:r>
          </a:p>
          <a:p>
            <a:r>
              <a:rPr lang="en-US" dirty="0"/>
              <a:t>Substitution for Lamps</a:t>
            </a:r>
            <a:endParaRPr lang="en-CH" dirty="0"/>
          </a:p>
        </p:txBody>
      </p:sp>
      <p:sp>
        <p:nvSpPr>
          <p:cNvPr id="4" name="Slide Number Placeholder 3">
            <a:extLst>
              <a:ext uri="{FF2B5EF4-FFF2-40B4-BE49-F238E27FC236}">
                <a16:creationId xmlns:a16="http://schemas.microsoft.com/office/drawing/2014/main" id="{C3541592-72C2-44E6-B9D6-33C651EE39C0}"/>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204</a:t>
            </a:fld>
            <a:endParaRPr lang="ko-KR" altLang="en-US" dirty="0"/>
          </a:p>
        </p:txBody>
      </p:sp>
      <p:pic>
        <p:nvPicPr>
          <p:cNvPr id="5" name="Picture 4">
            <a:extLst>
              <a:ext uri="{FF2B5EF4-FFF2-40B4-BE49-F238E27FC236}">
                <a16:creationId xmlns:a16="http://schemas.microsoft.com/office/drawing/2014/main" id="{4DCEED80-7747-41E6-A81E-B1B9FBF63857}"/>
              </a:ext>
            </a:extLst>
          </p:cNvPr>
          <p:cNvPicPr>
            <a:picLocks noChangeAspect="1"/>
          </p:cNvPicPr>
          <p:nvPr/>
        </p:nvPicPr>
        <p:blipFill>
          <a:blip r:embed="rId2"/>
          <a:stretch>
            <a:fillRect/>
          </a:stretch>
        </p:blipFill>
        <p:spPr>
          <a:xfrm>
            <a:off x="5431053" y="1600200"/>
            <a:ext cx="3531971" cy="4243387"/>
          </a:xfrm>
          <a:prstGeom prst="rect">
            <a:avLst/>
          </a:prstGeom>
        </p:spPr>
      </p:pic>
    </p:spTree>
    <p:extLst>
      <p:ext uri="{BB962C8B-B14F-4D97-AF65-F5344CB8AC3E}">
        <p14:creationId xmlns:p14="http://schemas.microsoft.com/office/powerpoint/2010/main" val="104302546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5A155F-E560-4C3D-B6E5-E7EC6174E9F4}"/>
              </a:ext>
            </a:extLst>
          </p:cNvPr>
          <p:cNvSpPr>
            <a:spLocks noGrp="1"/>
          </p:cNvSpPr>
          <p:nvPr>
            <p:ph type="ctrTitle"/>
          </p:nvPr>
        </p:nvSpPr>
        <p:spPr/>
        <p:txBody>
          <a:bodyPr/>
          <a:lstStyle/>
          <a:p>
            <a:r>
              <a:rPr lang="en-US" dirty="0"/>
              <a:t>Home Battery Systems</a:t>
            </a:r>
            <a:endParaRPr lang="en-CH" dirty="0"/>
          </a:p>
        </p:txBody>
      </p:sp>
      <p:sp>
        <p:nvSpPr>
          <p:cNvPr id="2" name="Content Placeholder 1">
            <a:extLst>
              <a:ext uri="{FF2B5EF4-FFF2-40B4-BE49-F238E27FC236}">
                <a16:creationId xmlns:a16="http://schemas.microsoft.com/office/drawing/2014/main" id="{79DD9F28-F63F-48A4-901B-DB3F4139E18E}"/>
              </a:ext>
            </a:extLst>
          </p:cNvPr>
          <p:cNvSpPr>
            <a:spLocks noGrp="1"/>
          </p:cNvSpPr>
          <p:nvPr>
            <p:ph type="body" sz="quarter" idx="13"/>
          </p:nvPr>
        </p:nvSpPr>
        <p:spPr/>
        <p:txBody>
          <a:bodyPr/>
          <a:lstStyle/>
          <a:p>
            <a:r>
              <a:rPr lang="en-US" dirty="0"/>
              <a:t>Manufacturers from different places in the world</a:t>
            </a:r>
          </a:p>
          <a:p>
            <a:endParaRPr lang="en-CH" dirty="0"/>
          </a:p>
        </p:txBody>
      </p:sp>
      <p:sp>
        <p:nvSpPr>
          <p:cNvPr id="4" name="Slide Number Placeholder 3">
            <a:extLst>
              <a:ext uri="{FF2B5EF4-FFF2-40B4-BE49-F238E27FC236}">
                <a16:creationId xmlns:a16="http://schemas.microsoft.com/office/drawing/2014/main" id="{5ABFA71B-6341-4E2C-AFF4-DAA938AEFC5D}"/>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205</a:t>
            </a:fld>
            <a:endParaRPr lang="ko-KR" altLang="en-US" dirty="0"/>
          </a:p>
        </p:txBody>
      </p:sp>
      <p:pic>
        <p:nvPicPr>
          <p:cNvPr id="5" name="Picture 4">
            <a:extLst>
              <a:ext uri="{FF2B5EF4-FFF2-40B4-BE49-F238E27FC236}">
                <a16:creationId xmlns:a16="http://schemas.microsoft.com/office/drawing/2014/main" id="{72DC108C-7EB4-4C45-A9CE-FD261460598D}"/>
              </a:ext>
            </a:extLst>
          </p:cNvPr>
          <p:cNvPicPr>
            <a:picLocks noChangeAspect="1"/>
          </p:cNvPicPr>
          <p:nvPr/>
        </p:nvPicPr>
        <p:blipFill>
          <a:blip r:embed="rId2"/>
          <a:stretch>
            <a:fillRect/>
          </a:stretch>
        </p:blipFill>
        <p:spPr>
          <a:xfrm>
            <a:off x="1252827" y="2107242"/>
            <a:ext cx="6300498" cy="4029074"/>
          </a:xfrm>
          <a:prstGeom prst="rect">
            <a:avLst/>
          </a:prstGeom>
        </p:spPr>
      </p:pic>
    </p:spTree>
    <p:extLst>
      <p:ext uri="{BB962C8B-B14F-4D97-AF65-F5344CB8AC3E}">
        <p14:creationId xmlns:p14="http://schemas.microsoft.com/office/powerpoint/2010/main" val="223610247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14374B-5234-4930-AD49-590B2FB04437}"/>
              </a:ext>
            </a:extLst>
          </p:cNvPr>
          <p:cNvSpPr>
            <a:spLocks noGrp="1"/>
          </p:cNvSpPr>
          <p:nvPr>
            <p:ph type="ctrTitle"/>
          </p:nvPr>
        </p:nvSpPr>
        <p:spPr/>
        <p:txBody>
          <a:bodyPr/>
          <a:lstStyle/>
          <a:p>
            <a:r>
              <a:rPr lang="en-US" dirty="0"/>
              <a:t>UPS Battery Systems</a:t>
            </a:r>
            <a:endParaRPr lang="en-CH" dirty="0"/>
          </a:p>
        </p:txBody>
      </p:sp>
      <p:sp>
        <p:nvSpPr>
          <p:cNvPr id="2" name="Content Placeholder 1">
            <a:extLst>
              <a:ext uri="{FF2B5EF4-FFF2-40B4-BE49-F238E27FC236}">
                <a16:creationId xmlns:a16="http://schemas.microsoft.com/office/drawing/2014/main" id="{8FDA4217-B2D9-4C2C-9518-05B75615457C}"/>
              </a:ext>
            </a:extLst>
          </p:cNvPr>
          <p:cNvSpPr>
            <a:spLocks noGrp="1"/>
          </p:cNvSpPr>
          <p:nvPr>
            <p:ph type="body" sz="quarter" idx="13"/>
          </p:nvPr>
        </p:nvSpPr>
        <p:spPr/>
        <p:txBody>
          <a:bodyPr>
            <a:normAutofit fontScale="92500" lnSpcReduction="10000"/>
          </a:bodyPr>
          <a:lstStyle/>
          <a:p>
            <a:r>
              <a:rPr lang="en-US" dirty="0"/>
              <a:t>Batteries for energy storage in buildings have been around for a long time</a:t>
            </a:r>
          </a:p>
          <a:p>
            <a:r>
              <a:rPr lang="en-US" dirty="0"/>
              <a:t>Stand-alone (off-grid) </a:t>
            </a:r>
          </a:p>
          <a:p>
            <a:r>
              <a:rPr lang="en-US" dirty="0"/>
              <a:t>Commercial back-up (UPS) power systems.</a:t>
            </a:r>
          </a:p>
          <a:p>
            <a:r>
              <a:rPr lang="fr-BE" dirty="0"/>
              <a:t>SonnenBatterie - Lithium LFP - Germany</a:t>
            </a:r>
          </a:p>
          <a:p>
            <a:r>
              <a:rPr lang="fr-BE" dirty="0"/>
              <a:t>Tesla Powerwall 2 – Lithium NMC - USA</a:t>
            </a:r>
          </a:p>
          <a:p>
            <a:r>
              <a:rPr lang="fr-BE" dirty="0"/>
              <a:t>LG Chem RESU – Lithium NMC - Sth Korea</a:t>
            </a:r>
          </a:p>
          <a:p>
            <a:r>
              <a:rPr lang="fr-BE" dirty="0"/>
              <a:t>BYD B-box Pro - Lithium LFP - China</a:t>
            </a:r>
          </a:p>
          <a:p>
            <a:r>
              <a:rPr lang="fr-BE" dirty="0"/>
              <a:t>PylonTech US2000B – Lithium LFP - China</a:t>
            </a:r>
          </a:p>
          <a:p>
            <a:r>
              <a:rPr lang="fr-BE" dirty="0"/>
              <a:t>Simpliphi PHI - Lithium LFP - USA</a:t>
            </a:r>
          </a:p>
          <a:p>
            <a:r>
              <a:rPr lang="fr-BE" dirty="0"/>
              <a:t>Narada – Lead-Carbon - China</a:t>
            </a:r>
          </a:p>
          <a:p>
            <a:r>
              <a:rPr lang="fr-BE" dirty="0"/>
              <a:t>BAE – Gel Lead-Acid - Germany</a:t>
            </a:r>
            <a:endParaRPr lang="en-CH" dirty="0"/>
          </a:p>
        </p:txBody>
      </p:sp>
      <p:sp>
        <p:nvSpPr>
          <p:cNvPr id="4" name="Slide Number Placeholder 3">
            <a:extLst>
              <a:ext uri="{FF2B5EF4-FFF2-40B4-BE49-F238E27FC236}">
                <a16:creationId xmlns:a16="http://schemas.microsoft.com/office/drawing/2014/main" id="{E26E5242-F020-4202-AD32-49C35EDFDB98}"/>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206</a:t>
            </a:fld>
            <a:endParaRPr lang="ko-KR" altLang="en-US" dirty="0"/>
          </a:p>
        </p:txBody>
      </p:sp>
    </p:spTree>
    <p:extLst>
      <p:ext uri="{BB962C8B-B14F-4D97-AF65-F5344CB8AC3E}">
        <p14:creationId xmlns:p14="http://schemas.microsoft.com/office/powerpoint/2010/main" val="380509840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1E4B61-E067-4964-8018-16214B02401F}"/>
              </a:ext>
            </a:extLst>
          </p:cNvPr>
          <p:cNvSpPr>
            <a:spLocks noGrp="1"/>
          </p:cNvSpPr>
          <p:nvPr>
            <p:ph type="ctrTitle"/>
          </p:nvPr>
        </p:nvSpPr>
        <p:spPr/>
        <p:txBody>
          <a:bodyPr/>
          <a:lstStyle/>
          <a:p>
            <a:r>
              <a:rPr lang="en-US" dirty="0"/>
              <a:t>Market Examples</a:t>
            </a:r>
            <a:endParaRPr lang="en-CH" dirty="0"/>
          </a:p>
        </p:txBody>
      </p:sp>
      <p:sp>
        <p:nvSpPr>
          <p:cNvPr id="2" name="Content Placeholder 1">
            <a:extLst>
              <a:ext uri="{FF2B5EF4-FFF2-40B4-BE49-F238E27FC236}">
                <a16:creationId xmlns:a16="http://schemas.microsoft.com/office/drawing/2014/main" id="{0EC87E08-71D0-40ED-846A-CCDDB078262C}"/>
              </a:ext>
            </a:extLst>
          </p:cNvPr>
          <p:cNvSpPr>
            <a:spLocks noGrp="1"/>
          </p:cNvSpPr>
          <p:nvPr>
            <p:ph type="body" sz="quarter" idx="13"/>
          </p:nvPr>
        </p:nvSpPr>
        <p:spPr/>
        <p:txBody>
          <a:bodyPr/>
          <a:lstStyle/>
          <a:p>
            <a:r>
              <a:rPr lang="en-US" dirty="0"/>
              <a:t>Classic Battery Storage as back-up</a:t>
            </a:r>
          </a:p>
          <a:p>
            <a:r>
              <a:rPr lang="en-US" dirty="0"/>
              <a:t>Pumped Storage Hydro and Nuclear Power</a:t>
            </a:r>
          </a:p>
          <a:p>
            <a:r>
              <a:rPr lang="en-US" dirty="0"/>
              <a:t>Mexico Rate Structure Example</a:t>
            </a:r>
          </a:p>
          <a:p>
            <a:pPr lvl="1"/>
            <a:r>
              <a:rPr lang="en-US" dirty="0"/>
              <a:t>Very short on-peak window</a:t>
            </a:r>
          </a:p>
          <a:p>
            <a:r>
              <a:rPr lang="en-US" dirty="0"/>
              <a:t>Malaysia Micro Grid</a:t>
            </a:r>
          </a:p>
          <a:p>
            <a:r>
              <a:rPr lang="en-US" dirty="0"/>
              <a:t>Off-Grid in Peru</a:t>
            </a:r>
          </a:p>
          <a:p>
            <a:r>
              <a:rPr lang="en-US" dirty="0"/>
              <a:t>Household Use in Rwanda</a:t>
            </a:r>
          </a:p>
          <a:p>
            <a:endParaRPr lang="en-US" dirty="0"/>
          </a:p>
          <a:p>
            <a:endParaRPr lang="en-CH" dirty="0"/>
          </a:p>
        </p:txBody>
      </p:sp>
      <p:sp>
        <p:nvSpPr>
          <p:cNvPr id="4" name="Slide Number Placeholder 3">
            <a:extLst>
              <a:ext uri="{FF2B5EF4-FFF2-40B4-BE49-F238E27FC236}">
                <a16:creationId xmlns:a16="http://schemas.microsoft.com/office/drawing/2014/main" id="{7C5F72A2-1060-4268-A17E-CD0C2AF5B3EE}"/>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207</a:t>
            </a:fld>
            <a:endParaRPr lang="ko-KR" altLang="en-US" dirty="0"/>
          </a:p>
        </p:txBody>
      </p:sp>
    </p:spTree>
    <p:extLst>
      <p:ext uri="{BB962C8B-B14F-4D97-AF65-F5344CB8AC3E}">
        <p14:creationId xmlns:p14="http://schemas.microsoft.com/office/powerpoint/2010/main" val="304434453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9E4741-4C51-4ACC-86FA-70857B46DBDB}"/>
              </a:ext>
            </a:extLst>
          </p:cNvPr>
          <p:cNvSpPr>
            <a:spLocks noGrp="1"/>
          </p:cNvSpPr>
          <p:nvPr>
            <p:ph type="ctrTitle"/>
          </p:nvPr>
        </p:nvSpPr>
        <p:spPr/>
        <p:txBody>
          <a:bodyPr>
            <a:normAutofit fontScale="90000"/>
          </a:bodyPr>
          <a:lstStyle/>
          <a:p>
            <a:r>
              <a:rPr lang="en-US" dirty="0"/>
              <a:t>Common Aspects of Storage Analysis No Matter What the Technology or Application</a:t>
            </a:r>
            <a:endParaRPr lang="en-CH" dirty="0"/>
          </a:p>
        </p:txBody>
      </p:sp>
      <p:sp>
        <p:nvSpPr>
          <p:cNvPr id="2" name="Content Placeholder 1">
            <a:extLst>
              <a:ext uri="{FF2B5EF4-FFF2-40B4-BE49-F238E27FC236}">
                <a16:creationId xmlns:a16="http://schemas.microsoft.com/office/drawing/2014/main" id="{9EE7DA58-07BC-4A94-B271-7674C5C2413A}"/>
              </a:ext>
            </a:extLst>
          </p:cNvPr>
          <p:cNvSpPr>
            <a:spLocks noGrp="1"/>
          </p:cNvSpPr>
          <p:nvPr>
            <p:ph type="body" sz="quarter" idx="13"/>
          </p:nvPr>
        </p:nvSpPr>
        <p:spPr/>
        <p:txBody>
          <a:bodyPr/>
          <a:lstStyle/>
          <a:p>
            <a:r>
              <a:rPr lang="en-US" dirty="0"/>
              <a:t>No matter whether an acid battery is used with a solar panel replace kerosene lamps or part of a large project in a merchant market, the analysis concepts are similar:</a:t>
            </a:r>
          </a:p>
          <a:p>
            <a:pPr lvl="1"/>
            <a:r>
              <a:rPr lang="en-US" dirty="0"/>
              <a:t>Understand capital costs and carrying charges of storage including replacement costs</a:t>
            </a:r>
          </a:p>
          <a:p>
            <a:pPr lvl="1"/>
            <a:r>
              <a:rPr lang="en-US" dirty="0"/>
              <a:t>Understand the value of batteries from avoiding other costs </a:t>
            </a:r>
          </a:p>
        </p:txBody>
      </p:sp>
      <p:sp>
        <p:nvSpPr>
          <p:cNvPr id="4" name="Slide Number Placeholder 3">
            <a:extLst>
              <a:ext uri="{FF2B5EF4-FFF2-40B4-BE49-F238E27FC236}">
                <a16:creationId xmlns:a16="http://schemas.microsoft.com/office/drawing/2014/main" id="{DFF5E5C0-12B2-432B-8AAA-6D7645A0A41C}"/>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208</a:t>
            </a:fld>
            <a:endParaRPr lang="ko-KR" altLang="en-US" dirty="0"/>
          </a:p>
        </p:txBody>
      </p:sp>
    </p:spTree>
    <p:extLst>
      <p:ext uri="{BB962C8B-B14F-4D97-AF65-F5344CB8AC3E}">
        <p14:creationId xmlns:p14="http://schemas.microsoft.com/office/powerpoint/2010/main" val="356470268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6E989E-81A4-421F-9EEF-93E2CDE14CF9}"/>
              </a:ext>
            </a:extLst>
          </p:cNvPr>
          <p:cNvSpPr>
            <a:spLocks noGrp="1"/>
          </p:cNvSpPr>
          <p:nvPr>
            <p:ph type="ctrTitle"/>
          </p:nvPr>
        </p:nvSpPr>
        <p:spPr/>
        <p:txBody>
          <a:bodyPr/>
          <a:lstStyle/>
          <a:p>
            <a:r>
              <a:rPr lang="en-US" dirty="0"/>
              <a:t>Diagram of Flow Battery</a:t>
            </a:r>
            <a:endParaRPr lang="en-CH" dirty="0"/>
          </a:p>
        </p:txBody>
      </p:sp>
      <p:sp>
        <p:nvSpPr>
          <p:cNvPr id="2" name="Content Placeholder 1">
            <a:extLst>
              <a:ext uri="{FF2B5EF4-FFF2-40B4-BE49-F238E27FC236}">
                <a16:creationId xmlns:a16="http://schemas.microsoft.com/office/drawing/2014/main" id="{5E79C62B-2E1B-462A-8706-65FCA11F5BD7}"/>
              </a:ext>
            </a:extLst>
          </p:cNvPr>
          <p:cNvSpPr>
            <a:spLocks noGrp="1"/>
          </p:cNvSpPr>
          <p:nvPr>
            <p:ph type="body" sz="quarter" idx="13"/>
          </p:nvPr>
        </p:nvSpPr>
        <p:spPr/>
        <p:txBody>
          <a:bodyPr/>
          <a:lstStyle/>
          <a:p>
            <a:r>
              <a:rPr lang="en-US" dirty="0"/>
              <a:t>As replace liquid, the lifetime is longer</a:t>
            </a:r>
          </a:p>
          <a:p>
            <a:endParaRPr lang="en-CH" dirty="0"/>
          </a:p>
        </p:txBody>
      </p:sp>
      <p:sp>
        <p:nvSpPr>
          <p:cNvPr id="4" name="Slide Number Placeholder 3">
            <a:extLst>
              <a:ext uri="{FF2B5EF4-FFF2-40B4-BE49-F238E27FC236}">
                <a16:creationId xmlns:a16="http://schemas.microsoft.com/office/drawing/2014/main" id="{6BCD3862-A2BA-4C2B-8CD1-0EC9C808D815}"/>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209</a:t>
            </a:fld>
            <a:endParaRPr lang="ko-KR" altLang="en-US" dirty="0"/>
          </a:p>
        </p:txBody>
      </p:sp>
      <p:pic>
        <p:nvPicPr>
          <p:cNvPr id="5" name="Picture 4">
            <a:extLst>
              <a:ext uri="{FF2B5EF4-FFF2-40B4-BE49-F238E27FC236}">
                <a16:creationId xmlns:a16="http://schemas.microsoft.com/office/drawing/2014/main" id="{B74B9356-C77E-42B2-93BD-3994A4F9F0FF}"/>
              </a:ext>
            </a:extLst>
          </p:cNvPr>
          <p:cNvPicPr>
            <a:picLocks noChangeAspect="1"/>
          </p:cNvPicPr>
          <p:nvPr/>
        </p:nvPicPr>
        <p:blipFill>
          <a:blip r:embed="rId2"/>
          <a:stretch>
            <a:fillRect/>
          </a:stretch>
        </p:blipFill>
        <p:spPr>
          <a:xfrm>
            <a:off x="2518913" y="2209159"/>
            <a:ext cx="5248724" cy="3927157"/>
          </a:xfrm>
          <a:prstGeom prst="rect">
            <a:avLst/>
          </a:prstGeom>
        </p:spPr>
      </p:pic>
    </p:spTree>
    <p:extLst>
      <p:ext uri="{BB962C8B-B14F-4D97-AF65-F5344CB8AC3E}">
        <p14:creationId xmlns:p14="http://schemas.microsoft.com/office/powerpoint/2010/main" val="3412027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2CD3C0-AE5D-4311-B8C9-6207477D6856}"/>
              </a:ext>
            </a:extLst>
          </p:cNvPr>
          <p:cNvSpPr>
            <a:spLocks noGrp="1"/>
          </p:cNvSpPr>
          <p:nvPr>
            <p:ph type="ctrTitle"/>
          </p:nvPr>
        </p:nvSpPr>
        <p:spPr/>
        <p:txBody>
          <a:bodyPr>
            <a:normAutofit fontScale="90000"/>
          </a:bodyPr>
          <a:lstStyle/>
          <a:p>
            <a:r>
              <a:rPr lang="en-US" dirty="0"/>
              <a:t>Diagram of Battery Capacity, Storage and Energy</a:t>
            </a:r>
          </a:p>
        </p:txBody>
      </p:sp>
      <p:sp>
        <p:nvSpPr>
          <p:cNvPr id="4" name="Content Placeholder 3">
            <a:extLst>
              <a:ext uri="{FF2B5EF4-FFF2-40B4-BE49-F238E27FC236}">
                <a16:creationId xmlns:a16="http://schemas.microsoft.com/office/drawing/2014/main" id="{149B61BE-6FE6-42C0-8D18-1FD798BB0AE2}"/>
              </a:ext>
            </a:extLst>
          </p:cNvPr>
          <p:cNvSpPr>
            <a:spLocks noGrp="1"/>
          </p:cNvSpPr>
          <p:nvPr>
            <p:ph type="body" sz="quarter" idx="13"/>
          </p:nvPr>
        </p:nvSpPr>
        <p:spPr>
          <a:xfrm>
            <a:off x="242609" y="1600200"/>
            <a:ext cx="8435566" cy="4317521"/>
          </a:xfrm>
        </p:spPr>
        <p:txBody>
          <a:bodyPr>
            <a:normAutofit/>
          </a:bodyPr>
          <a:lstStyle/>
          <a:p>
            <a:r>
              <a:rPr lang="en-US" dirty="0"/>
              <a:t>The diagram below of a water tower illustrates the issue of capacity storage and energy.  In determining how much storage or ancillary service you need, should you use:</a:t>
            </a:r>
          </a:p>
          <a:p>
            <a:pPr lvl="1"/>
            <a:r>
              <a:rPr lang="en-US" dirty="0"/>
              <a:t>The maximum amount of electricity that can be sent to the battery or drawn from the battery at any instant, measured in kW.</a:t>
            </a:r>
          </a:p>
          <a:p>
            <a:pPr lvl="1"/>
            <a:r>
              <a:rPr lang="en-US" dirty="0"/>
              <a:t>The maximum amount of energy that you can take from the battery – the discharge -- over a cycle (e.g., a day) measured in kW x time of discharge or kWh</a:t>
            </a:r>
          </a:p>
          <a:p>
            <a:pPr lvl="1"/>
            <a:r>
              <a:rPr lang="en-US" dirty="0"/>
              <a:t>The maximum amount of energy that you can send to the battery over a cycle – the charge – measured again in kWh.</a:t>
            </a:r>
          </a:p>
          <a:p>
            <a:pPr lvl="1"/>
            <a:endParaRPr lang="en-US" dirty="0"/>
          </a:p>
          <a:p>
            <a:pPr lvl="1"/>
            <a:endParaRPr lang="en-US" dirty="0"/>
          </a:p>
        </p:txBody>
      </p:sp>
    </p:spTree>
    <p:extLst>
      <p:ext uri="{BB962C8B-B14F-4D97-AF65-F5344CB8AC3E}">
        <p14:creationId xmlns:p14="http://schemas.microsoft.com/office/powerpoint/2010/main" val="326402481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9B1071-142A-469B-B622-B5D39E5B7A76}"/>
              </a:ext>
            </a:extLst>
          </p:cNvPr>
          <p:cNvSpPr>
            <a:spLocks noGrp="1"/>
          </p:cNvSpPr>
          <p:nvPr>
            <p:ph type="ctrTitle"/>
          </p:nvPr>
        </p:nvSpPr>
        <p:spPr/>
        <p:txBody>
          <a:bodyPr/>
          <a:lstStyle/>
          <a:p>
            <a:r>
              <a:rPr lang="en-US" dirty="0"/>
              <a:t>Flow Batteries Advantage</a:t>
            </a:r>
            <a:endParaRPr lang="en-CH" dirty="0"/>
          </a:p>
        </p:txBody>
      </p:sp>
      <p:sp>
        <p:nvSpPr>
          <p:cNvPr id="2" name="Content Placeholder 1">
            <a:extLst>
              <a:ext uri="{FF2B5EF4-FFF2-40B4-BE49-F238E27FC236}">
                <a16:creationId xmlns:a16="http://schemas.microsoft.com/office/drawing/2014/main" id="{7E7B144D-DBFC-4F6A-9727-B573E30A23F3}"/>
              </a:ext>
            </a:extLst>
          </p:cNvPr>
          <p:cNvSpPr>
            <a:spLocks noGrp="1"/>
          </p:cNvSpPr>
          <p:nvPr>
            <p:ph type="body" sz="quarter" idx="13"/>
          </p:nvPr>
        </p:nvSpPr>
        <p:spPr/>
        <p:txBody>
          <a:bodyPr/>
          <a:lstStyle/>
          <a:p>
            <a:r>
              <a:rPr lang="en-US" dirty="0"/>
              <a:t>Recent in market.</a:t>
            </a:r>
          </a:p>
          <a:p>
            <a:r>
              <a:rPr lang="en-US" dirty="0"/>
              <a:t>Can theoretically operate for 5,000 charge cycles or more. In some cases they can operate for 10,000 cycles or more. </a:t>
            </a:r>
          </a:p>
          <a:p>
            <a:r>
              <a:rPr lang="en-US" dirty="0"/>
              <a:t>The electrolyte in a flow battery is a liquid that can be replaced, refurbishing the battery at a fraction of the cost of installing a new one.</a:t>
            </a:r>
            <a:endParaRPr lang="en-CH" dirty="0"/>
          </a:p>
        </p:txBody>
      </p:sp>
      <p:sp>
        <p:nvSpPr>
          <p:cNvPr id="4" name="Slide Number Placeholder 3">
            <a:extLst>
              <a:ext uri="{FF2B5EF4-FFF2-40B4-BE49-F238E27FC236}">
                <a16:creationId xmlns:a16="http://schemas.microsoft.com/office/drawing/2014/main" id="{B97B0201-30F1-48D8-BA49-8E94CE227C4F}"/>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210</a:t>
            </a:fld>
            <a:endParaRPr lang="ko-KR" altLang="en-US" dirty="0"/>
          </a:p>
        </p:txBody>
      </p:sp>
    </p:spTree>
    <p:extLst>
      <p:ext uri="{BB962C8B-B14F-4D97-AF65-F5344CB8AC3E}">
        <p14:creationId xmlns:p14="http://schemas.microsoft.com/office/powerpoint/2010/main" val="258762684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311CFA-E7A0-429D-9BFC-52C55E485233}"/>
              </a:ext>
            </a:extLst>
          </p:cNvPr>
          <p:cNvSpPr>
            <a:spLocks noGrp="1"/>
          </p:cNvSpPr>
          <p:nvPr>
            <p:ph type="ctrTitle"/>
          </p:nvPr>
        </p:nvSpPr>
        <p:spPr/>
        <p:txBody>
          <a:bodyPr/>
          <a:lstStyle/>
          <a:p>
            <a:r>
              <a:rPr lang="en-US" dirty="0"/>
              <a:t>Diagram of Lithium Battery</a:t>
            </a:r>
            <a:endParaRPr lang="en-CH" dirty="0"/>
          </a:p>
        </p:txBody>
      </p:sp>
      <p:sp>
        <p:nvSpPr>
          <p:cNvPr id="2" name="Text Placeholder 1">
            <a:extLst>
              <a:ext uri="{FF2B5EF4-FFF2-40B4-BE49-F238E27FC236}">
                <a16:creationId xmlns:a16="http://schemas.microsoft.com/office/drawing/2014/main" id="{32AB9C6B-FD97-68F2-917D-53EEB96CBEA1}"/>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FD6DA136-540A-486E-9FA8-CCEC760BA35C}"/>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211</a:t>
            </a:fld>
            <a:endParaRPr lang="ko-KR" altLang="en-US" dirty="0"/>
          </a:p>
        </p:txBody>
      </p:sp>
      <p:pic>
        <p:nvPicPr>
          <p:cNvPr id="5" name="Content Placeholder 4">
            <a:extLst>
              <a:ext uri="{FF2B5EF4-FFF2-40B4-BE49-F238E27FC236}">
                <a16:creationId xmlns:a16="http://schemas.microsoft.com/office/drawing/2014/main" id="{3CF4B7CF-009F-4A33-977B-58B8EE143F39}"/>
              </a:ext>
            </a:extLst>
          </p:cNvPr>
          <p:cNvPicPr>
            <a:picLocks noGrp="1" noChangeAspect="1"/>
          </p:cNvPicPr>
          <p:nvPr>
            <p:ph idx="4294967295"/>
          </p:nvPr>
        </p:nvPicPr>
        <p:blipFill>
          <a:blip r:embed="rId2"/>
          <a:stretch>
            <a:fillRect/>
          </a:stretch>
        </p:blipFill>
        <p:spPr>
          <a:xfrm>
            <a:off x="0" y="1209675"/>
            <a:ext cx="6630988" cy="4395788"/>
          </a:xfrm>
          <a:prstGeom prst="rect">
            <a:avLst/>
          </a:prstGeom>
        </p:spPr>
      </p:pic>
    </p:spTree>
    <p:extLst>
      <p:ext uri="{BB962C8B-B14F-4D97-AF65-F5344CB8AC3E}">
        <p14:creationId xmlns:p14="http://schemas.microsoft.com/office/powerpoint/2010/main" val="411819582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E8DA6E-2429-400E-B64A-81350DB77F24}"/>
              </a:ext>
            </a:extLst>
          </p:cNvPr>
          <p:cNvSpPr>
            <a:spLocks noGrp="1"/>
          </p:cNvSpPr>
          <p:nvPr>
            <p:ph type="ctrTitle"/>
          </p:nvPr>
        </p:nvSpPr>
        <p:spPr/>
        <p:txBody>
          <a:bodyPr/>
          <a:lstStyle/>
          <a:p>
            <a:r>
              <a:rPr lang="en-US" dirty="0"/>
              <a:t>Picture of Flow Battery</a:t>
            </a:r>
            <a:endParaRPr lang="en-CH" dirty="0"/>
          </a:p>
        </p:txBody>
      </p:sp>
      <p:pic>
        <p:nvPicPr>
          <p:cNvPr id="5" name="Content Placeholder 4">
            <a:extLst>
              <a:ext uri="{FF2B5EF4-FFF2-40B4-BE49-F238E27FC236}">
                <a16:creationId xmlns:a16="http://schemas.microsoft.com/office/drawing/2014/main" id="{118C9154-1512-4E06-BC7A-B73C4CFE7596}"/>
              </a:ext>
            </a:extLst>
          </p:cNvPr>
          <p:cNvPicPr>
            <a:picLocks noGrp="1" noChangeAspect="1"/>
          </p:cNvPicPr>
          <p:nvPr>
            <p:ph idx="4294967295"/>
          </p:nvPr>
        </p:nvPicPr>
        <p:blipFill>
          <a:blip r:embed="rId2"/>
          <a:stretch>
            <a:fillRect/>
          </a:stretch>
        </p:blipFill>
        <p:spPr>
          <a:xfrm>
            <a:off x="1216325" y="1600200"/>
            <a:ext cx="6313488" cy="4395788"/>
          </a:xfrm>
          <a:prstGeom prst="rect">
            <a:avLst/>
          </a:prstGeom>
        </p:spPr>
      </p:pic>
    </p:spTree>
    <p:extLst>
      <p:ext uri="{BB962C8B-B14F-4D97-AF65-F5344CB8AC3E}">
        <p14:creationId xmlns:p14="http://schemas.microsoft.com/office/powerpoint/2010/main" val="177024270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727BAA-1ABB-4FCA-BF0F-7576CA8FD53E}"/>
              </a:ext>
            </a:extLst>
          </p:cNvPr>
          <p:cNvSpPr>
            <a:spLocks noGrp="1"/>
          </p:cNvSpPr>
          <p:nvPr>
            <p:ph type="ctrTitle"/>
          </p:nvPr>
        </p:nvSpPr>
        <p:spPr/>
        <p:txBody>
          <a:bodyPr>
            <a:normAutofit fontScale="90000"/>
          </a:bodyPr>
          <a:lstStyle/>
          <a:p>
            <a:r>
              <a:rPr lang="en-US" dirty="0"/>
              <a:t>Picture of Lead Acid versus Lithium Battery</a:t>
            </a:r>
            <a:endParaRPr lang="en-CH" dirty="0"/>
          </a:p>
        </p:txBody>
      </p:sp>
      <p:sp>
        <p:nvSpPr>
          <p:cNvPr id="2" name="Content Placeholder 1">
            <a:extLst>
              <a:ext uri="{FF2B5EF4-FFF2-40B4-BE49-F238E27FC236}">
                <a16:creationId xmlns:a16="http://schemas.microsoft.com/office/drawing/2014/main" id="{AFF6F884-EC6E-4496-A94B-24EE5352DCD9}"/>
              </a:ext>
            </a:extLst>
          </p:cNvPr>
          <p:cNvSpPr>
            <a:spLocks noGrp="1"/>
          </p:cNvSpPr>
          <p:nvPr>
            <p:ph type="body" sz="quarter" idx="13"/>
          </p:nvPr>
        </p:nvSpPr>
        <p:spPr/>
        <p:txBody>
          <a:bodyPr/>
          <a:lstStyle/>
          <a:p>
            <a:r>
              <a:rPr lang="en-US" dirty="0"/>
              <a:t>Lead Acid in Counter</a:t>
            </a:r>
          </a:p>
          <a:p>
            <a:endParaRPr lang="en-CH" dirty="0"/>
          </a:p>
        </p:txBody>
      </p:sp>
      <p:sp>
        <p:nvSpPr>
          <p:cNvPr id="4" name="Slide Number Placeholder 3">
            <a:extLst>
              <a:ext uri="{FF2B5EF4-FFF2-40B4-BE49-F238E27FC236}">
                <a16:creationId xmlns:a16="http://schemas.microsoft.com/office/drawing/2014/main" id="{7A162B45-154C-454A-B13D-238D1DD8C38F}"/>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213</a:t>
            </a:fld>
            <a:endParaRPr lang="ko-KR" altLang="en-US" dirty="0"/>
          </a:p>
        </p:txBody>
      </p:sp>
      <p:pic>
        <p:nvPicPr>
          <p:cNvPr id="6" name="Picture 5">
            <a:extLst>
              <a:ext uri="{FF2B5EF4-FFF2-40B4-BE49-F238E27FC236}">
                <a16:creationId xmlns:a16="http://schemas.microsoft.com/office/drawing/2014/main" id="{A063F9C0-645F-4BB8-8B67-0A0904E33C36}"/>
              </a:ext>
            </a:extLst>
          </p:cNvPr>
          <p:cNvPicPr>
            <a:picLocks noChangeAspect="1"/>
          </p:cNvPicPr>
          <p:nvPr/>
        </p:nvPicPr>
        <p:blipFill>
          <a:blip r:embed="rId2"/>
          <a:stretch>
            <a:fillRect/>
          </a:stretch>
        </p:blipFill>
        <p:spPr>
          <a:xfrm>
            <a:off x="1259457" y="2231039"/>
            <a:ext cx="7056555" cy="3375357"/>
          </a:xfrm>
          <a:prstGeom prst="rect">
            <a:avLst/>
          </a:prstGeom>
        </p:spPr>
      </p:pic>
    </p:spTree>
    <p:extLst>
      <p:ext uri="{BB962C8B-B14F-4D97-AF65-F5344CB8AC3E}">
        <p14:creationId xmlns:p14="http://schemas.microsoft.com/office/powerpoint/2010/main" val="306754047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970107-38C6-4964-90D1-1550BC62CF36}"/>
              </a:ext>
            </a:extLst>
          </p:cNvPr>
          <p:cNvSpPr>
            <a:spLocks noGrp="1"/>
          </p:cNvSpPr>
          <p:nvPr>
            <p:ph type="ctrTitle"/>
          </p:nvPr>
        </p:nvSpPr>
        <p:spPr/>
        <p:txBody>
          <a:bodyPr/>
          <a:lstStyle/>
          <a:p>
            <a:r>
              <a:rPr lang="en-US" dirty="0"/>
              <a:t>Picture of DC Air Conditioner</a:t>
            </a:r>
            <a:endParaRPr lang="en-CH" dirty="0"/>
          </a:p>
        </p:txBody>
      </p:sp>
      <p:sp>
        <p:nvSpPr>
          <p:cNvPr id="4" name="Slide Number Placeholder 3">
            <a:extLst>
              <a:ext uri="{FF2B5EF4-FFF2-40B4-BE49-F238E27FC236}">
                <a16:creationId xmlns:a16="http://schemas.microsoft.com/office/drawing/2014/main" id="{93421598-BFBC-48A4-8038-36F990B34C4C}"/>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214</a:t>
            </a:fld>
            <a:endParaRPr lang="ko-KR" altLang="en-US" dirty="0"/>
          </a:p>
        </p:txBody>
      </p:sp>
      <p:pic>
        <p:nvPicPr>
          <p:cNvPr id="5" name="Picture 4">
            <a:extLst>
              <a:ext uri="{FF2B5EF4-FFF2-40B4-BE49-F238E27FC236}">
                <a16:creationId xmlns:a16="http://schemas.microsoft.com/office/drawing/2014/main" id="{5E91CE47-BA37-4080-8C93-FEC597CB1ACA}"/>
              </a:ext>
            </a:extLst>
          </p:cNvPr>
          <p:cNvPicPr>
            <a:picLocks noChangeAspect="1"/>
          </p:cNvPicPr>
          <p:nvPr/>
        </p:nvPicPr>
        <p:blipFill>
          <a:blip r:embed="rId2"/>
          <a:stretch>
            <a:fillRect/>
          </a:stretch>
        </p:blipFill>
        <p:spPr>
          <a:xfrm>
            <a:off x="1185997" y="1509469"/>
            <a:ext cx="6772005" cy="4505748"/>
          </a:xfrm>
          <a:prstGeom prst="rect">
            <a:avLst/>
          </a:prstGeom>
        </p:spPr>
      </p:pic>
    </p:spTree>
    <p:extLst>
      <p:ext uri="{BB962C8B-B14F-4D97-AF65-F5344CB8AC3E}">
        <p14:creationId xmlns:p14="http://schemas.microsoft.com/office/powerpoint/2010/main" val="32677799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DE8F31-1665-4B54-9E2B-7D657FC69BF4}"/>
              </a:ext>
            </a:extLst>
          </p:cNvPr>
          <p:cNvSpPr>
            <a:spLocks noGrp="1"/>
          </p:cNvSpPr>
          <p:nvPr>
            <p:ph type="ctrTitle"/>
          </p:nvPr>
        </p:nvSpPr>
        <p:spPr/>
        <p:txBody>
          <a:bodyPr/>
          <a:lstStyle/>
          <a:p>
            <a:r>
              <a:rPr lang="en-US" dirty="0"/>
              <a:t>Lead Acid Batteries</a:t>
            </a:r>
            <a:endParaRPr lang="en-CH" dirty="0"/>
          </a:p>
        </p:txBody>
      </p:sp>
      <p:sp>
        <p:nvSpPr>
          <p:cNvPr id="2" name="Content Placeholder 1">
            <a:extLst>
              <a:ext uri="{FF2B5EF4-FFF2-40B4-BE49-F238E27FC236}">
                <a16:creationId xmlns:a16="http://schemas.microsoft.com/office/drawing/2014/main" id="{BBF624AC-283F-4BF6-ADC9-266F0B36E741}"/>
              </a:ext>
            </a:extLst>
          </p:cNvPr>
          <p:cNvSpPr>
            <a:spLocks noGrp="1"/>
          </p:cNvSpPr>
          <p:nvPr>
            <p:ph type="body" sz="quarter" idx="13"/>
          </p:nvPr>
        </p:nvSpPr>
        <p:spPr/>
        <p:txBody>
          <a:bodyPr>
            <a:normAutofit/>
          </a:bodyPr>
          <a:lstStyle/>
          <a:p>
            <a:r>
              <a:rPr lang="en-US" dirty="0"/>
              <a:t>Lead-acid batteries have been used to provide backup power for since at least the 1970s. While they're similar to conventional car batteries, the batteries used for home energy storage are called deep-cycle batteries since they can be discharged and recharged to greater levels than the batteries in most cars and trucks.</a:t>
            </a:r>
          </a:p>
          <a:p>
            <a:r>
              <a:rPr lang="en-US" dirty="0"/>
              <a:t>Lead acid batteries require high levels of maintenance and any cost savings can be outweighed by regular maintenance work required throughout the life of the battery. </a:t>
            </a:r>
          </a:p>
          <a:p>
            <a:r>
              <a:rPr lang="en-US" dirty="0"/>
              <a:t>For larger off-grid systems lead-acid batteries are still one of the most trusted options as they are a well proven technology with a correctly designed system typically lasting 10-15 years.</a:t>
            </a:r>
            <a:endParaRPr lang="en-CH" dirty="0"/>
          </a:p>
        </p:txBody>
      </p:sp>
      <p:sp>
        <p:nvSpPr>
          <p:cNvPr id="4" name="Slide Number Placeholder 3">
            <a:extLst>
              <a:ext uri="{FF2B5EF4-FFF2-40B4-BE49-F238E27FC236}">
                <a16:creationId xmlns:a16="http://schemas.microsoft.com/office/drawing/2014/main" id="{2865C1B4-7E46-4451-8D61-0884A2D9889D}"/>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215</a:t>
            </a:fld>
            <a:endParaRPr lang="ko-KR" altLang="en-US" dirty="0"/>
          </a:p>
        </p:txBody>
      </p:sp>
    </p:spTree>
    <p:extLst>
      <p:ext uri="{BB962C8B-B14F-4D97-AF65-F5344CB8AC3E}">
        <p14:creationId xmlns:p14="http://schemas.microsoft.com/office/powerpoint/2010/main" val="53795009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9C0CD3-833A-4245-823E-49ECD985DBCD}"/>
              </a:ext>
            </a:extLst>
          </p:cNvPr>
          <p:cNvSpPr>
            <a:spLocks noGrp="1"/>
          </p:cNvSpPr>
          <p:nvPr>
            <p:ph type="ctrTitle"/>
          </p:nvPr>
        </p:nvSpPr>
        <p:spPr/>
        <p:txBody>
          <a:bodyPr/>
          <a:lstStyle/>
          <a:p>
            <a:r>
              <a:rPr lang="en-US" dirty="0"/>
              <a:t>Comparison</a:t>
            </a:r>
            <a:endParaRPr lang="en-CH" dirty="0"/>
          </a:p>
        </p:txBody>
      </p:sp>
      <p:sp>
        <p:nvSpPr>
          <p:cNvPr id="2" name="Content Placeholder 1">
            <a:extLst>
              <a:ext uri="{FF2B5EF4-FFF2-40B4-BE49-F238E27FC236}">
                <a16:creationId xmlns:a16="http://schemas.microsoft.com/office/drawing/2014/main" id="{A877B910-57A3-4E51-9D5A-BE82335524D0}"/>
              </a:ext>
            </a:extLst>
          </p:cNvPr>
          <p:cNvSpPr>
            <a:spLocks noGrp="1"/>
          </p:cNvSpPr>
          <p:nvPr>
            <p:ph type="body" sz="quarter" idx="13"/>
          </p:nvPr>
        </p:nvSpPr>
        <p:spPr/>
        <p:txBody>
          <a:bodyPr/>
          <a:lstStyle/>
          <a:p>
            <a:endParaRPr lang="en-US" dirty="0"/>
          </a:p>
          <a:p>
            <a:endParaRPr lang="en-CH" dirty="0"/>
          </a:p>
        </p:txBody>
      </p:sp>
      <p:sp>
        <p:nvSpPr>
          <p:cNvPr id="4" name="Slide Number Placeholder 3">
            <a:extLst>
              <a:ext uri="{FF2B5EF4-FFF2-40B4-BE49-F238E27FC236}">
                <a16:creationId xmlns:a16="http://schemas.microsoft.com/office/drawing/2014/main" id="{6DA69033-FD9D-4441-A3EA-131C0444F7FF}"/>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216</a:t>
            </a:fld>
            <a:endParaRPr lang="ko-KR" altLang="en-US" dirty="0"/>
          </a:p>
        </p:txBody>
      </p:sp>
      <p:pic>
        <p:nvPicPr>
          <p:cNvPr id="5" name="Picture 4">
            <a:extLst>
              <a:ext uri="{FF2B5EF4-FFF2-40B4-BE49-F238E27FC236}">
                <a16:creationId xmlns:a16="http://schemas.microsoft.com/office/drawing/2014/main" id="{5907B4E4-A332-4647-8002-E78A580EC8AE}"/>
              </a:ext>
            </a:extLst>
          </p:cNvPr>
          <p:cNvPicPr>
            <a:picLocks noChangeAspect="1"/>
          </p:cNvPicPr>
          <p:nvPr/>
        </p:nvPicPr>
        <p:blipFill>
          <a:blip r:embed="rId2"/>
          <a:stretch>
            <a:fillRect/>
          </a:stretch>
        </p:blipFill>
        <p:spPr>
          <a:xfrm>
            <a:off x="0" y="1708589"/>
            <a:ext cx="9144000" cy="3440821"/>
          </a:xfrm>
          <a:prstGeom prst="rect">
            <a:avLst/>
          </a:prstGeom>
        </p:spPr>
      </p:pic>
    </p:spTree>
    <p:extLst>
      <p:ext uri="{BB962C8B-B14F-4D97-AF65-F5344CB8AC3E}">
        <p14:creationId xmlns:p14="http://schemas.microsoft.com/office/powerpoint/2010/main" val="413312652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79417A-E4BE-4153-AF24-C8A27E639BB0}"/>
              </a:ext>
            </a:extLst>
          </p:cNvPr>
          <p:cNvSpPr>
            <a:spLocks noGrp="1"/>
          </p:cNvSpPr>
          <p:nvPr>
            <p:ph type="ctrTitle"/>
          </p:nvPr>
        </p:nvSpPr>
        <p:spPr/>
        <p:txBody>
          <a:bodyPr>
            <a:normAutofit fontScale="90000"/>
          </a:bodyPr>
          <a:lstStyle/>
          <a:p>
            <a:r>
              <a:rPr lang="en-US" dirty="0"/>
              <a:t>Current and Planned Battery Cell Production </a:t>
            </a:r>
            <a:endParaRPr lang="en-CH" dirty="0"/>
          </a:p>
        </p:txBody>
      </p:sp>
      <p:sp>
        <p:nvSpPr>
          <p:cNvPr id="2" name="Text Placeholder 1">
            <a:extLst>
              <a:ext uri="{FF2B5EF4-FFF2-40B4-BE49-F238E27FC236}">
                <a16:creationId xmlns:a16="http://schemas.microsoft.com/office/drawing/2014/main" id="{D8C8D753-F709-B117-99E3-5102EE531382}"/>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122A9A37-42FB-4EF4-A516-A2544E40D14F}"/>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217</a:t>
            </a:fld>
            <a:endParaRPr lang="ko-KR" altLang="en-US" dirty="0"/>
          </a:p>
        </p:txBody>
      </p:sp>
      <p:pic>
        <p:nvPicPr>
          <p:cNvPr id="5" name="Content Placeholder 4">
            <a:extLst>
              <a:ext uri="{FF2B5EF4-FFF2-40B4-BE49-F238E27FC236}">
                <a16:creationId xmlns:a16="http://schemas.microsoft.com/office/drawing/2014/main" id="{4C5A8C9E-C8C2-4D32-BF8C-7A4C44A5CF28}"/>
              </a:ext>
            </a:extLst>
          </p:cNvPr>
          <p:cNvPicPr>
            <a:picLocks noGrp="1" noChangeAspect="1"/>
          </p:cNvPicPr>
          <p:nvPr>
            <p:ph idx="4294967295"/>
          </p:nvPr>
        </p:nvPicPr>
        <p:blipFill>
          <a:blip r:embed="rId2"/>
          <a:stretch>
            <a:fillRect/>
          </a:stretch>
        </p:blipFill>
        <p:spPr>
          <a:xfrm>
            <a:off x="0" y="1209675"/>
            <a:ext cx="7656513" cy="4395788"/>
          </a:xfrm>
          <a:prstGeom prst="rect">
            <a:avLst/>
          </a:prstGeom>
        </p:spPr>
      </p:pic>
    </p:spTree>
    <p:extLst>
      <p:ext uri="{BB962C8B-B14F-4D97-AF65-F5344CB8AC3E}">
        <p14:creationId xmlns:p14="http://schemas.microsoft.com/office/powerpoint/2010/main" val="106654053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1894E-E4BD-4AFA-8460-23A837245E44}"/>
              </a:ext>
            </a:extLst>
          </p:cNvPr>
          <p:cNvSpPr>
            <a:spLocks noGrp="1"/>
          </p:cNvSpPr>
          <p:nvPr>
            <p:ph type="ctrTitle"/>
          </p:nvPr>
        </p:nvSpPr>
        <p:spPr/>
        <p:txBody>
          <a:bodyPr/>
          <a:lstStyle/>
          <a:p>
            <a:r>
              <a:rPr lang="en-US" dirty="0"/>
              <a:t>LCOE for Storage</a:t>
            </a:r>
            <a:endParaRPr lang="en-CH" dirty="0"/>
          </a:p>
        </p:txBody>
      </p:sp>
    </p:spTree>
    <p:extLst>
      <p:ext uri="{BB962C8B-B14F-4D97-AF65-F5344CB8AC3E}">
        <p14:creationId xmlns:p14="http://schemas.microsoft.com/office/powerpoint/2010/main" val="82628158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9A9302-60D1-4EC2-BAC6-848B71B73BB8}"/>
              </a:ext>
            </a:extLst>
          </p:cNvPr>
          <p:cNvSpPr>
            <a:spLocks noGrp="1"/>
          </p:cNvSpPr>
          <p:nvPr>
            <p:ph type="ctrTitle"/>
          </p:nvPr>
        </p:nvSpPr>
        <p:spPr/>
        <p:txBody>
          <a:bodyPr>
            <a:normAutofit fontScale="90000"/>
          </a:bodyPr>
          <a:lstStyle/>
          <a:p>
            <a:r>
              <a:rPr lang="en-US" dirty="0"/>
              <a:t>Computing Required Price to Recover Return on Battery Investment</a:t>
            </a:r>
            <a:endParaRPr lang="en-CH" dirty="0"/>
          </a:p>
        </p:txBody>
      </p:sp>
      <p:sp>
        <p:nvSpPr>
          <p:cNvPr id="2" name="Content Placeholder 1">
            <a:extLst>
              <a:ext uri="{FF2B5EF4-FFF2-40B4-BE49-F238E27FC236}">
                <a16:creationId xmlns:a16="http://schemas.microsoft.com/office/drawing/2014/main" id="{4876D38D-8084-458C-A273-459526E41BF2}"/>
              </a:ext>
            </a:extLst>
          </p:cNvPr>
          <p:cNvSpPr>
            <a:spLocks noGrp="1"/>
          </p:cNvSpPr>
          <p:nvPr>
            <p:ph type="body" sz="quarter" idx="13"/>
          </p:nvPr>
        </p:nvSpPr>
        <p:spPr/>
        <p:txBody>
          <a:bodyPr>
            <a:normAutofit/>
          </a:bodyPr>
          <a:lstStyle/>
          <a:p>
            <a:r>
              <a:rPr lang="en-US" dirty="0"/>
              <a:t>The prices we’ve just been talking about are </a:t>
            </a:r>
            <a:r>
              <a:rPr lang="en-US" i="1" dirty="0"/>
              <a:t>capital costs</a:t>
            </a:r>
            <a:r>
              <a:rPr lang="en-US" dirty="0"/>
              <a:t>. Those are the costs of the equipment. </a:t>
            </a:r>
          </a:p>
          <a:p>
            <a:r>
              <a:rPr lang="en-US" dirty="0"/>
              <a:t>But how does that translate into the cost of electricity? </a:t>
            </a:r>
          </a:p>
          <a:p>
            <a:r>
              <a:rPr lang="en-US" dirty="0"/>
              <a:t>What really matters when we talk about energy storage for electricity that can be used in homes and buildings is the impact on Levelized Cost of Electricity (LCOE) that the battery imposes. In other words, if I put a kwh of electricity into the battery, and then pull a kwh of electricity out, over the lifetime of the battery (and including maintenance costs, installation costs, and all the rest), what did that cost me?</a:t>
            </a:r>
            <a:endParaRPr lang="en-CH" dirty="0"/>
          </a:p>
        </p:txBody>
      </p:sp>
      <p:sp>
        <p:nvSpPr>
          <p:cNvPr id="4" name="Slide Number Placeholder 3">
            <a:extLst>
              <a:ext uri="{FF2B5EF4-FFF2-40B4-BE49-F238E27FC236}">
                <a16:creationId xmlns:a16="http://schemas.microsoft.com/office/drawing/2014/main" id="{619D212F-5898-4A9C-AEC5-7346D8B9B97E}"/>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219</a:t>
            </a:fld>
            <a:endParaRPr lang="ko-KR" altLang="en-US" dirty="0"/>
          </a:p>
        </p:txBody>
      </p:sp>
    </p:spTree>
    <p:extLst>
      <p:ext uri="{BB962C8B-B14F-4D97-AF65-F5344CB8AC3E}">
        <p14:creationId xmlns:p14="http://schemas.microsoft.com/office/powerpoint/2010/main" val="1433435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F9156D-A3B9-4CEC-B5BF-41EBC9C23758}"/>
              </a:ext>
            </a:extLst>
          </p:cNvPr>
          <p:cNvSpPr>
            <a:spLocks noGrp="1"/>
          </p:cNvSpPr>
          <p:nvPr>
            <p:ph type="ctrTitle"/>
          </p:nvPr>
        </p:nvSpPr>
        <p:spPr/>
        <p:txBody>
          <a:bodyPr/>
          <a:lstStyle/>
          <a:p>
            <a:r>
              <a:rPr lang="en-US" dirty="0"/>
              <a:t>Battery Capacity and a Water Tower</a:t>
            </a:r>
          </a:p>
        </p:txBody>
      </p:sp>
      <p:sp>
        <p:nvSpPr>
          <p:cNvPr id="4" name="Content Placeholder 3">
            <a:extLst>
              <a:ext uri="{FF2B5EF4-FFF2-40B4-BE49-F238E27FC236}">
                <a16:creationId xmlns:a16="http://schemas.microsoft.com/office/drawing/2014/main" id="{01AD65DD-74D5-4D2C-941C-FF2F3EB96FCF}"/>
              </a:ext>
            </a:extLst>
          </p:cNvPr>
          <p:cNvSpPr>
            <a:spLocks noGrp="1"/>
          </p:cNvSpPr>
          <p:nvPr>
            <p:ph type="body" sz="quarter" idx="13"/>
          </p:nvPr>
        </p:nvSpPr>
        <p:spPr>
          <a:xfrm>
            <a:off x="242608" y="1593852"/>
            <a:ext cx="5230672" cy="4151340"/>
          </a:xfrm>
        </p:spPr>
        <p:txBody>
          <a:bodyPr>
            <a:normAutofit/>
          </a:bodyPr>
          <a:lstStyle/>
          <a:p>
            <a:r>
              <a:rPr lang="en-US" dirty="0"/>
              <a:t>The issue of capacity is illustrated by picture of a water tower below.  The capacity to charge or discharge in an instant is illustrated by the pipe leading up to the storage tank.</a:t>
            </a:r>
          </a:p>
          <a:p>
            <a:r>
              <a:rPr lang="en-US" dirty="0"/>
              <a:t>The amount of energy from one charge is illustrated by the size of the tank.</a:t>
            </a:r>
          </a:p>
          <a:p>
            <a:r>
              <a:rPr lang="en-US" dirty="0"/>
              <a:t>Think of the pipe as how long it takes to discharge</a:t>
            </a:r>
          </a:p>
          <a:p>
            <a:endParaRPr lang="en-US" dirty="0"/>
          </a:p>
          <a:p>
            <a:endParaRPr lang="en-US" dirty="0"/>
          </a:p>
        </p:txBody>
      </p:sp>
      <p:pic>
        <p:nvPicPr>
          <p:cNvPr id="5" name="Content Placeholder 4">
            <a:extLst>
              <a:ext uri="{FF2B5EF4-FFF2-40B4-BE49-F238E27FC236}">
                <a16:creationId xmlns:a16="http://schemas.microsoft.com/office/drawing/2014/main" id="{E5E8F428-C6E2-4394-B6D3-1A907791A36E}"/>
              </a:ext>
            </a:extLst>
          </p:cNvPr>
          <p:cNvPicPr>
            <a:picLocks noChangeAspect="1"/>
          </p:cNvPicPr>
          <p:nvPr/>
        </p:nvPicPr>
        <p:blipFill>
          <a:blip r:embed="rId2"/>
          <a:stretch>
            <a:fillRect/>
          </a:stretch>
        </p:blipFill>
        <p:spPr>
          <a:xfrm>
            <a:off x="5880750" y="2119124"/>
            <a:ext cx="2647950" cy="2781300"/>
          </a:xfrm>
          <a:prstGeom prst="rect">
            <a:avLst/>
          </a:prstGeom>
        </p:spPr>
      </p:pic>
    </p:spTree>
    <p:extLst>
      <p:ext uri="{BB962C8B-B14F-4D97-AF65-F5344CB8AC3E}">
        <p14:creationId xmlns:p14="http://schemas.microsoft.com/office/powerpoint/2010/main" val="315010393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4CBDB6-EB29-4F7F-8BA5-A61FC87CDE85}"/>
              </a:ext>
            </a:extLst>
          </p:cNvPr>
          <p:cNvSpPr>
            <a:spLocks noGrp="1"/>
          </p:cNvSpPr>
          <p:nvPr>
            <p:ph type="ctrTitle"/>
          </p:nvPr>
        </p:nvSpPr>
        <p:spPr/>
        <p:txBody>
          <a:bodyPr>
            <a:normAutofit fontScale="90000"/>
          </a:bodyPr>
          <a:lstStyle/>
          <a:p>
            <a:r>
              <a:rPr lang="en-US" dirty="0"/>
              <a:t>Difficulty in Computing LCOE for Storage where the Net Output is Negative</a:t>
            </a:r>
            <a:endParaRPr lang="en-CH" dirty="0"/>
          </a:p>
        </p:txBody>
      </p:sp>
      <p:sp>
        <p:nvSpPr>
          <p:cNvPr id="2" name="Content Placeholder 1">
            <a:extLst>
              <a:ext uri="{FF2B5EF4-FFF2-40B4-BE49-F238E27FC236}">
                <a16:creationId xmlns:a16="http://schemas.microsoft.com/office/drawing/2014/main" id="{01618961-2ED2-4414-A97C-0B99C1D4A6C8}"/>
              </a:ext>
            </a:extLst>
          </p:cNvPr>
          <p:cNvSpPr>
            <a:spLocks noGrp="1"/>
          </p:cNvSpPr>
          <p:nvPr>
            <p:ph type="body" sz="quarter" idx="13"/>
          </p:nvPr>
        </p:nvSpPr>
        <p:spPr/>
        <p:txBody>
          <a:bodyPr>
            <a:normAutofit/>
          </a:bodyPr>
          <a:lstStyle/>
          <a:p>
            <a:r>
              <a:rPr lang="en-US" dirty="0"/>
              <a:t>For normal technologies, the LCOE can be computed as the capital cost spread out over time plus the operating cost divided by the net energy output</a:t>
            </a:r>
          </a:p>
          <a:p>
            <a:r>
              <a:rPr lang="en-US" dirty="0"/>
              <a:t>For storage, more energy is input than is output, so the concept of LCOE loses meaning.</a:t>
            </a:r>
          </a:p>
          <a:p>
            <a:r>
              <a:rPr lang="en-US" dirty="0"/>
              <a:t>One could compute the cost divided by the discharge and ignore the charging cost, but this would not be relevant.</a:t>
            </a:r>
          </a:p>
          <a:p>
            <a:r>
              <a:rPr lang="en-US" dirty="0"/>
              <a:t>For example, assume that battery uses 100 MWH and it produces 90 MWH. You could make an assumption about the cost of purchasing the power and then divide the 90MWH by the total cost.  I don’t think this would be very meaningful.</a:t>
            </a:r>
            <a:endParaRPr lang="en-CH" dirty="0"/>
          </a:p>
        </p:txBody>
      </p:sp>
      <p:sp>
        <p:nvSpPr>
          <p:cNvPr id="4" name="Slide Number Placeholder 3">
            <a:extLst>
              <a:ext uri="{FF2B5EF4-FFF2-40B4-BE49-F238E27FC236}">
                <a16:creationId xmlns:a16="http://schemas.microsoft.com/office/drawing/2014/main" id="{2F6E5C93-76CC-4483-9FBB-35445D688CDD}"/>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220</a:t>
            </a:fld>
            <a:endParaRPr lang="ko-KR" altLang="en-US" dirty="0"/>
          </a:p>
        </p:txBody>
      </p:sp>
    </p:spTree>
    <p:extLst>
      <p:ext uri="{BB962C8B-B14F-4D97-AF65-F5344CB8AC3E}">
        <p14:creationId xmlns:p14="http://schemas.microsoft.com/office/powerpoint/2010/main" val="2422482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ED8489-C56C-48A4-8C46-1B21580679EA}"/>
              </a:ext>
            </a:extLst>
          </p:cNvPr>
          <p:cNvSpPr>
            <a:spLocks noGrp="1"/>
          </p:cNvSpPr>
          <p:nvPr>
            <p:ph type="ctrTitle"/>
          </p:nvPr>
        </p:nvSpPr>
        <p:spPr/>
        <p:txBody>
          <a:bodyPr>
            <a:normAutofit fontScale="90000"/>
          </a:bodyPr>
          <a:lstStyle/>
          <a:p>
            <a:r>
              <a:rPr lang="en-029" dirty="0"/>
              <a:t>Complexity of Computing Required Prices for Systems with and without Storage</a:t>
            </a:r>
          </a:p>
        </p:txBody>
      </p:sp>
      <p:sp>
        <p:nvSpPr>
          <p:cNvPr id="2" name="Content Placeholder 1">
            <a:extLst>
              <a:ext uri="{FF2B5EF4-FFF2-40B4-BE49-F238E27FC236}">
                <a16:creationId xmlns:a16="http://schemas.microsoft.com/office/drawing/2014/main" id="{EE4CDC84-3F76-4FDB-9E4A-F73C2BD9136A}"/>
              </a:ext>
            </a:extLst>
          </p:cNvPr>
          <p:cNvSpPr>
            <a:spLocks noGrp="1"/>
          </p:cNvSpPr>
          <p:nvPr>
            <p:ph type="body" sz="quarter" idx="13"/>
          </p:nvPr>
        </p:nvSpPr>
        <p:spPr/>
        <p:txBody>
          <a:bodyPr>
            <a:normAutofit lnSpcReduction="10000"/>
          </a:bodyPr>
          <a:lstStyle/>
          <a:p>
            <a:r>
              <a:rPr lang="en-US" dirty="0"/>
              <a:t>Storage and battery analysis adds complexity to electricity analysis because:</a:t>
            </a:r>
          </a:p>
          <a:p>
            <a:pPr lvl="1"/>
            <a:r>
              <a:rPr lang="en-US" dirty="0"/>
              <a:t>The value of discharging batteries less the cost of charging batteries must be considered over time.  </a:t>
            </a:r>
          </a:p>
          <a:p>
            <a:pPr lvl="1"/>
            <a:r>
              <a:rPr lang="en-US" dirty="0"/>
              <a:t>Battery analysis should consider the value of servicing sudden and foreseen changes in demand (balancing costs and ancillary services).  </a:t>
            </a:r>
          </a:p>
          <a:p>
            <a:pPr lvl="1"/>
            <a:r>
              <a:rPr lang="en-US" dirty="0"/>
              <a:t>The potentially high degradation rates of batteries and the relatively short life of batteries must be considered in evaluating the fixed cost of batteries. </a:t>
            </a:r>
          </a:p>
          <a:p>
            <a:pPr lvl="1"/>
            <a:r>
              <a:rPr lang="en-US" dirty="0"/>
              <a:t>The values created by storage depend on the manner in which demand occurs over time and optimal capacity and storage of batteries should be considered in an analysis. </a:t>
            </a:r>
            <a:endParaRPr lang="en-029" dirty="0"/>
          </a:p>
        </p:txBody>
      </p:sp>
      <p:sp>
        <p:nvSpPr>
          <p:cNvPr id="4" name="Slide Number Placeholder 3">
            <a:extLst>
              <a:ext uri="{FF2B5EF4-FFF2-40B4-BE49-F238E27FC236}">
                <a16:creationId xmlns:a16="http://schemas.microsoft.com/office/drawing/2014/main" id="{88751C1F-7F49-4114-A771-91E3786BC9CF}"/>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221</a:t>
            </a:fld>
            <a:endParaRPr lang="ko-KR" altLang="en-US" dirty="0"/>
          </a:p>
        </p:txBody>
      </p:sp>
    </p:spTree>
    <p:extLst>
      <p:ext uri="{BB962C8B-B14F-4D97-AF65-F5344CB8AC3E}">
        <p14:creationId xmlns:p14="http://schemas.microsoft.com/office/powerpoint/2010/main" val="278124098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A884D9-85C7-4C60-8506-B0635E117BC9}"/>
              </a:ext>
            </a:extLst>
          </p:cNvPr>
          <p:cNvSpPr>
            <a:spLocks noGrp="1"/>
          </p:cNvSpPr>
          <p:nvPr>
            <p:ph type="ctrTitle"/>
          </p:nvPr>
        </p:nvSpPr>
        <p:spPr/>
        <p:txBody>
          <a:bodyPr/>
          <a:lstStyle/>
          <a:p>
            <a:r>
              <a:rPr lang="en-US" dirty="0"/>
              <a:t>Example of Inputs for LCOE Analysis</a:t>
            </a:r>
            <a:endParaRPr lang="en-CH" dirty="0"/>
          </a:p>
        </p:txBody>
      </p:sp>
      <p:sp>
        <p:nvSpPr>
          <p:cNvPr id="2" name="Content Placeholder 1">
            <a:extLst>
              <a:ext uri="{FF2B5EF4-FFF2-40B4-BE49-F238E27FC236}">
                <a16:creationId xmlns:a16="http://schemas.microsoft.com/office/drawing/2014/main" id="{0F2B5080-B43D-422A-89F1-A10123E244F2}"/>
              </a:ext>
            </a:extLst>
          </p:cNvPr>
          <p:cNvSpPr>
            <a:spLocks noGrp="1"/>
          </p:cNvSpPr>
          <p:nvPr>
            <p:ph type="body" sz="quarter" idx="13"/>
          </p:nvPr>
        </p:nvSpPr>
        <p:spPr/>
        <p:txBody>
          <a:bodyPr/>
          <a:lstStyle/>
          <a:p>
            <a:r>
              <a:rPr lang="en-US" dirty="0"/>
              <a:t> </a:t>
            </a:r>
          </a:p>
          <a:p>
            <a:endParaRPr lang="en-CH" dirty="0"/>
          </a:p>
        </p:txBody>
      </p:sp>
      <p:sp>
        <p:nvSpPr>
          <p:cNvPr id="4" name="Slide Number Placeholder 3">
            <a:extLst>
              <a:ext uri="{FF2B5EF4-FFF2-40B4-BE49-F238E27FC236}">
                <a16:creationId xmlns:a16="http://schemas.microsoft.com/office/drawing/2014/main" id="{B6081B32-199C-4F94-9AF4-0F83DD18AC0B}"/>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222</a:t>
            </a:fld>
            <a:endParaRPr lang="ko-KR" altLang="en-US" dirty="0"/>
          </a:p>
        </p:txBody>
      </p:sp>
      <p:pic>
        <p:nvPicPr>
          <p:cNvPr id="5" name="Picture 4">
            <a:extLst>
              <a:ext uri="{FF2B5EF4-FFF2-40B4-BE49-F238E27FC236}">
                <a16:creationId xmlns:a16="http://schemas.microsoft.com/office/drawing/2014/main" id="{50796E47-639B-41AD-8BA7-400204371509}"/>
              </a:ext>
            </a:extLst>
          </p:cNvPr>
          <p:cNvPicPr>
            <a:picLocks noChangeAspect="1"/>
          </p:cNvPicPr>
          <p:nvPr/>
        </p:nvPicPr>
        <p:blipFill>
          <a:blip r:embed="rId2"/>
          <a:stretch>
            <a:fillRect/>
          </a:stretch>
        </p:blipFill>
        <p:spPr>
          <a:xfrm>
            <a:off x="1419224" y="1519004"/>
            <a:ext cx="7248525" cy="4391258"/>
          </a:xfrm>
          <a:prstGeom prst="rect">
            <a:avLst/>
          </a:prstGeom>
        </p:spPr>
      </p:pic>
    </p:spTree>
    <p:extLst>
      <p:ext uri="{BB962C8B-B14F-4D97-AF65-F5344CB8AC3E}">
        <p14:creationId xmlns:p14="http://schemas.microsoft.com/office/powerpoint/2010/main" val="324506168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82BE4E-AE50-4344-809B-32AA45523D07}"/>
              </a:ext>
            </a:extLst>
          </p:cNvPr>
          <p:cNvSpPr>
            <a:spLocks noGrp="1"/>
          </p:cNvSpPr>
          <p:nvPr>
            <p:ph type="ctrTitle"/>
          </p:nvPr>
        </p:nvSpPr>
        <p:spPr/>
        <p:txBody>
          <a:bodyPr/>
          <a:lstStyle/>
          <a:p>
            <a:r>
              <a:rPr lang="en-US" dirty="0"/>
              <a:t>Illustration of Lazard LOS Mechanics</a:t>
            </a:r>
            <a:endParaRPr lang="en-CH" dirty="0"/>
          </a:p>
        </p:txBody>
      </p:sp>
      <p:sp>
        <p:nvSpPr>
          <p:cNvPr id="2" name="Text Placeholder 1">
            <a:extLst>
              <a:ext uri="{FF2B5EF4-FFF2-40B4-BE49-F238E27FC236}">
                <a16:creationId xmlns:a16="http://schemas.microsoft.com/office/drawing/2014/main" id="{54006998-FCA0-B37C-0F61-B201107AFE19}"/>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41D66FA3-F16F-46BB-BB7C-DDBFF2460FBC}"/>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223</a:t>
            </a:fld>
            <a:endParaRPr lang="ko-KR" altLang="en-US" dirty="0"/>
          </a:p>
        </p:txBody>
      </p:sp>
      <p:pic>
        <p:nvPicPr>
          <p:cNvPr id="5" name="Content Placeholder 4">
            <a:extLst>
              <a:ext uri="{FF2B5EF4-FFF2-40B4-BE49-F238E27FC236}">
                <a16:creationId xmlns:a16="http://schemas.microsoft.com/office/drawing/2014/main" id="{066F96E7-4F7E-45B1-89E9-AECB3BB5C647}"/>
              </a:ext>
            </a:extLst>
          </p:cNvPr>
          <p:cNvPicPr>
            <a:picLocks noGrp="1" noChangeAspect="1"/>
          </p:cNvPicPr>
          <p:nvPr>
            <p:ph idx="4294967295"/>
          </p:nvPr>
        </p:nvPicPr>
        <p:blipFill>
          <a:blip r:embed="rId2"/>
          <a:stretch>
            <a:fillRect/>
          </a:stretch>
        </p:blipFill>
        <p:spPr>
          <a:xfrm>
            <a:off x="0" y="1222375"/>
            <a:ext cx="8316913" cy="4370388"/>
          </a:xfrm>
          <a:prstGeom prst="rect">
            <a:avLst/>
          </a:prstGeom>
        </p:spPr>
      </p:pic>
    </p:spTree>
    <p:extLst>
      <p:ext uri="{BB962C8B-B14F-4D97-AF65-F5344CB8AC3E}">
        <p14:creationId xmlns:p14="http://schemas.microsoft.com/office/powerpoint/2010/main" val="246438851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F3BE3D-F6F1-4DF5-9DD7-23182AB45846}"/>
              </a:ext>
            </a:extLst>
          </p:cNvPr>
          <p:cNvSpPr>
            <a:spLocks noGrp="1"/>
          </p:cNvSpPr>
          <p:nvPr>
            <p:ph type="ctrTitle"/>
          </p:nvPr>
        </p:nvSpPr>
        <p:spPr/>
        <p:txBody>
          <a:bodyPr>
            <a:normAutofit fontScale="90000"/>
          </a:bodyPr>
          <a:lstStyle/>
          <a:p>
            <a:r>
              <a:rPr lang="en-029" dirty="0"/>
              <a:t>Example of Cost – What does the cost of USD 346 per MWH (34.6 cents per kWh) mean – Do you add this to the cost of solar</a:t>
            </a:r>
          </a:p>
        </p:txBody>
      </p:sp>
      <p:sp>
        <p:nvSpPr>
          <p:cNvPr id="2" name="Text Placeholder 1">
            <a:extLst>
              <a:ext uri="{FF2B5EF4-FFF2-40B4-BE49-F238E27FC236}">
                <a16:creationId xmlns:a16="http://schemas.microsoft.com/office/drawing/2014/main" id="{2F4AD945-8063-B8CE-6448-A3CFA8901167}"/>
              </a:ext>
            </a:extLst>
          </p:cNvPr>
          <p:cNvSpPr>
            <a:spLocks noGrp="1"/>
          </p:cNvSpPr>
          <p:nvPr>
            <p:ph type="body" sz="quarter" idx="13"/>
          </p:nvPr>
        </p:nvSpPr>
        <p:spPr/>
        <p:txBody>
          <a:bodyPr/>
          <a:lstStyle/>
          <a:p>
            <a:endParaRPr lang="en-US"/>
          </a:p>
        </p:txBody>
      </p:sp>
      <p:pic>
        <p:nvPicPr>
          <p:cNvPr id="2050" name="Picture 2" descr="http://edbodmer.com/wp-content/uploads/2018/04/battery-1.jpg">
            <a:extLst>
              <a:ext uri="{FF2B5EF4-FFF2-40B4-BE49-F238E27FC236}">
                <a16:creationId xmlns:a16="http://schemas.microsoft.com/office/drawing/2014/main" id="{7D4C59FB-9303-4791-8B91-DE1CE304C799}"/>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88925" y="1868488"/>
            <a:ext cx="8855075" cy="3636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94746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A8FAF0-46BD-4457-8E32-DD8BEED92AF4}"/>
              </a:ext>
            </a:extLst>
          </p:cNvPr>
          <p:cNvSpPr>
            <a:spLocks noGrp="1"/>
          </p:cNvSpPr>
          <p:nvPr>
            <p:ph type="ctrTitle"/>
          </p:nvPr>
        </p:nvSpPr>
        <p:spPr/>
        <p:txBody>
          <a:bodyPr/>
          <a:lstStyle/>
          <a:p>
            <a:r>
              <a:rPr lang="en-029" dirty="0"/>
              <a:t>Lazard Study and USD/kW-yr</a:t>
            </a:r>
          </a:p>
        </p:txBody>
      </p:sp>
      <p:sp>
        <p:nvSpPr>
          <p:cNvPr id="4" name="Content Placeholder 3">
            <a:extLst>
              <a:ext uri="{FF2B5EF4-FFF2-40B4-BE49-F238E27FC236}">
                <a16:creationId xmlns:a16="http://schemas.microsoft.com/office/drawing/2014/main" id="{BFA699EA-6920-4B3D-8F26-A84D1F180A83}"/>
              </a:ext>
            </a:extLst>
          </p:cNvPr>
          <p:cNvSpPr>
            <a:spLocks noGrp="1"/>
          </p:cNvSpPr>
          <p:nvPr>
            <p:ph type="body" sz="quarter" idx="13"/>
          </p:nvPr>
        </p:nvSpPr>
        <p:spPr/>
        <p:txBody>
          <a:bodyPr>
            <a:normAutofit/>
          </a:bodyPr>
          <a:lstStyle/>
          <a:p>
            <a:r>
              <a:rPr lang="en-US" dirty="0"/>
              <a:t>Another football field presents results in terms of the cost per kW-year.  For a few people who have spent a lot of time in the electricity industry this may seem more interesting.  But as a rule of thumb, the cost of a peaker at something like USD 600 per kW with a carrying cost of 7% should have a cost around USD 54/kw-year. Costs in the range of USD 1000 per kW-year cannot mean anything at all.</a:t>
            </a:r>
          </a:p>
          <a:p>
            <a:endParaRPr lang="en-US" dirty="0"/>
          </a:p>
          <a:p>
            <a:endParaRPr lang="en-029" dirty="0"/>
          </a:p>
        </p:txBody>
      </p:sp>
      <p:pic>
        <p:nvPicPr>
          <p:cNvPr id="3076" name="Picture 4" descr="http://edbodmer.com/wp-content/uploads/2018/04/battery-2.jpg">
            <a:extLst>
              <a:ext uri="{FF2B5EF4-FFF2-40B4-BE49-F238E27FC236}">
                <a16:creationId xmlns:a16="http://schemas.microsoft.com/office/drawing/2014/main" id="{1EC9D17A-EE0B-4520-976E-1C1DFB1FF3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963" y="2540508"/>
            <a:ext cx="6324600" cy="272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27850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ECB1-8A11-466C-B059-DA46A784DC0A}"/>
              </a:ext>
            </a:extLst>
          </p:cNvPr>
          <p:cNvSpPr>
            <a:spLocks noGrp="1"/>
          </p:cNvSpPr>
          <p:nvPr>
            <p:ph type="ctrTitle"/>
          </p:nvPr>
        </p:nvSpPr>
        <p:spPr/>
        <p:txBody>
          <a:bodyPr/>
          <a:lstStyle/>
          <a:p>
            <a:r>
              <a:rPr lang="en-US" dirty="0"/>
              <a:t>Analysis Case: Micro Grid</a:t>
            </a:r>
            <a:endParaRPr lang="en-CH" dirty="0"/>
          </a:p>
        </p:txBody>
      </p:sp>
    </p:spTree>
    <p:extLst>
      <p:ext uri="{BB962C8B-B14F-4D97-AF65-F5344CB8AC3E}">
        <p14:creationId xmlns:p14="http://schemas.microsoft.com/office/powerpoint/2010/main" val="298726197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DB339D-0525-4B8C-B26E-CA161087D596}"/>
              </a:ext>
            </a:extLst>
          </p:cNvPr>
          <p:cNvSpPr>
            <a:spLocks noGrp="1"/>
          </p:cNvSpPr>
          <p:nvPr>
            <p:ph type="ctrTitle"/>
          </p:nvPr>
        </p:nvSpPr>
        <p:spPr/>
        <p:txBody>
          <a:bodyPr/>
          <a:lstStyle/>
          <a:p>
            <a:r>
              <a:rPr lang="en-029" dirty="0"/>
              <a:t>Step-by-Step Analysis</a:t>
            </a:r>
          </a:p>
        </p:txBody>
      </p:sp>
      <p:sp>
        <p:nvSpPr>
          <p:cNvPr id="4" name="Content Placeholder 3">
            <a:extLst>
              <a:ext uri="{FF2B5EF4-FFF2-40B4-BE49-F238E27FC236}">
                <a16:creationId xmlns:a16="http://schemas.microsoft.com/office/drawing/2014/main" id="{A1DBED60-60FB-4400-BB1B-6FA00E1EF4E3}"/>
              </a:ext>
            </a:extLst>
          </p:cNvPr>
          <p:cNvSpPr>
            <a:spLocks noGrp="1"/>
          </p:cNvSpPr>
          <p:nvPr>
            <p:ph type="body" sz="quarter" idx="13"/>
          </p:nvPr>
        </p:nvSpPr>
        <p:spPr/>
        <p:txBody>
          <a:bodyPr>
            <a:normAutofit/>
          </a:bodyPr>
          <a:lstStyle/>
          <a:p>
            <a:r>
              <a:rPr lang="en-US" sz="2400" dirty="0"/>
              <a:t>The Lazard study which has now been published in a few versions derives something that the bank calls the levelised cost of storage. </a:t>
            </a:r>
          </a:p>
          <a:p>
            <a:r>
              <a:rPr lang="en-US" sz="2400" dirty="0"/>
              <a:t>The concept of LCOS is meaningless. </a:t>
            </a:r>
          </a:p>
          <a:p>
            <a:r>
              <a:rPr lang="en-US" sz="2400" dirty="0"/>
              <a:t>The Lazard study presents a number of fancy football field graphs and then provides data on the capital cost per kWh, efficiency and operation cost per kWh of different types of storage options. </a:t>
            </a:r>
          </a:p>
          <a:p>
            <a:r>
              <a:rPr lang="en-US" sz="2400" dirty="0"/>
              <a:t>What I think is necessary is a step-by-step analysis that demonstrates the costs and benefits of battery operations.</a:t>
            </a:r>
          </a:p>
        </p:txBody>
      </p:sp>
    </p:spTree>
    <p:extLst>
      <p:ext uri="{BB962C8B-B14F-4D97-AF65-F5344CB8AC3E}">
        <p14:creationId xmlns:p14="http://schemas.microsoft.com/office/powerpoint/2010/main" val="337619892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24E6AA-989F-4961-B26D-A7D86F939944}"/>
              </a:ext>
            </a:extLst>
          </p:cNvPr>
          <p:cNvSpPr>
            <a:spLocks noGrp="1"/>
          </p:cNvSpPr>
          <p:nvPr>
            <p:ph type="ctrTitle"/>
          </p:nvPr>
        </p:nvSpPr>
        <p:spPr/>
        <p:txBody>
          <a:bodyPr/>
          <a:lstStyle/>
          <a:p>
            <a:r>
              <a:rPr lang="en-029" dirty="0"/>
              <a:t>Batteries and Peaking Plants</a:t>
            </a:r>
          </a:p>
        </p:txBody>
      </p:sp>
      <p:sp>
        <p:nvSpPr>
          <p:cNvPr id="4" name="Content Placeholder 3">
            <a:extLst>
              <a:ext uri="{FF2B5EF4-FFF2-40B4-BE49-F238E27FC236}">
                <a16:creationId xmlns:a16="http://schemas.microsoft.com/office/drawing/2014/main" id="{454AF220-B9B5-4E9F-B9B4-1B0EEF2A4944}"/>
              </a:ext>
            </a:extLst>
          </p:cNvPr>
          <p:cNvSpPr>
            <a:spLocks noGrp="1"/>
          </p:cNvSpPr>
          <p:nvPr>
            <p:ph type="body" sz="quarter" idx="13"/>
          </p:nvPr>
        </p:nvSpPr>
        <p:spPr/>
        <p:txBody>
          <a:bodyPr>
            <a:normAutofit fontScale="92500" lnSpcReduction="20000"/>
          </a:bodyPr>
          <a:lstStyle/>
          <a:p>
            <a:r>
              <a:rPr lang="en-US" sz="2400" dirty="0"/>
              <a:t>A dispatchable plant (e.g. a peaking plant) has some measure of capacity that measures the output of the plant in any instant. The input to the plant in any instant (measured in MMBTU or Kcal or Giga Joules or even kWh) is also delivered at a single point in time.  </a:t>
            </a:r>
          </a:p>
          <a:p>
            <a:r>
              <a:rPr lang="en-US" sz="2400" dirty="0"/>
              <a:t>There are generally no constraints on the storage of inputs that limit a dispatchable plant from operating. For a battery, the output can only be delivered if that the battery has storage. This issue of storage makes batteries not comparable to dispatchable plants such as peaking plants. For example, if the battery has a capacity output that can produce 1 kW, that 1 kW may be produced for 8 hours producing an output of 8 kWh. Alternatively, it may have less storage and produce power only for one hour producing 1 kWh.</a:t>
            </a:r>
          </a:p>
          <a:p>
            <a:r>
              <a:rPr lang="en-US" sz="2400" dirty="0"/>
              <a:t>The amount of output from the battery contrasts with the amount of electricity that is used to “push power” into storage. This amount of power at any instant is like the amount of energy that is delivered to an electricity plant and can be measured with standard units of capacity such as kW.</a:t>
            </a:r>
          </a:p>
        </p:txBody>
      </p:sp>
    </p:spTree>
    <p:extLst>
      <p:ext uri="{BB962C8B-B14F-4D97-AF65-F5344CB8AC3E}">
        <p14:creationId xmlns:p14="http://schemas.microsoft.com/office/powerpoint/2010/main" val="170981740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F566-CD83-4629-9243-DC09306DEE7C}"/>
              </a:ext>
            </a:extLst>
          </p:cNvPr>
          <p:cNvSpPr>
            <a:spLocks noGrp="1"/>
          </p:cNvSpPr>
          <p:nvPr>
            <p:ph type="ctrTitle"/>
          </p:nvPr>
        </p:nvSpPr>
        <p:spPr/>
        <p:txBody>
          <a:bodyPr>
            <a:normAutofit fontScale="90000"/>
          </a:bodyPr>
          <a:lstStyle/>
          <a:p>
            <a:r>
              <a:rPr lang="en-029" dirty="0"/>
              <a:t>Measuring the Basis for the Cost of a Battery</a:t>
            </a:r>
          </a:p>
        </p:txBody>
      </p:sp>
      <p:sp>
        <p:nvSpPr>
          <p:cNvPr id="4" name="Content Placeholder 3">
            <a:extLst>
              <a:ext uri="{FF2B5EF4-FFF2-40B4-BE49-F238E27FC236}">
                <a16:creationId xmlns:a16="http://schemas.microsoft.com/office/drawing/2014/main" id="{1CA8CF53-CB5B-4315-AF52-454834BBB7C9}"/>
              </a:ext>
            </a:extLst>
          </p:cNvPr>
          <p:cNvSpPr>
            <a:spLocks noGrp="1"/>
          </p:cNvSpPr>
          <p:nvPr>
            <p:ph type="body" sz="quarter" idx="13"/>
          </p:nvPr>
        </p:nvSpPr>
        <p:spPr/>
        <p:txBody>
          <a:bodyPr>
            <a:normAutofit fontScale="92500" lnSpcReduction="10000"/>
          </a:bodyPr>
          <a:lstStyle/>
          <a:p>
            <a:r>
              <a:rPr lang="en-US" dirty="0"/>
              <a:t>One would not express the cost per capacity of a peaking plant as the cost per delivering five hours of electricity. One expresses the number as the Euro or USD relative to the amount of capacity — in kW — that can be delivered at an instant. </a:t>
            </a:r>
          </a:p>
          <a:p>
            <a:r>
              <a:rPr lang="en-US" dirty="0"/>
              <a:t>For batteries, the standard is to measure the cost of the battery relative to the kWh discharge. If we are on an island and we need power at night, we can pay for it with a diesel plant that is benchmarked on a per kW basis. If we want to use a battery instead (which is very difficult) we would have to pay for many batteries with no storage or a lot more for a battery with storage. </a:t>
            </a:r>
          </a:p>
          <a:p>
            <a:r>
              <a:rPr lang="en-US" dirty="0"/>
              <a:t>Without arguing about whether this idea of using kWh instead of kW is a good or a bad benchmark, we should understand that the benchmark is different for a battery than for a standard plant. Further, the output may be able to be produced very quickly for frequency regulation, spinning reserve or voltage regulation (discussed below). </a:t>
            </a:r>
            <a:endParaRPr lang="en-029" dirty="0"/>
          </a:p>
        </p:txBody>
      </p:sp>
    </p:spTree>
    <p:extLst>
      <p:ext uri="{BB962C8B-B14F-4D97-AF65-F5344CB8AC3E}">
        <p14:creationId xmlns:p14="http://schemas.microsoft.com/office/powerpoint/2010/main" val="3514585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16069E-5019-4E0C-BC0D-15A68FDA9EAB}"/>
              </a:ext>
            </a:extLst>
          </p:cNvPr>
          <p:cNvSpPr>
            <a:spLocks noGrp="1"/>
          </p:cNvSpPr>
          <p:nvPr>
            <p:ph type="ctrTitle"/>
          </p:nvPr>
        </p:nvSpPr>
        <p:spPr/>
        <p:txBody>
          <a:bodyPr>
            <a:normAutofit fontScale="90000"/>
          </a:bodyPr>
          <a:lstStyle/>
          <a:p>
            <a:r>
              <a:rPr lang="en-029" dirty="0"/>
              <a:t>Capacity and Storage of Batteries - Think of a Battery Like a Water Tower or a Warehouse</a:t>
            </a:r>
          </a:p>
        </p:txBody>
      </p:sp>
      <p:pic>
        <p:nvPicPr>
          <p:cNvPr id="5" name="Content Placeholder 4">
            <a:extLst>
              <a:ext uri="{FF2B5EF4-FFF2-40B4-BE49-F238E27FC236}">
                <a16:creationId xmlns:a16="http://schemas.microsoft.com/office/drawing/2014/main" id="{50BBEC97-647D-4BEB-B567-308F20F0481C}"/>
              </a:ext>
            </a:extLst>
          </p:cNvPr>
          <p:cNvPicPr>
            <a:picLocks noGrp="1" noChangeAspect="1"/>
          </p:cNvPicPr>
          <p:nvPr>
            <p:ph idx="4294967295"/>
          </p:nvPr>
        </p:nvPicPr>
        <p:blipFill>
          <a:blip r:embed="rId2"/>
          <a:stretch>
            <a:fillRect/>
          </a:stretch>
        </p:blipFill>
        <p:spPr>
          <a:xfrm>
            <a:off x="5763903" y="1784874"/>
            <a:ext cx="2331657" cy="2449079"/>
          </a:xfrm>
          <a:prstGeom prst="rect">
            <a:avLst/>
          </a:prstGeom>
        </p:spPr>
      </p:pic>
      <p:sp>
        <p:nvSpPr>
          <p:cNvPr id="6" name="TextBox 5">
            <a:extLst>
              <a:ext uri="{FF2B5EF4-FFF2-40B4-BE49-F238E27FC236}">
                <a16:creationId xmlns:a16="http://schemas.microsoft.com/office/drawing/2014/main" id="{FEE3166C-F350-415A-93DA-B91040D75CAB}"/>
              </a:ext>
            </a:extLst>
          </p:cNvPr>
          <p:cNvSpPr txBox="1"/>
          <p:nvPr/>
        </p:nvSpPr>
        <p:spPr>
          <a:xfrm>
            <a:off x="271419" y="1439324"/>
            <a:ext cx="3422708" cy="1754326"/>
          </a:xfrm>
          <a:prstGeom prst="rect">
            <a:avLst/>
          </a:prstGeom>
          <a:noFill/>
        </p:spPr>
        <p:txBody>
          <a:bodyPr wrap="square" rtlCol="0">
            <a:spAutoFit/>
          </a:bodyPr>
          <a:lstStyle/>
          <a:p>
            <a:r>
              <a:rPr lang="en-029" dirty="0"/>
              <a:t>The pipe is the capacity at any instant.  If this pipe capacity is 100 kW, then in one hour, the maximum that can be charged or delivered in one single hour is 100 kWh</a:t>
            </a:r>
          </a:p>
        </p:txBody>
      </p:sp>
      <p:sp>
        <p:nvSpPr>
          <p:cNvPr id="7" name="TextBox 6">
            <a:extLst>
              <a:ext uri="{FF2B5EF4-FFF2-40B4-BE49-F238E27FC236}">
                <a16:creationId xmlns:a16="http://schemas.microsoft.com/office/drawing/2014/main" id="{C9B7FDE3-EEAD-41C4-8B64-45E157D2AAF8}"/>
              </a:ext>
            </a:extLst>
          </p:cNvPr>
          <p:cNvSpPr txBox="1"/>
          <p:nvPr/>
        </p:nvSpPr>
        <p:spPr>
          <a:xfrm>
            <a:off x="271419" y="3193650"/>
            <a:ext cx="4430390" cy="1200329"/>
          </a:xfrm>
          <a:prstGeom prst="rect">
            <a:avLst/>
          </a:prstGeom>
          <a:noFill/>
        </p:spPr>
        <p:txBody>
          <a:bodyPr wrap="square" rtlCol="0">
            <a:spAutoFit/>
          </a:bodyPr>
          <a:lstStyle/>
          <a:p>
            <a:r>
              <a:rPr lang="en-029" dirty="0"/>
              <a:t>The storage tank is the number of hours that be stored and then delivered.  It is measured in kWh. If the capacity is 100 kW and the storage is 4 hours, then the kWh is 400 kWh.</a:t>
            </a:r>
          </a:p>
        </p:txBody>
      </p:sp>
      <p:cxnSp>
        <p:nvCxnSpPr>
          <p:cNvPr id="9" name="Straight Arrow Connector 8">
            <a:extLst>
              <a:ext uri="{FF2B5EF4-FFF2-40B4-BE49-F238E27FC236}">
                <a16:creationId xmlns:a16="http://schemas.microsoft.com/office/drawing/2014/main" id="{F7639770-4A97-4938-B388-2F798F13014D}"/>
              </a:ext>
            </a:extLst>
          </p:cNvPr>
          <p:cNvCxnSpPr>
            <a:cxnSpLocks/>
          </p:cNvCxnSpPr>
          <p:nvPr/>
        </p:nvCxnSpPr>
        <p:spPr>
          <a:xfrm flipV="1">
            <a:off x="1573445" y="2727537"/>
            <a:ext cx="4102736" cy="56375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9A980C9-6D38-4C91-B986-210F9B636548}"/>
              </a:ext>
            </a:extLst>
          </p:cNvPr>
          <p:cNvPicPr>
            <a:picLocks noChangeAspect="1"/>
          </p:cNvPicPr>
          <p:nvPr/>
        </p:nvPicPr>
        <p:blipFill>
          <a:blip r:embed="rId3"/>
          <a:stretch>
            <a:fillRect/>
          </a:stretch>
        </p:blipFill>
        <p:spPr>
          <a:xfrm>
            <a:off x="5080958" y="4346929"/>
            <a:ext cx="3371211" cy="1687983"/>
          </a:xfrm>
          <a:prstGeom prst="rect">
            <a:avLst/>
          </a:prstGeom>
        </p:spPr>
      </p:pic>
      <p:sp>
        <p:nvSpPr>
          <p:cNvPr id="8" name="TextBox 7">
            <a:extLst>
              <a:ext uri="{FF2B5EF4-FFF2-40B4-BE49-F238E27FC236}">
                <a16:creationId xmlns:a16="http://schemas.microsoft.com/office/drawing/2014/main" id="{4EAD548D-ED50-4228-B8CD-EAE8474EF895}"/>
              </a:ext>
            </a:extLst>
          </p:cNvPr>
          <p:cNvSpPr txBox="1"/>
          <p:nvPr/>
        </p:nvSpPr>
        <p:spPr>
          <a:xfrm>
            <a:off x="335783" y="4548095"/>
            <a:ext cx="3840480" cy="1477328"/>
          </a:xfrm>
          <a:prstGeom prst="rect">
            <a:avLst/>
          </a:prstGeom>
          <a:noFill/>
        </p:spPr>
        <p:txBody>
          <a:bodyPr wrap="square" rtlCol="0">
            <a:spAutoFit/>
          </a:bodyPr>
          <a:lstStyle/>
          <a:p>
            <a:r>
              <a:rPr lang="en-US" dirty="0"/>
              <a:t>In the warehouse, the movement in and out is the capacity (kW) – how many boxes in and out. The time in storage is kWh – you need the space for the boxes.</a:t>
            </a:r>
          </a:p>
        </p:txBody>
      </p:sp>
    </p:spTree>
    <p:extLst>
      <p:ext uri="{BB962C8B-B14F-4D97-AF65-F5344CB8AC3E}">
        <p14:creationId xmlns:p14="http://schemas.microsoft.com/office/powerpoint/2010/main" val="80367263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82F2BC-B3AB-4D70-9C1B-63094E2D9ABA}"/>
              </a:ext>
            </a:extLst>
          </p:cNvPr>
          <p:cNvSpPr>
            <a:spLocks noGrp="1"/>
          </p:cNvSpPr>
          <p:nvPr>
            <p:ph type="ctrTitle"/>
          </p:nvPr>
        </p:nvSpPr>
        <p:spPr/>
        <p:txBody>
          <a:bodyPr>
            <a:normAutofit/>
          </a:bodyPr>
          <a:lstStyle/>
          <a:p>
            <a:r>
              <a:rPr lang="en-US" dirty="0"/>
              <a:t>Alternatives to storage and barriers to its market growth</a:t>
            </a:r>
            <a:endParaRPr lang="en-CH" dirty="0"/>
          </a:p>
        </p:txBody>
      </p:sp>
    </p:spTree>
    <p:extLst>
      <p:ext uri="{BB962C8B-B14F-4D97-AF65-F5344CB8AC3E}">
        <p14:creationId xmlns:p14="http://schemas.microsoft.com/office/powerpoint/2010/main" val="180830892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8085C9-8485-4214-8FA7-A1F380B1D960}"/>
              </a:ext>
            </a:extLst>
          </p:cNvPr>
          <p:cNvSpPr>
            <a:spLocks noGrp="1"/>
          </p:cNvSpPr>
          <p:nvPr>
            <p:ph type="ctrTitle"/>
          </p:nvPr>
        </p:nvSpPr>
        <p:spPr/>
        <p:txBody>
          <a:bodyPr>
            <a:normAutofit fontScale="90000"/>
          </a:bodyPr>
          <a:lstStyle/>
          <a:p>
            <a:r>
              <a:rPr lang="en-US" dirty="0"/>
              <a:t>Pumped Storage Hydro versus Batteries</a:t>
            </a:r>
            <a:endParaRPr lang="en-CH" dirty="0"/>
          </a:p>
        </p:txBody>
      </p:sp>
      <p:sp>
        <p:nvSpPr>
          <p:cNvPr id="4" name="Content Placeholder 3">
            <a:extLst>
              <a:ext uri="{FF2B5EF4-FFF2-40B4-BE49-F238E27FC236}">
                <a16:creationId xmlns:a16="http://schemas.microsoft.com/office/drawing/2014/main" id="{74796B64-BC1F-4AFB-8803-A71BC0CC0D87}"/>
              </a:ext>
            </a:extLst>
          </p:cNvPr>
          <p:cNvSpPr>
            <a:spLocks noGrp="1"/>
          </p:cNvSpPr>
          <p:nvPr>
            <p:ph type="body" sz="quarter" idx="13"/>
          </p:nvPr>
        </p:nvSpPr>
        <p:spPr/>
        <p:txBody>
          <a:bodyPr/>
          <a:lstStyle/>
          <a:p>
            <a:endParaRPr lang="en-US" dirty="0"/>
          </a:p>
          <a:p>
            <a:endParaRPr lang="en-CH" dirty="0"/>
          </a:p>
        </p:txBody>
      </p:sp>
      <p:pic>
        <p:nvPicPr>
          <p:cNvPr id="2" name="Picture 1">
            <a:extLst>
              <a:ext uri="{FF2B5EF4-FFF2-40B4-BE49-F238E27FC236}">
                <a16:creationId xmlns:a16="http://schemas.microsoft.com/office/drawing/2014/main" id="{CE15CC92-C861-4512-AFDA-085BA25C2EFD}"/>
              </a:ext>
            </a:extLst>
          </p:cNvPr>
          <p:cNvPicPr>
            <a:picLocks noChangeAspect="1"/>
          </p:cNvPicPr>
          <p:nvPr/>
        </p:nvPicPr>
        <p:blipFill>
          <a:blip r:embed="rId2"/>
          <a:stretch>
            <a:fillRect/>
          </a:stretch>
        </p:blipFill>
        <p:spPr>
          <a:xfrm>
            <a:off x="1821694" y="1461163"/>
            <a:ext cx="5320388" cy="4626693"/>
          </a:xfrm>
          <a:prstGeom prst="rect">
            <a:avLst/>
          </a:prstGeom>
        </p:spPr>
      </p:pic>
    </p:spTree>
    <p:extLst>
      <p:ext uri="{BB962C8B-B14F-4D97-AF65-F5344CB8AC3E}">
        <p14:creationId xmlns:p14="http://schemas.microsoft.com/office/powerpoint/2010/main" val="110628802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126671-3EF7-4933-B74B-3C5CAEA6CEC8}"/>
              </a:ext>
            </a:extLst>
          </p:cNvPr>
          <p:cNvSpPr>
            <a:spLocks noGrp="1"/>
          </p:cNvSpPr>
          <p:nvPr>
            <p:ph type="ctrTitle"/>
          </p:nvPr>
        </p:nvSpPr>
        <p:spPr/>
        <p:txBody>
          <a:bodyPr>
            <a:normAutofit fontScale="90000"/>
          </a:bodyPr>
          <a:lstStyle/>
          <a:p>
            <a:r>
              <a:rPr lang="en-US" dirty="0"/>
              <a:t>Current and emerging market opportunities for electricity storage</a:t>
            </a:r>
            <a:endParaRPr lang="en-CH" dirty="0"/>
          </a:p>
        </p:txBody>
      </p:sp>
      <p:sp>
        <p:nvSpPr>
          <p:cNvPr id="4" name="Content Placeholder 3">
            <a:extLst>
              <a:ext uri="{FF2B5EF4-FFF2-40B4-BE49-F238E27FC236}">
                <a16:creationId xmlns:a16="http://schemas.microsoft.com/office/drawing/2014/main" id="{EA69F788-DEE1-4199-ACBF-CD86F27921E3}"/>
              </a:ext>
            </a:extLst>
          </p:cNvPr>
          <p:cNvSpPr>
            <a:spLocks noGrp="1"/>
          </p:cNvSpPr>
          <p:nvPr>
            <p:ph type="body" sz="quarter" idx="13"/>
          </p:nvPr>
        </p:nvSpPr>
        <p:spPr/>
        <p:txBody>
          <a:bodyPr/>
          <a:lstStyle/>
          <a:p>
            <a:r>
              <a:rPr lang="en-US" dirty="0"/>
              <a:t>Form Energy, which recently secured funding from Bill Gates’s Breakthrough Energy Ventures, is trying to develop aqueous sulfur flow batteries with far longer duration, at a fifth the cost where lithium-ion batteries are likely to land.</a:t>
            </a:r>
            <a:endParaRPr lang="en-CH" dirty="0"/>
          </a:p>
        </p:txBody>
      </p:sp>
    </p:spTree>
    <p:extLst>
      <p:ext uri="{BB962C8B-B14F-4D97-AF65-F5344CB8AC3E}">
        <p14:creationId xmlns:p14="http://schemas.microsoft.com/office/powerpoint/2010/main" val="170653655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E13D6-3B39-44E8-8508-0A8CB143BDF6}"/>
              </a:ext>
            </a:extLst>
          </p:cNvPr>
          <p:cNvSpPr>
            <a:spLocks noGrp="1"/>
          </p:cNvSpPr>
          <p:nvPr>
            <p:ph type="ctrTitle"/>
          </p:nvPr>
        </p:nvSpPr>
        <p:spPr/>
        <p:txBody>
          <a:bodyPr>
            <a:normAutofit fontScale="90000"/>
          </a:bodyPr>
          <a:lstStyle/>
          <a:p>
            <a:r>
              <a:rPr lang="en-US" dirty="0"/>
              <a:t>Drivers of Growth in Energy Storage - Why and where storage markets are growing</a:t>
            </a:r>
          </a:p>
        </p:txBody>
      </p:sp>
    </p:spTree>
    <p:extLst>
      <p:ext uri="{BB962C8B-B14F-4D97-AF65-F5344CB8AC3E}">
        <p14:creationId xmlns:p14="http://schemas.microsoft.com/office/powerpoint/2010/main" val="331230656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A3EA48-4D6D-4E8C-AB41-E51DD5E62A32}"/>
              </a:ext>
            </a:extLst>
          </p:cNvPr>
          <p:cNvSpPr>
            <a:spLocks noGrp="1"/>
          </p:cNvSpPr>
          <p:nvPr>
            <p:ph type="ctrTitle"/>
          </p:nvPr>
        </p:nvSpPr>
        <p:spPr/>
        <p:txBody>
          <a:bodyPr/>
          <a:lstStyle/>
          <a:p>
            <a:r>
              <a:rPr lang="en-US" dirty="0"/>
              <a:t>Forecast Battery Capacity</a:t>
            </a:r>
            <a:endParaRPr lang="en-CH" dirty="0"/>
          </a:p>
        </p:txBody>
      </p:sp>
      <p:sp>
        <p:nvSpPr>
          <p:cNvPr id="4" name="Content Placeholder 3">
            <a:extLst>
              <a:ext uri="{FF2B5EF4-FFF2-40B4-BE49-F238E27FC236}">
                <a16:creationId xmlns:a16="http://schemas.microsoft.com/office/drawing/2014/main" id="{A34EE15E-D6E3-4549-B050-7BBC968A60A1}"/>
              </a:ext>
            </a:extLst>
          </p:cNvPr>
          <p:cNvSpPr>
            <a:spLocks noGrp="1"/>
          </p:cNvSpPr>
          <p:nvPr>
            <p:ph type="body" sz="quarter" idx="13"/>
          </p:nvPr>
        </p:nvSpPr>
        <p:spPr/>
        <p:txBody>
          <a:bodyPr/>
          <a:lstStyle/>
          <a:p>
            <a:endParaRPr lang="en-US" dirty="0"/>
          </a:p>
          <a:p>
            <a:endParaRPr lang="en-CH" dirty="0"/>
          </a:p>
        </p:txBody>
      </p:sp>
      <p:pic>
        <p:nvPicPr>
          <p:cNvPr id="5" name="Picture 4">
            <a:extLst>
              <a:ext uri="{FF2B5EF4-FFF2-40B4-BE49-F238E27FC236}">
                <a16:creationId xmlns:a16="http://schemas.microsoft.com/office/drawing/2014/main" id="{297F41C1-FF68-4708-AFD4-DE39197235BF}"/>
              </a:ext>
            </a:extLst>
          </p:cNvPr>
          <p:cNvPicPr>
            <a:picLocks noChangeAspect="1"/>
          </p:cNvPicPr>
          <p:nvPr/>
        </p:nvPicPr>
        <p:blipFill>
          <a:blip r:embed="rId2"/>
          <a:stretch>
            <a:fillRect/>
          </a:stretch>
        </p:blipFill>
        <p:spPr>
          <a:xfrm>
            <a:off x="509048" y="1670949"/>
            <a:ext cx="8486775" cy="4389423"/>
          </a:xfrm>
          <a:prstGeom prst="rect">
            <a:avLst/>
          </a:prstGeom>
        </p:spPr>
      </p:pic>
    </p:spTree>
    <p:extLst>
      <p:ext uri="{BB962C8B-B14F-4D97-AF65-F5344CB8AC3E}">
        <p14:creationId xmlns:p14="http://schemas.microsoft.com/office/powerpoint/2010/main" val="254953522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5DCC06-F2F8-4437-ABD5-C05B4697AE8A}"/>
              </a:ext>
            </a:extLst>
          </p:cNvPr>
          <p:cNvSpPr>
            <a:spLocks noGrp="1"/>
          </p:cNvSpPr>
          <p:nvPr>
            <p:ph type="ctrTitle"/>
          </p:nvPr>
        </p:nvSpPr>
        <p:spPr/>
        <p:txBody>
          <a:bodyPr>
            <a:normAutofit fontScale="90000"/>
          </a:bodyPr>
          <a:lstStyle/>
          <a:p>
            <a:r>
              <a:rPr lang="en-US" dirty="0"/>
              <a:t>Increase in Battery Capacity – Still very Small</a:t>
            </a:r>
            <a:endParaRPr lang="en-CH" dirty="0"/>
          </a:p>
        </p:txBody>
      </p:sp>
      <p:sp>
        <p:nvSpPr>
          <p:cNvPr id="4" name="Slide Number Placeholder 3">
            <a:extLst>
              <a:ext uri="{FF2B5EF4-FFF2-40B4-BE49-F238E27FC236}">
                <a16:creationId xmlns:a16="http://schemas.microsoft.com/office/drawing/2014/main" id="{157EE5AE-0E3E-4E4D-B5BF-E662D21B643F}"/>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235</a:t>
            </a:fld>
            <a:endParaRPr lang="ko-KR" altLang="en-US" dirty="0"/>
          </a:p>
        </p:txBody>
      </p:sp>
      <p:pic>
        <p:nvPicPr>
          <p:cNvPr id="5" name="Picture 4">
            <a:extLst>
              <a:ext uri="{FF2B5EF4-FFF2-40B4-BE49-F238E27FC236}">
                <a16:creationId xmlns:a16="http://schemas.microsoft.com/office/drawing/2014/main" id="{B685E251-4D7C-4732-80C6-417FFBE2B5D0}"/>
              </a:ext>
            </a:extLst>
          </p:cNvPr>
          <p:cNvPicPr>
            <a:picLocks noChangeAspect="1"/>
          </p:cNvPicPr>
          <p:nvPr/>
        </p:nvPicPr>
        <p:blipFill>
          <a:blip r:embed="rId2"/>
          <a:stretch>
            <a:fillRect/>
          </a:stretch>
        </p:blipFill>
        <p:spPr>
          <a:xfrm>
            <a:off x="531188" y="1600200"/>
            <a:ext cx="8072348" cy="4233938"/>
          </a:xfrm>
          <a:prstGeom prst="rect">
            <a:avLst/>
          </a:prstGeom>
        </p:spPr>
      </p:pic>
    </p:spTree>
    <p:extLst>
      <p:ext uri="{BB962C8B-B14F-4D97-AF65-F5344CB8AC3E}">
        <p14:creationId xmlns:p14="http://schemas.microsoft.com/office/powerpoint/2010/main" val="427702216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8C87A-C140-E78D-1297-3FEE333A9B17}"/>
              </a:ext>
            </a:extLst>
          </p:cNvPr>
          <p:cNvSpPr>
            <a:spLocks noGrp="1"/>
          </p:cNvSpPr>
          <p:nvPr>
            <p:ph type="ctrTitle"/>
          </p:nvPr>
        </p:nvSpPr>
        <p:spPr/>
        <p:txBody>
          <a:bodyPr/>
          <a:lstStyle/>
          <a:p>
            <a:r>
              <a:rPr lang="en-US" dirty="0"/>
              <a:t>Meeting 75% Capacity Factor</a:t>
            </a:r>
          </a:p>
        </p:txBody>
      </p:sp>
      <p:sp>
        <p:nvSpPr>
          <p:cNvPr id="3" name="Text Placeholder 2">
            <a:extLst>
              <a:ext uri="{FF2B5EF4-FFF2-40B4-BE49-F238E27FC236}">
                <a16:creationId xmlns:a16="http://schemas.microsoft.com/office/drawing/2014/main" id="{37684D63-2827-7E69-2E74-133D5B0A4FAB}"/>
              </a:ext>
            </a:extLst>
          </p:cNvPr>
          <p:cNvSpPr>
            <a:spLocks noGrp="1"/>
          </p:cNvSpPr>
          <p:nvPr>
            <p:ph type="body" sz="quarter" idx="13"/>
          </p:nvPr>
        </p:nvSpPr>
        <p:spPr>
          <a:xfrm>
            <a:off x="247102" y="1136653"/>
            <a:ext cx="2996430" cy="5154758"/>
          </a:xfrm>
        </p:spPr>
        <p:txBody>
          <a:bodyPr/>
          <a:lstStyle/>
          <a:p>
            <a:r>
              <a:rPr lang="en-US" dirty="0"/>
              <a:t>Step 1:</a:t>
            </a:r>
          </a:p>
          <a:p>
            <a:r>
              <a:rPr lang="en-US" dirty="0"/>
              <a:t>Find the hourly solar</a:t>
            </a:r>
          </a:p>
          <a:p>
            <a:endParaRPr lang="en-US" dirty="0"/>
          </a:p>
        </p:txBody>
      </p:sp>
      <p:pic>
        <p:nvPicPr>
          <p:cNvPr id="5" name="Picture 4">
            <a:extLst>
              <a:ext uri="{FF2B5EF4-FFF2-40B4-BE49-F238E27FC236}">
                <a16:creationId xmlns:a16="http://schemas.microsoft.com/office/drawing/2014/main" id="{212F083D-9319-EE63-9045-D7BAA3EAAAA6}"/>
              </a:ext>
            </a:extLst>
          </p:cNvPr>
          <p:cNvPicPr>
            <a:picLocks noChangeAspect="1"/>
          </p:cNvPicPr>
          <p:nvPr/>
        </p:nvPicPr>
        <p:blipFill>
          <a:blip r:embed="rId2"/>
          <a:stretch>
            <a:fillRect/>
          </a:stretch>
        </p:blipFill>
        <p:spPr>
          <a:xfrm>
            <a:off x="4095148" y="1613139"/>
            <a:ext cx="4796969" cy="4392405"/>
          </a:xfrm>
          <a:prstGeom prst="rect">
            <a:avLst/>
          </a:prstGeom>
        </p:spPr>
      </p:pic>
    </p:spTree>
    <p:extLst>
      <p:ext uri="{BB962C8B-B14F-4D97-AF65-F5344CB8AC3E}">
        <p14:creationId xmlns:p14="http://schemas.microsoft.com/office/powerpoint/2010/main" val="1006121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B6C35-9A54-AD5B-5751-FDC52689ABCE}"/>
              </a:ext>
            </a:extLst>
          </p:cNvPr>
          <p:cNvSpPr>
            <a:spLocks noGrp="1"/>
          </p:cNvSpPr>
          <p:nvPr>
            <p:ph type="ctrTitle"/>
          </p:nvPr>
        </p:nvSpPr>
        <p:spPr/>
        <p:txBody>
          <a:bodyPr/>
          <a:lstStyle/>
          <a:p>
            <a:r>
              <a:rPr lang="en-US" dirty="0"/>
              <a:t>Tracking Yield</a:t>
            </a:r>
          </a:p>
        </p:txBody>
      </p:sp>
      <p:sp>
        <p:nvSpPr>
          <p:cNvPr id="3" name="Text Placeholder 2">
            <a:extLst>
              <a:ext uri="{FF2B5EF4-FFF2-40B4-BE49-F238E27FC236}">
                <a16:creationId xmlns:a16="http://schemas.microsoft.com/office/drawing/2014/main" id="{E62A8025-A90D-CC3A-276B-4F5F8ABC63DA}"/>
              </a:ext>
            </a:extLst>
          </p:cNvPr>
          <p:cNvSpPr>
            <a:spLocks noGrp="1"/>
          </p:cNvSpPr>
          <p:nvPr>
            <p:ph type="body" sz="quarter" idx="13"/>
          </p:nvPr>
        </p:nvSpPr>
        <p:spPr/>
        <p:txBody>
          <a:bodyPr/>
          <a:lstStyle/>
          <a:p>
            <a:endParaRPr lang="en-US" dirty="0"/>
          </a:p>
          <a:p>
            <a:endParaRPr lang="en-US" dirty="0"/>
          </a:p>
        </p:txBody>
      </p:sp>
      <p:pic>
        <p:nvPicPr>
          <p:cNvPr id="5" name="Picture 4">
            <a:extLst>
              <a:ext uri="{FF2B5EF4-FFF2-40B4-BE49-F238E27FC236}">
                <a16:creationId xmlns:a16="http://schemas.microsoft.com/office/drawing/2014/main" id="{7E53F8C8-87C0-73ED-2ADD-11756852DCA4}"/>
              </a:ext>
            </a:extLst>
          </p:cNvPr>
          <p:cNvPicPr>
            <a:picLocks noChangeAspect="1"/>
          </p:cNvPicPr>
          <p:nvPr/>
        </p:nvPicPr>
        <p:blipFill>
          <a:blip r:embed="rId2"/>
          <a:stretch>
            <a:fillRect/>
          </a:stretch>
        </p:blipFill>
        <p:spPr>
          <a:xfrm>
            <a:off x="374019" y="1951875"/>
            <a:ext cx="8377704" cy="3769473"/>
          </a:xfrm>
          <a:prstGeom prst="rect">
            <a:avLst/>
          </a:prstGeom>
        </p:spPr>
      </p:pic>
      <p:pic>
        <p:nvPicPr>
          <p:cNvPr id="7" name="Picture 6">
            <a:extLst>
              <a:ext uri="{FF2B5EF4-FFF2-40B4-BE49-F238E27FC236}">
                <a16:creationId xmlns:a16="http://schemas.microsoft.com/office/drawing/2014/main" id="{928AFDF1-936C-093F-40BA-A22BCB86B177}"/>
              </a:ext>
            </a:extLst>
          </p:cNvPr>
          <p:cNvPicPr>
            <a:picLocks noChangeAspect="1"/>
          </p:cNvPicPr>
          <p:nvPr/>
        </p:nvPicPr>
        <p:blipFill>
          <a:blip r:embed="rId3"/>
          <a:stretch>
            <a:fillRect/>
          </a:stretch>
        </p:blipFill>
        <p:spPr>
          <a:xfrm>
            <a:off x="5359023" y="251727"/>
            <a:ext cx="3208175" cy="1607479"/>
          </a:xfrm>
          <a:prstGeom prst="rect">
            <a:avLst/>
          </a:prstGeom>
        </p:spPr>
      </p:pic>
    </p:spTree>
    <p:extLst>
      <p:ext uri="{BB962C8B-B14F-4D97-AF65-F5344CB8AC3E}">
        <p14:creationId xmlns:p14="http://schemas.microsoft.com/office/powerpoint/2010/main" val="138439307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86C25-9E64-92BE-B864-3D77F4A83DC3}"/>
              </a:ext>
            </a:extLst>
          </p:cNvPr>
          <p:cNvSpPr>
            <a:spLocks noGrp="1"/>
          </p:cNvSpPr>
          <p:nvPr>
            <p:ph type="ctrTitle"/>
          </p:nvPr>
        </p:nvSpPr>
        <p:spPr/>
        <p:txBody>
          <a:bodyPr/>
          <a:lstStyle/>
          <a:p>
            <a:r>
              <a:rPr lang="en-US" dirty="0"/>
              <a:t>Tilted Yield</a:t>
            </a:r>
          </a:p>
        </p:txBody>
      </p:sp>
      <p:pic>
        <p:nvPicPr>
          <p:cNvPr id="5" name="Picture 4">
            <a:extLst>
              <a:ext uri="{FF2B5EF4-FFF2-40B4-BE49-F238E27FC236}">
                <a16:creationId xmlns:a16="http://schemas.microsoft.com/office/drawing/2014/main" id="{C26DF084-07C5-9044-A445-853DE1FCE07F}"/>
              </a:ext>
            </a:extLst>
          </p:cNvPr>
          <p:cNvPicPr>
            <a:picLocks noChangeAspect="1"/>
          </p:cNvPicPr>
          <p:nvPr/>
        </p:nvPicPr>
        <p:blipFill>
          <a:blip r:embed="rId2"/>
          <a:stretch>
            <a:fillRect/>
          </a:stretch>
        </p:blipFill>
        <p:spPr>
          <a:xfrm>
            <a:off x="238117" y="2562044"/>
            <a:ext cx="8453285" cy="3560325"/>
          </a:xfrm>
          <a:prstGeom prst="rect">
            <a:avLst/>
          </a:prstGeom>
        </p:spPr>
      </p:pic>
      <p:pic>
        <p:nvPicPr>
          <p:cNvPr id="7" name="Picture 6">
            <a:extLst>
              <a:ext uri="{FF2B5EF4-FFF2-40B4-BE49-F238E27FC236}">
                <a16:creationId xmlns:a16="http://schemas.microsoft.com/office/drawing/2014/main" id="{8F21897B-6B0F-A2F0-9733-BD9FE9BF3CEC}"/>
              </a:ext>
            </a:extLst>
          </p:cNvPr>
          <p:cNvPicPr>
            <a:picLocks noChangeAspect="1"/>
          </p:cNvPicPr>
          <p:nvPr/>
        </p:nvPicPr>
        <p:blipFill>
          <a:blip r:embed="rId3"/>
          <a:stretch>
            <a:fillRect/>
          </a:stretch>
        </p:blipFill>
        <p:spPr>
          <a:xfrm>
            <a:off x="4951561" y="671005"/>
            <a:ext cx="3257191" cy="1676901"/>
          </a:xfrm>
          <a:prstGeom prst="rect">
            <a:avLst/>
          </a:prstGeom>
        </p:spPr>
      </p:pic>
    </p:spTree>
    <p:extLst>
      <p:ext uri="{BB962C8B-B14F-4D97-AF65-F5344CB8AC3E}">
        <p14:creationId xmlns:p14="http://schemas.microsoft.com/office/powerpoint/2010/main" val="131362850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60FDB-6D64-5B56-6658-562E146DD5CA}"/>
              </a:ext>
            </a:extLst>
          </p:cNvPr>
          <p:cNvSpPr>
            <a:spLocks noGrp="1"/>
          </p:cNvSpPr>
          <p:nvPr>
            <p:ph type="ctrTitle"/>
          </p:nvPr>
        </p:nvSpPr>
        <p:spPr/>
        <p:txBody>
          <a:bodyPr/>
          <a:lstStyle/>
          <a:p>
            <a:r>
              <a:rPr lang="en-US" dirty="0"/>
              <a:t>Malaysia</a:t>
            </a:r>
          </a:p>
        </p:txBody>
      </p:sp>
      <p:pic>
        <p:nvPicPr>
          <p:cNvPr id="9" name="Picture 8">
            <a:extLst>
              <a:ext uri="{FF2B5EF4-FFF2-40B4-BE49-F238E27FC236}">
                <a16:creationId xmlns:a16="http://schemas.microsoft.com/office/drawing/2014/main" id="{FC472EC8-B310-75DC-F100-0B59C66CB806}"/>
              </a:ext>
            </a:extLst>
          </p:cNvPr>
          <p:cNvPicPr>
            <a:picLocks noChangeAspect="1"/>
          </p:cNvPicPr>
          <p:nvPr/>
        </p:nvPicPr>
        <p:blipFill>
          <a:blip r:embed="rId2"/>
          <a:stretch>
            <a:fillRect/>
          </a:stretch>
        </p:blipFill>
        <p:spPr>
          <a:xfrm>
            <a:off x="443758" y="1967959"/>
            <a:ext cx="8238226" cy="4264152"/>
          </a:xfrm>
          <a:prstGeom prst="rect">
            <a:avLst/>
          </a:prstGeom>
        </p:spPr>
      </p:pic>
      <p:pic>
        <p:nvPicPr>
          <p:cNvPr id="11" name="Picture 10">
            <a:extLst>
              <a:ext uri="{FF2B5EF4-FFF2-40B4-BE49-F238E27FC236}">
                <a16:creationId xmlns:a16="http://schemas.microsoft.com/office/drawing/2014/main" id="{C5C47A97-F6F6-7FD7-F1D0-ADA184A0DC7F}"/>
              </a:ext>
            </a:extLst>
          </p:cNvPr>
          <p:cNvPicPr>
            <a:picLocks noChangeAspect="1"/>
          </p:cNvPicPr>
          <p:nvPr/>
        </p:nvPicPr>
        <p:blipFill>
          <a:blip r:embed="rId3"/>
          <a:stretch>
            <a:fillRect/>
          </a:stretch>
        </p:blipFill>
        <p:spPr>
          <a:xfrm>
            <a:off x="5339750" y="656394"/>
            <a:ext cx="3134503" cy="1183568"/>
          </a:xfrm>
          <a:prstGeom prst="rect">
            <a:avLst/>
          </a:prstGeom>
        </p:spPr>
      </p:pic>
    </p:spTree>
    <p:extLst>
      <p:ext uri="{BB962C8B-B14F-4D97-AF65-F5344CB8AC3E}">
        <p14:creationId xmlns:p14="http://schemas.microsoft.com/office/powerpoint/2010/main" val="1709956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DFE048-54EC-4C0D-99A9-3B5935A2A0E2}"/>
              </a:ext>
            </a:extLst>
          </p:cNvPr>
          <p:cNvSpPr>
            <a:spLocks noGrp="1"/>
          </p:cNvSpPr>
          <p:nvPr>
            <p:ph type="ctrTitle"/>
          </p:nvPr>
        </p:nvSpPr>
        <p:spPr/>
        <p:txBody>
          <a:bodyPr>
            <a:normAutofit fontScale="90000"/>
          </a:bodyPr>
          <a:lstStyle/>
          <a:p>
            <a:r>
              <a:rPr lang="en-US" dirty="0"/>
              <a:t>Different Capacity and Energy of Different Batteries</a:t>
            </a:r>
          </a:p>
        </p:txBody>
      </p:sp>
      <p:sp>
        <p:nvSpPr>
          <p:cNvPr id="2" name="Content Placeholder 1">
            <a:extLst>
              <a:ext uri="{FF2B5EF4-FFF2-40B4-BE49-F238E27FC236}">
                <a16:creationId xmlns:a16="http://schemas.microsoft.com/office/drawing/2014/main" id="{D74C594B-7E67-47B3-9702-4B6BCC7E6D63}"/>
              </a:ext>
            </a:extLst>
          </p:cNvPr>
          <p:cNvSpPr>
            <a:spLocks noGrp="1"/>
          </p:cNvSpPr>
          <p:nvPr>
            <p:ph type="body" sz="quarter" idx="13"/>
          </p:nvPr>
        </p:nvSpPr>
        <p:spPr/>
        <p:txBody>
          <a:bodyPr/>
          <a:lstStyle/>
          <a:p>
            <a:r>
              <a:rPr lang="en-US" dirty="0"/>
              <a:t> Compute the kW/kWh</a:t>
            </a:r>
          </a:p>
          <a:p>
            <a:endParaRPr lang="en-US" dirty="0"/>
          </a:p>
          <a:p>
            <a:endParaRPr lang="en-US" dirty="0"/>
          </a:p>
        </p:txBody>
      </p:sp>
      <p:sp>
        <p:nvSpPr>
          <p:cNvPr id="4" name="Slide Number Placeholder 3">
            <a:extLst>
              <a:ext uri="{FF2B5EF4-FFF2-40B4-BE49-F238E27FC236}">
                <a16:creationId xmlns:a16="http://schemas.microsoft.com/office/drawing/2014/main" id="{08AE0EFB-954E-4144-8692-4D860BF9D53D}"/>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24</a:t>
            </a:fld>
            <a:endParaRPr lang="ko-KR" altLang="en-US" dirty="0"/>
          </a:p>
        </p:txBody>
      </p:sp>
      <p:pic>
        <p:nvPicPr>
          <p:cNvPr id="8" name="Picture 7">
            <a:extLst>
              <a:ext uri="{FF2B5EF4-FFF2-40B4-BE49-F238E27FC236}">
                <a16:creationId xmlns:a16="http://schemas.microsoft.com/office/drawing/2014/main" id="{0D4DDDAF-9A11-4EB1-8D0B-1C8FC6858309}"/>
              </a:ext>
            </a:extLst>
          </p:cNvPr>
          <p:cNvPicPr>
            <a:picLocks noChangeAspect="1"/>
          </p:cNvPicPr>
          <p:nvPr/>
        </p:nvPicPr>
        <p:blipFill>
          <a:blip r:embed="rId2"/>
          <a:stretch>
            <a:fillRect/>
          </a:stretch>
        </p:blipFill>
        <p:spPr>
          <a:xfrm>
            <a:off x="967596" y="1739812"/>
            <a:ext cx="6693044" cy="4406807"/>
          </a:xfrm>
          <a:prstGeom prst="rect">
            <a:avLst/>
          </a:prstGeom>
        </p:spPr>
      </p:pic>
      <p:sp>
        <p:nvSpPr>
          <p:cNvPr id="9" name="TextBox 8">
            <a:extLst>
              <a:ext uri="{FF2B5EF4-FFF2-40B4-BE49-F238E27FC236}">
                <a16:creationId xmlns:a16="http://schemas.microsoft.com/office/drawing/2014/main" id="{76982E91-FB52-4368-8DE5-388D4531D332}"/>
              </a:ext>
            </a:extLst>
          </p:cNvPr>
          <p:cNvSpPr txBox="1"/>
          <p:nvPr/>
        </p:nvSpPr>
        <p:spPr>
          <a:xfrm>
            <a:off x="7162800" y="1055803"/>
            <a:ext cx="1368458" cy="923330"/>
          </a:xfrm>
          <a:prstGeom prst="rect">
            <a:avLst/>
          </a:prstGeom>
          <a:solidFill>
            <a:srgbClr val="FFFF00"/>
          </a:solidFill>
        </p:spPr>
        <p:txBody>
          <a:bodyPr wrap="square" rtlCol="0">
            <a:spAutoFit/>
          </a:bodyPr>
          <a:lstStyle/>
          <a:p>
            <a:r>
              <a:rPr lang="en-US" dirty="0"/>
              <a:t>Hours of storage is kWh/kW</a:t>
            </a:r>
          </a:p>
        </p:txBody>
      </p:sp>
      <p:sp>
        <p:nvSpPr>
          <p:cNvPr id="7" name="TextBox 6">
            <a:extLst>
              <a:ext uri="{FF2B5EF4-FFF2-40B4-BE49-F238E27FC236}">
                <a16:creationId xmlns:a16="http://schemas.microsoft.com/office/drawing/2014/main" id="{DA950213-E757-47D8-8553-7C0A181191F0}"/>
              </a:ext>
            </a:extLst>
          </p:cNvPr>
          <p:cNvSpPr txBox="1"/>
          <p:nvPr/>
        </p:nvSpPr>
        <p:spPr>
          <a:xfrm>
            <a:off x="7448432" y="3898855"/>
            <a:ext cx="1368458" cy="646331"/>
          </a:xfrm>
          <a:prstGeom prst="rect">
            <a:avLst/>
          </a:prstGeom>
          <a:solidFill>
            <a:srgbClr val="FFFF00"/>
          </a:solidFill>
        </p:spPr>
        <p:txBody>
          <a:bodyPr wrap="square" rtlCol="0">
            <a:spAutoFit/>
          </a:bodyPr>
          <a:lstStyle/>
          <a:p>
            <a:r>
              <a:rPr lang="en-US" dirty="0"/>
              <a:t>Need to Charge Fast</a:t>
            </a:r>
          </a:p>
        </p:txBody>
      </p:sp>
      <p:sp>
        <p:nvSpPr>
          <p:cNvPr id="10" name="TextBox 9">
            <a:extLst>
              <a:ext uri="{FF2B5EF4-FFF2-40B4-BE49-F238E27FC236}">
                <a16:creationId xmlns:a16="http://schemas.microsoft.com/office/drawing/2014/main" id="{2DDB1BF2-7C77-4DD9-AF26-35875E86F8C4}"/>
              </a:ext>
            </a:extLst>
          </p:cNvPr>
          <p:cNvSpPr txBox="1"/>
          <p:nvPr/>
        </p:nvSpPr>
        <p:spPr>
          <a:xfrm>
            <a:off x="149544" y="6074498"/>
            <a:ext cx="2191320" cy="646331"/>
          </a:xfrm>
          <a:prstGeom prst="rect">
            <a:avLst/>
          </a:prstGeom>
          <a:solidFill>
            <a:srgbClr val="FFFF00"/>
          </a:solidFill>
        </p:spPr>
        <p:txBody>
          <a:bodyPr wrap="square" rtlCol="0">
            <a:spAutoFit/>
          </a:bodyPr>
          <a:lstStyle/>
          <a:p>
            <a:r>
              <a:rPr lang="en-US" dirty="0"/>
              <a:t>Length of Storage more Important</a:t>
            </a:r>
          </a:p>
        </p:txBody>
      </p:sp>
    </p:spTree>
    <p:extLst>
      <p:ext uri="{BB962C8B-B14F-4D97-AF65-F5344CB8AC3E}">
        <p14:creationId xmlns:p14="http://schemas.microsoft.com/office/powerpoint/2010/main" val="214536254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ECEC4-D6B8-72A3-8F92-43252A4812ED}"/>
              </a:ext>
            </a:extLst>
          </p:cNvPr>
          <p:cNvSpPr>
            <a:spLocks noGrp="1"/>
          </p:cNvSpPr>
          <p:nvPr>
            <p:ph type="ctrTitle"/>
          </p:nvPr>
        </p:nvSpPr>
        <p:spPr/>
        <p:txBody>
          <a:bodyPr/>
          <a:lstStyle/>
          <a:p>
            <a:r>
              <a:rPr lang="en-US" dirty="0"/>
              <a:t>Malaysia No Tracking</a:t>
            </a:r>
          </a:p>
        </p:txBody>
      </p:sp>
      <p:pic>
        <p:nvPicPr>
          <p:cNvPr id="9" name="Picture 8">
            <a:extLst>
              <a:ext uri="{FF2B5EF4-FFF2-40B4-BE49-F238E27FC236}">
                <a16:creationId xmlns:a16="http://schemas.microsoft.com/office/drawing/2014/main" id="{86679ADC-BC01-51A5-B2D8-B196E9B81B4E}"/>
              </a:ext>
            </a:extLst>
          </p:cNvPr>
          <p:cNvPicPr>
            <a:picLocks noChangeAspect="1"/>
          </p:cNvPicPr>
          <p:nvPr/>
        </p:nvPicPr>
        <p:blipFill>
          <a:blip r:embed="rId2"/>
          <a:stretch>
            <a:fillRect/>
          </a:stretch>
        </p:blipFill>
        <p:spPr>
          <a:xfrm>
            <a:off x="650045" y="2631056"/>
            <a:ext cx="7691698" cy="3371081"/>
          </a:xfrm>
          <a:prstGeom prst="rect">
            <a:avLst/>
          </a:prstGeom>
        </p:spPr>
      </p:pic>
      <p:pic>
        <p:nvPicPr>
          <p:cNvPr id="11" name="Picture 10">
            <a:extLst>
              <a:ext uri="{FF2B5EF4-FFF2-40B4-BE49-F238E27FC236}">
                <a16:creationId xmlns:a16="http://schemas.microsoft.com/office/drawing/2014/main" id="{EC674F6F-6E35-A332-7514-7961E9180AC1}"/>
              </a:ext>
            </a:extLst>
          </p:cNvPr>
          <p:cNvPicPr>
            <a:picLocks noChangeAspect="1"/>
          </p:cNvPicPr>
          <p:nvPr/>
        </p:nvPicPr>
        <p:blipFill>
          <a:blip r:embed="rId3"/>
          <a:stretch>
            <a:fillRect/>
          </a:stretch>
        </p:blipFill>
        <p:spPr>
          <a:xfrm>
            <a:off x="4581162" y="499927"/>
            <a:ext cx="4333875" cy="1885950"/>
          </a:xfrm>
          <a:prstGeom prst="rect">
            <a:avLst/>
          </a:prstGeom>
        </p:spPr>
      </p:pic>
    </p:spTree>
    <p:extLst>
      <p:ext uri="{BB962C8B-B14F-4D97-AF65-F5344CB8AC3E}">
        <p14:creationId xmlns:p14="http://schemas.microsoft.com/office/powerpoint/2010/main" val="276932409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6538-A8FD-9F21-2FA0-B8A315A7DED2}"/>
              </a:ext>
            </a:extLst>
          </p:cNvPr>
          <p:cNvSpPr>
            <a:spLocks noGrp="1"/>
          </p:cNvSpPr>
          <p:nvPr>
            <p:ph type="ctrTitle"/>
          </p:nvPr>
        </p:nvSpPr>
        <p:spPr/>
        <p:txBody>
          <a:bodyPr/>
          <a:lstStyle/>
          <a:p>
            <a:r>
              <a:rPr lang="en-US" dirty="0"/>
              <a:t>Malaysia with Tracking</a:t>
            </a:r>
          </a:p>
        </p:txBody>
      </p:sp>
      <p:pic>
        <p:nvPicPr>
          <p:cNvPr id="5" name="Picture 4">
            <a:extLst>
              <a:ext uri="{FF2B5EF4-FFF2-40B4-BE49-F238E27FC236}">
                <a16:creationId xmlns:a16="http://schemas.microsoft.com/office/drawing/2014/main" id="{B90D0783-766A-1A61-050C-6B48AD24D4BA}"/>
              </a:ext>
            </a:extLst>
          </p:cNvPr>
          <p:cNvPicPr>
            <a:picLocks noChangeAspect="1"/>
          </p:cNvPicPr>
          <p:nvPr/>
        </p:nvPicPr>
        <p:blipFill>
          <a:blip r:embed="rId2"/>
          <a:stretch>
            <a:fillRect/>
          </a:stretch>
        </p:blipFill>
        <p:spPr>
          <a:xfrm>
            <a:off x="560716" y="2751349"/>
            <a:ext cx="7841411" cy="3301160"/>
          </a:xfrm>
          <a:prstGeom prst="rect">
            <a:avLst/>
          </a:prstGeom>
        </p:spPr>
      </p:pic>
      <p:pic>
        <p:nvPicPr>
          <p:cNvPr id="7" name="Picture 6">
            <a:extLst>
              <a:ext uri="{FF2B5EF4-FFF2-40B4-BE49-F238E27FC236}">
                <a16:creationId xmlns:a16="http://schemas.microsoft.com/office/drawing/2014/main" id="{7E6BEC41-F636-6FAD-08E3-E19EED39F198}"/>
              </a:ext>
            </a:extLst>
          </p:cNvPr>
          <p:cNvPicPr>
            <a:picLocks noChangeAspect="1"/>
          </p:cNvPicPr>
          <p:nvPr/>
        </p:nvPicPr>
        <p:blipFill>
          <a:blip r:embed="rId3"/>
          <a:stretch>
            <a:fillRect/>
          </a:stretch>
        </p:blipFill>
        <p:spPr>
          <a:xfrm>
            <a:off x="3879550" y="566590"/>
            <a:ext cx="4438650" cy="1771650"/>
          </a:xfrm>
          <a:prstGeom prst="rect">
            <a:avLst/>
          </a:prstGeom>
        </p:spPr>
      </p:pic>
    </p:spTree>
    <p:extLst>
      <p:ext uri="{BB962C8B-B14F-4D97-AF65-F5344CB8AC3E}">
        <p14:creationId xmlns:p14="http://schemas.microsoft.com/office/powerpoint/2010/main" val="2428152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5E2D1E-BBDB-484B-BBE1-3E99A57E7D4E}"/>
              </a:ext>
            </a:extLst>
          </p:cNvPr>
          <p:cNvSpPr>
            <a:spLocks noGrp="1"/>
          </p:cNvSpPr>
          <p:nvPr>
            <p:ph type="ctrTitle"/>
          </p:nvPr>
        </p:nvSpPr>
        <p:spPr/>
        <p:txBody>
          <a:bodyPr/>
          <a:lstStyle/>
          <a:p>
            <a:r>
              <a:rPr lang="en-US" dirty="0"/>
              <a:t>Equipment for Storage</a:t>
            </a:r>
          </a:p>
        </p:txBody>
      </p:sp>
      <p:sp>
        <p:nvSpPr>
          <p:cNvPr id="4" name="Slide Number Placeholder 3">
            <a:extLst>
              <a:ext uri="{FF2B5EF4-FFF2-40B4-BE49-F238E27FC236}">
                <a16:creationId xmlns:a16="http://schemas.microsoft.com/office/drawing/2014/main" id="{83716FEC-19EF-4241-A47C-04D55D7BB5B0}"/>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25</a:t>
            </a:fld>
            <a:endParaRPr lang="ko-KR" altLang="en-US" dirty="0"/>
          </a:p>
        </p:txBody>
      </p:sp>
      <p:pic>
        <p:nvPicPr>
          <p:cNvPr id="6" name="Content Placeholder 5">
            <a:extLst>
              <a:ext uri="{FF2B5EF4-FFF2-40B4-BE49-F238E27FC236}">
                <a16:creationId xmlns:a16="http://schemas.microsoft.com/office/drawing/2014/main" id="{320D5B59-9580-4147-9DB1-DCA1B4849521}"/>
              </a:ext>
            </a:extLst>
          </p:cNvPr>
          <p:cNvPicPr>
            <a:picLocks noGrp="1" noChangeAspect="1"/>
          </p:cNvPicPr>
          <p:nvPr>
            <p:ph idx="4294967295"/>
          </p:nvPr>
        </p:nvPicPr>
        <p:blipFill>
          <a:blip r:embed="rId2"/>
          <a:stretch>
            <a:fillRect/>
          </a:stretch>
        </p:blipFill>
        <p:spPr>
          <a:xfrm>
            <a:off x="327025" y="1549311"/>
            <a:ext cx="7902575" cy="4202112"/>
          </a:xfrm>
        </p:spPr>
      </p:pic>
    </p:spTree>
    <p:extLst>
      <p:ext uri="{BB962C8B-B14F-4D97-AF65-F5344CB8AC3E}">
        <p14:creationId xmlns:p14="http://schemas.microsoft.com/office/powerpoint/2010/main" val="4172536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51123B-F0F5-4800-9813-D8758052B1E9}"/>
              </a:ext>
            </a:extLst>
          </p:cNvPr>
          <p:cNvSpPr>
            <a:spLocks noGrp="1"/>
          </p:cNvSpPr>
          <p:nvPr>
            <p:ph type="ctrTitle"/>
          </p:nvPr>
        </p:nvSpPr>
        <p:spPr/>
        <p:txBody>
          <a:bodyPr/>
          <a:lstStyle/>
          <a:p>
            <a:r>
              <a:rPr lang="en-US" dirty="0"/>
              <a:t>Battery Size for Ancillary Service</a:t>
            </a:r>
          </a:p>
        </p:txBody>
      </p:sp>
      <p:sp>
        <p:nvSpPr>
          <p:cNvPr id="2" name="Content Placeholder 1">
            <a:extLst>
              <a:ext uri="{FF2B5EF4-FFF2-40B4-BE49-F238E27FC236}">
                <a16:creationId xmlns:a16="http://schemas.microsoft.com/office/drawing/2014/main" id="{662684E7-A19E-4072-9B6F-C9814FCE3FFD}"/>
              </a:ext>
            </a:extLst>
          </p:cNvPr>
          <p:cNvSpPr>
            <a:spLocks noGrp="1"/>
          </p:cNvSpPr>
          <p:nvPr>
            <p:ph type="body" sz="quarter" idx="13"/>
          </p:nvPr>
        </p:nvSpPr>
        <p:spPr/>
        <p:txBody>
          <a:bodyPr/>
          <a:lstStyle/>
          <a:p>
            <a:r>
              <a:rPr lang="en-US" dirty="0"/>
              <a:t>With AES developed a 2-MW, 500-kWh system with the capability of producing 1,000 amps at 1,000 volts that was designed and built to fit inside two 53-foot trailers for ancillary services</a:t>
            </a:r>
          </a:p>
          <a:p>
            <a:r>
              <a:rPr lang="en-US" dirty="0"/>
              <a:t>.5 MWH/2 MW = 15 minutes of storage</a:t>
            </a:r>
          </a:p>
          <a:p>
            <a:endParaRPr lang="en-US" dirty="0"/>
          </a:p>
          <a:p>
            <a:endParaRPr lang="en-US" dirty="0"/>
          </a:p>
        </p:txBody>
      </p:sp>
      <p:sp>
        <p:nvSpPr>
          <p:cNvPr id="4" name="Slide Number Placeholder 3">
            <a:extLst>
              <a:ext uri="{FF2B5EF4-FFF2-40B4-BE49-F238E27FC236}">
                <a16:creationId xmlns:a16="http://schemas.microsoft.com/office/drawing/2014/main" id="{27E161C1-01E1-4CFD-8602-108929C719F3}"/>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26</a:t>
            </a:fld>
            <a:endParaRPr lang="ko-KR" altLang="en-US" dirty="0"/>
          </a:p>
        </p:txBody>
      </p:sp>
      <p:pic>
        <p:nvPicPr>
          <p:cNvPr id="6" name="Picture 5">
            <a:extLst>
              <a:ext uri="{FF2B5EF4-FFF2-40B4-BE49-F238E27FC236}">
                <a16:creationId xmlns:a16="http://schemas.microsoft.com/office/drawing/2014/main" id="{C63903BE-0565-40F3-B8DC-B6D9C38C10CA}"/>
              </a:ext>
            </a:extLst>
          </p:cNvPr>
          <p:cNvPicPr>
            <a:picLocks noChangeAspect="1"/>
          </p:cNvPicPr>
          <p:nvPr/>
        </p:nvPicPr>
        <p:blipFill>
          <a:blip r:embed="rId2"/>
          <a:stretch>
            <a:fillRect/>
          </a:stretch>
        </p:blipFill>
        <p:spPr>
          <a:xfrm>
            <a:off x="3228324" y="3332708"/>
            <a:ext cx="3982720" cy="2394867"/>
          </a:xfrm>
          <a:prstGeom prst="rect">
            <a:avLst/>
          </a:prstGeom>
        </p:spPr>
      </p:pic>
    </p:spTree>
    <p:extLst>
      <p:ext uri="{BB962C8B-B14F-4D97-AF65-F5344CB8AC3E}">
        <p14:creationId xmlns:p14="http://schemas.microsoft.com/office/powerpoint/2010/main" val="2616471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942655-B6C7-42E7-8E58-A97839B446FF}"/>
              </a:ext>
            </a:extLst>
          </p:cNvPr>
          <p:cNvSpPr>
            <a:spLocks noGrp="1"/>
          </p:cNvSpPr>
          <p:nvPr>
            <p:ph type="ctrTitle"/>
          </p:nvPr>
        </p:nvSpPr>
        <p:spPr/>
        <p:txBody>
          <a:bodyPr/>
          <a:lstStyle/>
          <a:p>
            <a:r>
              <a:rPr lang="en-US" dirty="0"/>
              <a:t>Picture of Large Lithium Facility in U.S.</a:t>
            </a:r>
            <a:endParaRPr lang="en-CH" dirty="0"/>
          </a:p>
        </p:txBody>
      </p:sp>
      <p:sp>
        <p:nvSpPr>
          <p:cNvPr id="4" name="Slide Number Placeholder 3">
            <a:extLst>
              <a:ext uri="{FF2B5EF4-FFF2-40B4-BE49-F238E27FC236}">
                <a16:creationId xmlns:a16="http://schemas.microsoft.com/office/drawing/2014/main" id="{14C6EC3B-83DD-4D8F-9261-E19798DF6D44}"/>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27</a:t>
            </a:fld>
            <a:endParaRPr lang="ko-KR" altLang="en-US" dirty="0"/>
          </a:p>
        </p:txBody>
      </p:sp>
      <p:pic>
        <p:nvPicPr>
          <p:cNvPr id="8" name="Content Placeholder 7">
            <a:extLst>
              <a:ext uri="{FF2B5EF4-FFF2-40B4-BE49-F238E27FC236}">
                <a16:creationId xmlns:a16="http://schemas.microsoft.com/office/drawing/2014/main" id="{FE12220E-924F-444D-895B-1303FCC29FA3}"/>
              </a:ext>
            </a:extLst>
          </p:cNvPr>
          <p:cNvPicPr>
            <a:picLocks noGrp="1" noChangeAspect="1"/>
          </p:cNvPicPr>
          <p:nvPr>
            <p:ph idx="4294967295"/>
          </p:nvPr>
        </p:nvPicPr>
        <p:blipFill>
          <a:blip r:embed="rId2"/>
          <a:stretch>
            <a:fillRect/>
          </a:stretch>
        </p:blipFill>
        <p:spPr>
          <a:xfrm>
            <a:off x="724619" y="1468467"/>
            <a:ext cx="7440613" cy="4395788"/>
          </a:xfrm>
          <a:prstGeom prst="rect">
            <a:avLst/>
          </a:prstGeom>
        </p:spPr>
      </p:pic>
    </p:spTree>
    <p:extLst>
      <p:ext uri="{BB962C8B-B14F-4D97-AF65-F5344CB8AC3E}">
        <p14:creationId xmlns:p14="http://schemas.microsoft.com/office/powerpoint/2010/main" val="605405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F76712-06E9-4F1D-8C66-AFE4D286DF4D}"/>
              </a:ext>
            </a:extLst>
          </p:cNvPr>
          <p:cNvSpPr>
            <a:spLocks noGrp="1"/>
          </p:cNvSpPr>
          <p:nvPr>
            <p:ph type="ctrTitle"/>
          </p:nvPr>
        </p:nvSpPr>
        <p:spPr/>
        <p:txBody>
          <a:bodyPr/>
          <a:lstStyle/>
          <a:p>
            <a:r>
              <a:rPr lang="en-US" dirty="0"/>
              <a:t>Picture of Lithium Battery for Storage</a:t>
            </a:r>
            <a:endParaRPr lang="en-CH" dirty="0"/>
          </a:p>
        </p:txBody>
      </p:sp>
      <p:sp>
        <p:nvSpPr>
          <p:cNvPr id="4" name="Slide Number Placeholder 3">
            <a:extLst>
              <a:ext uri="{FF2B5EF4-FFF2-40B4-BE49-F238E27FC236}">
                <a16:creationId xmlns:a16="http://schemas.microsoft.com/office/drawing/2014/main" id="{DDE87343-35F0-43A8-B352-9C27E660E9FF}"/>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28</a:t>
            </a:fld>
            <a:endParaRPr lang="ko-KR" altLang="en-US" dirty="0"/>
          </a:p>
        </p:txBody>
      </p:sp>
      <p:pic>
        <p:nvPicPr>
          <p:cNvPr id="5" name="Content Placeholder 4">
            <a:extLst>
              <a:ext uri="{FF2B5EF4-FFF2-40B4-BE49-F238E27FC236}">
                <a16:creationId xmlns:a16="http://schemas.microsoft.com/office/drawing/2014/main" id="{03DDB52D-7E12-4756-A78E-51F362B60887}"/>
              </a:ext>
            </a:extLst>
          </p:cNvPr>
          <p:cNvPicPr>
            <a:picLocks noGrp="1" noChangeAspect="1"/>
          </p:cNvPicPr>
          <p:nvPr>
            <p:ph idx="4294967295"/>
          </p:nvPr>
        </p:nvPicPr>
        <p:blipFill>
          <a:blip r:embed="rId2"/>
          <a:stretch>
            <a:fillRect/>
          </a:stretch>
        </p:blipFill>
        <p:spPr>
          <a:xfrm>
            <a:off x="1301080" y="1502973"/>
            <a:ext cx="6532563" cy="4395788"/>
          </a:xfrm>
          <a:prstGeom prst="rect">
            <a:avLst/>
          </a:prstGeom>
        </p:spPr>
      </p:pic>
    </p:spTree>
    <p:extLst>
      <p:ext uri="{BB962C8B-B14F-4D97-AF65-F5344CB8AC3E}">
        <p14:creationId xmlns:p14="http://schemas.microsoft.com/office/powerpoint/2010/main" val="232183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4836A4-F0EC-413B-997F-18C3D32DE073}"/>
              </a:ext>
            </a:extLst>
          </p:cNvPr>
          <p:cNvSpPr>
            <a:spLocks noGrp="1"/>
          </p:cNvSpPr>
          <p:nvPr>
            <p:ph type="ctrTitle"/>
          </p:nvPr>
        </p:nvSpPr>
        <p:spPr/>
        <p:txBody>
          <a:bodyPr/>
          <a:lstStyle/>
          <a:p>
            <a:r>
              <a:rPr lang="en-US" dirty="0"/>
              <a:t>Battery Characteristics</a:t>
            </a:r>
          </a:p>
        </p:txBody>
      </p:sp>
      <p:sp>
        <p:nvSpPr>
          <p:cNvPr id="4" name="Slide Number Placeholder 3">
            <a:extLst>
              <a:ext uri="{FF2B5EF4-FFF2-40B4-BE49-F238E27FC236}">
                <a16:creationId xmlns:a16="http://schemas.microsoft.com/office/drawing/2014/main" id="{26304322-C947-4371-A181-484B2E8C9666}"/>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29</a:t>
            </a:fld>
            <a:endParaRPr lang="ko-KR" altLang="en-US" dirty="0"/>
          </a:p>
        </p:txBody>
      </p:sp>
      <p:pic>
        <p:nvPicPr>
          <p:cNvPr id="6" name="Content Placeholder 5">
            <a:extLst>
              <a:ext uri="{FF2B5EF4-FFF2-40B4-BE49-F238E27FC236}">
                <a16:creationId xmlns:a16="http://schemas.microsoft.com/office/drawing/2014/main" id="{9BAABACB-83D2-48D7-B50C-0F09DA494306}"/>
              </a:ext>
            </a:extLst>
          </p:cNvPr>
          <p:cNvPicPr>
            <a:picLocks noGrp="1" noChangeAspect="1"/>
          </p:cNvPicPr>
          <p:nvPr>
            <p:ph idx="4294967295"/>
          </p:nvPr>
        </p:nvPicPr>
        <p:blipFill>
          <a:blip r:embed="rId2"/>
          <a:stretch>
            <a:fillRect/>
          </a:stretch>
        </p:blipFill>
        <p:spPr>
          <a:xfrm>
            <a:off x="0" y="1404938"/>
            <a:ext cx="7902575" cy="4505325"/>
          </a:xfrm>
        </p:spPr>
      </p:pic>
    </p:spTree>
    <p:extLst>
      <p:ext uri="{BB962C8B-B14F-4D97-AF65-F5344CB8AC3E}">
        <p14:creationId xmlns:p14="http://schemas.microsoft.com/office/powerpoint/2010/main" val="1465709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65C38-388D-425A-BC5C-882A0C92DF25}"/>
              </a:ext>
            </a:extLst>
          </p:cNvPr>
          <p:cNvSpPr>
            <a:spLocks noGrp="1"/>
          </p:cNvSpPr>
          <p:nvPr>
            <p:ph type="ctrTitle"/>
          </p:nvPr>
        </p:nvSpPr>
        <p:spPr/>
        <p:txBody>
          <a:bodyPr/>
          <a:lstStyle/>
          <a:p>
            <a:r>
              <a:rPr lang="en-US" dirty="0"/>
              <a:t>Outline</a:t>
            </a:r>
            <a:endParaRPr lang="en-CH" dirty="0"/>
          </a:p>
        </p:txBody>
      </p:sp>
      <p:sp>
        <p:nvSpPr>
          <p:cNvPr id="3" name="Content Placeholder 2">
            <a:extLst>
              <a:ext uri="{FF2B5EF4-FFF2-40B4-BE49-F238E27FC236}">
                <a16:creationId xmlns:a16="http://schemas.microsoft.com/office/drawing/2014/main" id="{2AEB5E3C-2938-4319-944D-A90F27FA811A}"/>
              </a:ext>
            </a:extLst>
          </p:cNvPr>
          <p:cNvSpPr>
            <a:spLocks noGrp="1"/>
          </p:cNvSpPr>
          <p:nvPr>
            <p:ph type="body" sz="quarter" idx="13"/>
          </p:nvPr>
        </p:nvSpPr>
        <p:spPr/>
        <p:txBody>
          <a:bodyPr>
            <a:normAutofit/>
          </a:bodyPr>
          <a:lstStyle/>
          <a:p>
            <a:r>
              <a:rPr lang="en-US" dirty="0"/>
              <a:t>Electricity Economics and the Value of Storage Related to Ancillary Services </a:t>
            </a:r>
          </a:p>
          <a:p>
            <a:r>
              <a:rPr lang="en-US" dirty="0"/>
              <a:t>Electricity Economics and Value of Storage Related to Bulk Power</a:t>
            </a:r>
          </a:p>
          <a:p>
            <a:r>
              <a:rPr lang="en-US" dirty="0"/>
              <a:t>Storage Terminology and Key Analysis Variables</a:t>
            </a:r>
          </a:p>
          <a:p>
            <a:r>
              <a:rPr lang="en-US" dirty="0"/>
              <a:t>Alternative Battery Technology and Other Types of Competing Storage</a:t>
            </a:r>
          </a:p>
          <a:p>
            <a:r>
              <a:rPr lang="en-US" dirty="0"/>
              <a:t>Comprehensive Analysis of Battery in Retail Rate Case Study</a:t>
            </a:r>
          </a:p>
          <a:p>
            <a:r>
              <a:rPr lang="en-US" dirty="0"/>
              <a:t>Comprehensive Analysis of Battery in Microgrid Case Study</a:t>
            </a:r>
          </a:p>
        </p:txBody>
      </p:sp>
    </p:spTree>
    <p:extLst>
      <p:ext uri="{BB962C8B-B14F-4D97-AF65-F5344CB8AC3E}">
        <p14:creationId xmlns:p14="http://schemas.microsoft.com/office/powerpoint/2010/main" val="1877903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76C1-AEB9-4B15-901F-C156E3F073F1}"/>
              </a:ext>
            </a:extLst>
          </p:cNvPr>
          <p:cNvSpPr>
            <a:spLocks noGrp="1"/>
          </p:cNvSpPr>
          <p:nvPr>
            <p:ph type="ctrTitle"/>
          </p:nvPr>
        </p:nvSpPr>
        <p:spPr/>
        <p:txBody>
          <a:bodyPr/>
          <a:lstStyle/>
          <a:p>
            <a:r>
              <a:rPr lang="en-US" dirty="0"/>
              <a:t>Elephant in the Room</a:t>
            </a:r>
          </a:p>
        </p:txBody>
      </p:sp>
      <p:sp>
        <p:nvSpPr>
          <p:cNvPr id="3" name="Text Placeholder 2">
            <a:extLst>
              <a:ext uri="{FF2B5EF4-FFF2-40B4-BE49-F238E27FC236}">
                <a16:creationId xmlns:a16="http://schemas.microsoft.com/office/drawing/2014/main" id="{6BE2BC69-CAFC-4522-9E4F-1684378CF26F}"/>
              </a:ext>
            </a:extLst>
          </p:cNvPr>
          <p:cNvSpPr>
            <a:spLocks noGrp="1"/>
          </p:cNvSpPr>
          <p:nvPr>
            <p:ph type="body" sz="quarter" idx="13"/>
          </p:nvPr>
        </p:nvSpPr>
        <p:spPr/>
        <p:txBody>
          <a:bodyPr/>
          <a:lstStyle/>
          <a:p>
            <a:r>
              <a:rPr lang="en-US" dirty="0"/>
              <a:t>In can be cloudy for many days or it can be dark in the winter for weeks. You would need much more than a few hours of storage.</a:t>
            </a:r>
          </a:p>
          <a:p>
            <a:endParaRPr lang="en-US" dirty="0"/>
          </a:p>
          <a:p>
            <a:endParaRPr lang="en-US" dirty="0"/>
          </a:p>
        </p:txBody>
      </p:sp>
      <p:pic>
        <p:nvPicPr>
          <p:cNvPr id="5" name="Picture 4">
            <a:extLst>
              <a:ext uri="{FF2B5EF4-FFF2-40B4-BE49-F238E27FC236}">
                <a16:creationId xmlns:a16="http://schemas.microsoft.com/office/drawing/2014/main" id="{3A078677-42AE-4AFB-9929-1491B02C3978}"/>
              </a:ext>
            </a:extLst>
          </p:cNvPr>
          <p:cNvPicPr>
            <a:picLocks noChangeAspect="1"/>
          </p:cNvPicPr>
          <p:nvPr/>
        </p:nvPicPr>
        <p:blipFill>
          <a:blip r:embed="rId2"/>
          <a:stretch>
            <a:fillRect/>
          </a:stretch>
        </p:blipFill>
        <p:spPr>
          <a:xfrm>
            <a:off x="1369551" y="2834947"/>
            <a:ext cx="6668743" cy="2562987"/>
          </a:xfrm>
          <a:prstGeom prst="rect">
            <a:avLst/>
          </a:prstGeom>
        </p:spPr>
      </p:pic>
    </p:spTree>
    <p:extLst>
      <p:ext uri="{BB962C8B-B14F-4D97-AF65-F5344CB8AC3E}">
        <p14:creationId xmlns:p14="http://schemas.microsoft.com/office/powerpoint/2010/main" val="186692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476119-A493-4E51-89DB-0E15561A20D9}"/>
              </a:ext>
            </a:extLst>
          </p:cNvPr>
          <p:cNvSpPr>
            <a:spLocks noGrp="1"/>
          </p:cNvSpPr>
          <p:nvPr>
            <p:ph type="ctrTitle"/>
          </p:nvPr>
        </p:nvSpPr>
        <p:spPr/>
        <p:txBody>
          <a:bodyPr/>
          <a:lstStyle/>
          <a:p>
            <a:r>
              <a:rPr lang="en-US" dirty="0"/>
              <a:t>Capacity in kWh</a:t>
            </a:r>
          </a:p>
        </p:txBody>
      </p:sp>
      <p:sp>
        <p:nvSpPr>
          <p:cNvPr id="6" name="Content Placeholder 5">
            <a:extLst>
              <a:ext uri="{FF2B5EF4-FFF2-40B4-BE49-F238E27FC236}">
                <a16:creationId xmlns:a16="http://schemas.microsoft.com/office/drawing/2014/main" id="{89013739-8FF7-4E72-8CB3-6E61920F879B}"/>
              </a:ext>
            </a:extLst>
          </p:cNvPr>
          <p:cNvSpPr>
            <a:spLocks noGrp="1"/>
          </p:cNvSpPr>
          <p:nvPr>
            <p:ph type="body" sz="quarter" idx="13"/>
          </p:nvPr>
        </p:nvSpPr>
        <p:spPr/>
        <p:txBody>
          <a:bodyPr/>
          <a:lstStyle/>
          <a:p>
            <a:r>
              <a:rPr lang="en-US" dirty="0"/>
              <a:t>You can multiply the voltage by the hertz</a:t>
            </a:r>
          </a:p>
          <a:p>
            <a:endParaRPr lang="en-US" dirty="0"/>
          </a:p>
          <a:p>
            <a:endParaRPr lang="en-US" dirty="0"/>
          </a:p>
        </p:txBody>
      </p:sp>
      <p:sp>
        <p:nvSpPr>
          <p:cNvPr id="4" name="Slide Number Placeholder 3">
            <a:extLst>
              <a:ext uri="{FF2B5EF4-FFF2-40B4-BE49-F238E27FC236}">
                <a16:creationId xmlns:a16="http://schemas.microsoft.com/office/drawing/2014/main" id="{CC92CD3A-F87D-40C3-BB27-C53424CF09A2}"/>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31</a:t>
            </a:fld>
            <a:endParaRPr lang="ko-KR" altLang="en-US" dirty="0"/>
          </a:p>
        </p:txBody>
      </p:sp>
      <p:pic>
        <p:nvPicPr>
          <p:cNvPr id="7" name="Content Placeholder 4">
            <a:extLst>
              <a:ext uri="{FF2B5EF4-FFF2-40B4-BE49-F238E27FC236}">
                <a16:creationId xmlns:a16="http://schemas.microsoft.com/office/drawing/2014/main" id="{DA50D699-837D-41EB-8727-27CCFC471498}"/>
              </a:ext>
            </a:extLst>
          </p:cNvPr>
          <p:cNvPicPr>
            <a:picLocks noChangeAspect="1"/>
          </p:cNvPicPr>
          <p:nvPr/>
        </p:nvPicPr>
        <p:blipFill>
          <a:blip r:embed="rId2"/>
          <a:stretch>
            <a:fillRect/>
          </a:stretch>
        </p:blipFill>
        <p:spPr>
          <a:xfrm>
            <a:off x="731838" y="2217246"/>
            <a:ext cx="7902575" cy="2590196"/>
          </a:xfrm>
          <a:prstGeom prst="rect">
            <a:avLst/>
          </a:prstGeom>
        </p:spPr>
      </p:pic>
    </p:spTree>
    <p:extLst>
      <p:ext uri="{BB962C8B-B14F-4D97-AF65-F5344CB8AC3E}">
        <p14:creationId xmlns:p14="http://schemas.microsoft.com/office/powerpoint/2010/main" val="3238870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F74EC-94AB-495A-B643-FD8708773B77}"/>
              </a:ext>
            </a:extLst>
          </p:cNvPr>
          <p:cNvSpPr>
            <a:spLocks noGrp="1"/>
          </p:cNvSpPr>
          <p:nvPr>
            <p:ph type="ctrTitle"/>
          </p:nvPr>
        </p:nvSpPr>
        <p:spPr/>
        <p:txBody>
          <a:bodyPr>
            <a:normAutofit fontScale="90000"/>
          </a:bodyPr>
          <a:lstStyle/>
          <a:p>
            <a:r>
              <a:rPr lang="en-US" dirty="0"/>
              <a:t>Characteristic Number 1</a:t>
            </a:r>
            <a:br>
              <a:rPr lang="en-US" dirty="0"/>
            </a:br>
            <a:r>
              <a:rPr lang="en-US" dirty="0"/>
              <a:t>Historic and Projected Capital Cost Trends for Storage</a:t>
            </a:r>
            <a:endParaRPr lang="en-CH" dirty="0"/>
          </a:p>
        </p:txBody>
      </p:sp>
    </p:spTree>
    <p:extLst>
      <p:ext uri="{BB962C8B-B14F-4D97-AF65-F5344CB8AC3E}">
        <p14:creationId xmlns:p14="http://schemas.microsoft.com/office/powerpoint/2010/main" val="25680218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02C433-D555-4E5B-9D73-B4A9947D755F}"/>
              </a:ext>
            </a:extLst>
          </p:cNvPr>
          <p:cNvSpPr>
            <a:spLocks noGrp="1"/>
          </p:cNvSpPr>
          <p:nvPr>
            <p:ph type="ctrTitle"/>
          </p:nvPr>
        </p:nvSpPr>
        <p:spPr/>
        <p:txBody>
          <a:bodyPr/>
          <a:lstStyle/>
          <a:p>
            <a:r>
              <a:rPr lang="en-US" dirty="0"/>
              <a:t>Cost per kWh of Batteries</a:t>
            </a:r>
            <a:endParaRPr lang="en-CH" dirty="0"/>
          </a:p>
        </p:txBody>
      </p:sp>
      <p:sp>
        <p:nvSpPr>
          <p:cNvPr id="2" name="Content Placeholder 1">
            <a:extLst>
              <a:ext uri="{FF2B5EF4-FFF2-40B4-BE49-F238E27FC236}">
                <a16:creationId xmlns:a16="http://schemas.microsoft.com/office/drawing/2014/main" id="{4875F5A9-820E-47D9-97E8-9D02BF039994}"/>
              </a:ext>
            </a:extLst>
          </p:cNvPr>
          <p:cNvSpPr>
            <a:spLocks noGrp="1"/>
          </p:cNvSpPr>
          <p:nvPr>
            <p:ph type="body" sz="quarter" idx="13"/>
          </p:nvPr>
        </p:nvSpPr>
        <p:spPr/>
        <p:txBody>
          <a:bodyPr/>
          <a:lstStyle/>
          <a:p>
            <a:r>
              <a:rPr lang="en-US" dirty="0"/>
              <a:t>Benchmark is cost per level of storage rather than the cost per level of capacity as with other technologies.</a:t>
            </a:r>
          </a:p>
          <a:p>
            <a:r>
              <a:rPr lang="en-US" dirty="0"/>
              <a:t>For the same level of storage, if you have relatively more capacity, the cost should be higher because of fixed costs.</a:t>
            </a:r>
          </a:p>
          <a:p>
            <a:r>
              <a:rPr lang="en-US" dirty="0"/>
              <a:t>Costs of retail storage at households per kWh are more than large storage systems for lithium batteries</a:t>
            </a:r>
          </a:p>
          <a:p>
            <a:endParaRPr lang="en-CH" dirty="0"/>
          </a:p>
        </p:txBody>
      </p:sp>
      <p:sp>
        <p:nvSpPr>
          <p:cNvPr id="4" name="Slide Number Placeholder 3">
            <a:extLst>
              <a:ext uri="{FF2B5EF4-FFF2-40B4-BE49-F238E27FC236}">
                <a16:creationId xmlns:a16="http://schemas.microsoft.com/office/drawing/2014/main" id="{843A4133-B7BB-42DE-B1A9-800D5740ACD0}"/>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33</a:t>
            </a:fld>
            <a:endParaRPr lang="ko-KR" altLang="en-US" dirty="0"/>
          </a:p>
        </p:txBody>
      </p:sp>
    </p:spTree>
    <p:extLst>
      <p:ext uri="{BB962C8B-B14F-4D97-AF65-F5344CB8AC3E}">
        <p14:creationId xmlns:p14="http://schemas.microsoft.com/office/powerpoint/2010/main" val="5645666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F26C6F-5DE8-470F-BC02-C1C58E69D985}"/>
              </a:ext>
            </a:extLst>
          </p:cNvPr>
          <p:cNvSpPr>
            <a:spLocks noGrp="1"/>
          </p:cNvSpPr>
          <p:nvPr>
            <p:ph type="ctrTitle"/>
          </p:nvPr>
        </p:nvSpPr>
        <p:spPr/>
        <p:txBody>
          <a:bodyPr/>
          <a:lstStyle/>
          <a:p>
            <a:r>
              <a:rPr lang="en-US" dirty="0"/>
              <a:t>Tesla Comments on Battery Cost</a:t>
            </a:r>
            <a:endParaRPr lang="en-CH" dirty="0"/>
          </a:p>
        </p:txBody>
      </p:sp>
      <p:pic>
        <p:nvPicPr>
          <p:cNvPr id="5" name="Content Placeholder 4">
            <a:extLst>
              <a:ext uri="{FF2B5EF4-FFF2-40B4-BE49-F238E27FC236}">
                <a16:creationId xmlns:a16="http://schemas.microsoft.com/office/drawing/2014/main" id="{16E6C940-ED94-4C15-8769-8BAE5D804819}"/>
              </a:ext>
            </a:extLst>
          </p:cNvPr>
          <p:cNvPicPr>
            <a:picLocks noGrp="1" noChangeAspect="1"/>
          </p:cNvPicPr>
          <p:nvPr>
            <p:ph idx="4294967295"/>
          </p:nvPr>
        </p:nvPicPr>
        <p:blipFill>
          <a:blip r:embed="rId2"/>
          <a:stretch>
            <a:fillRect/>
          </a:stretch>
        </p:blipFill>
        <p:spPr>
          <a:xfrm>
            <a:off x="242608" y="1634945"/>
            <a:ext cx="7902575" cy="4306888"/>
          </a:xfrm>
          <a:prstGeom prst="rect">
            <a:avLst/>
          </a:prstGeom>
        </p:spPr>
      </p:pic>
    </p:spTree>
    <p:extLst>
      <p:ext uri="{BB962C8B-B14F-4D97-AF65-F5344CB8AC3E}">
        <p14:creationId xmlns:p14="http://schemas.microsoft.com/office/powerpoint/2010/main" val="42429647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158BA-9C11-48ED-A849-70F24647A6DA}"/>
              </a:ext>
            </a:extLst>
          </p:cNvPr>
          <p:cNvSpPr>
            <a:spLocks noGrp="1"/>
          </p:cNvSpPr>
          <p:nvPr>
            <p:ph type="ctrTitle"/>
          </p:nvPr>
        </p:nvSpPr>
        <p:spPr/>
        <p:txBody>
          <a:bodyPr/>
          <a:lstStyle/>
          <a:p>
            <a:r>
              <a:rPr lang="en-US" dirty="0"/>
              <a:t>Recent Bloomberg Battery Prices</a:t>
            </a:r>
          </a:p>
        </p:txBody>
      </p:sp>
      <p:pic>
        <p:nvPicPr>
          <p:cNvPr id="5" name="Picture 4">
            <a:extLst>
              <a:ext uri="{FF2B5EF4-FFF2-40B4-BE49-F238E27FC236}">
                <a16:creationId xmlns:a16="http://schemas.microsoft.com/office/drawing/2014/main" id="{8F827F7A-1C09-4046-8A38-B314B0C89953}"/>
              </a:ext>
            </a:extLst>
          </p:cNvPr>
          <p:cNvPicPr>
            <a:picLocks noChangeAspect="1"/>
          </p:cNvPicPr>
          <p:nvPr/>
        </p:nvPicPr>
        <p:blipFill>
          <a:blip r:embed="rId2"/>
          <a:stretch>
            <a:fillRect/>
          </a:stretch>
        </p:blipFill>
        <p:spPr>
          <a:xfrm>
            <a:off x="1885277" y="1500356"/>
            <a:ext cx="3911675" cy="4516720"/>
          </a:xfrm>
          <a:prstGeom prst="rect">
            <a:avLst/>
          </a:prstGeom>
        </p:spPr>
      </p:pic>
    </p:spTree>
    <p:extLst>
      <p:ext uri="{BB962C8B-B14F-4D97-AF65-F5344CB8AC3E}">
        <p14:creationId xmlns:p14="http://schemas.microsoft.com/office/powerpoint/2010/main" val="35763017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FCCB64-D518-4A71-927C-2DDB8DFAF521}"/>
              </a:ext>
            </a:extLst>
          </p:cNvPr>
          <p:cNvSpPr>
            <a:spLocks noGrp="1"/>
          </p:cNvSpPr>
          <p:nvPr>
            <p:ph type="ctrTitle"/>
          </p:nvPr>
        </p:nvSpPr>
        <p:spPr/>
        <p:txBody>
          <a:bodyPr/>
          <a:lstStyle/>
          <a:p>
            <a:r>
              <a:rPr lang="en-US" dirty="0"/>
              <a:t>Historic and Projected Price of Lithium</a:t>
            </a:r>
            <a:endParaRPr lang="en-CH" dirty="0"/>
          </a:p>
        </p:txBody>
      </p:sp>
      <p:sp>
        <p:nvSpPr>
          <p:cNvPr id="4" name="Slide Number Placeholder 3">
            <a:extLst>
              <a:ext uri="{FF2B5EF4-FFF2-40B4-BE49-F238E27FC236}">
                <a16:creationId xmlns:a16="http://schemas.microsoft.com/office/drawing/2014/main" id="{48984000-289B-4ABC-BE89-404718FB5B0A}"/>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36</a:t>
            </a:fld>
            <a:endParaRPr lang="ko-KR" altLang="en-US" dirty="0"/>
          </a:p>
        </p:txBody>
      </p:sp>
      <p:pic>
        <p:nvPicPr>
          <p:cNvPr id="5" name="Content Placeholder 4">
            <a:extLst>
              <a:ext uri="{FF2B5EF4-FFF2-40B4-BE49-F238E27FC236}">
                <a16:creationId xmlns:a16="http://schemas.microsoft.com/office/drawing/2014/main" id="{E1FBF430-638C-4685-8B69-BC4584C61B51}"/>
              </a:ext>
            </a:extLst>
          </p:cNvPr>
          <p:cNvPicPr>
            <a:picLocks noGrp="1" noChangeAspect="1"/>
          </p:cNvPicPr>
          <p:nvPr>
            <p:ph idx="4294967295"/>
          </p:nvPr>
        </p:nvPicPr>
        <p:blipFill>
          <a:blip r:embed="rId2"/>
          <a:stretch>
            <a:fillRect/>
          </a:stretch>
        </p:blipFill>
        <p:spPr>
          <a:xfrm>
            <a:off x="447795" y="1596457"/>
            <a:ext cx="7902575" cy="4275137"/>
          </a:xfrm>
          <a:prstGeom prst="rect">
            <a:avLst/>
          </a:prstGeom>
        </p:spPr>
      </p:pic>
    </p:spTree>
    <p:extLst>
      <p:ext uri="{BB962C8B-B14F-4D97-AF65-F5344CB8AC3E}">
        <p14:creationId xmlns:p14="http://schemas.microsoft.com/office/powerpoint/2010/main" val="4839691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DC942A-5194-430D-8731-7D822FE7ED94}"/>
              </a:ext>
            </a:extLst>
          </p:cNvPr>
          <p:cNvSpPr>
            <a:spLocks noGrp="1"/>
          </p:cNvSpPr>
          <p:nvPr>
            <p:ph type="ctrTitle"/>
          </p:nvPr>
        </p:nvSpPr>
        <p:spPr/>
        <p:txBody>
          <a:bodyPr/>
          <a:lstStyle/>
          <a:p>
            <a:r>
              <a:rPr lang="en-US" dirty="0"/>
              <a:t>Components of Battery Cost</a:t>
            </a:r>
          </a:p>
        </p:txBody>
      </p:sp>
      <p:sp>
        <p:nvSpPr>
          <p:cNvPr id="8" name="Content Placeholder 7">
            <a:extLst>
              <a:ext uri="{FF2B5EF4-FFF2-40B4-BE49-F238E27FC236}">
                <a16:creationId xmlns:a16="http://schemas.microsoft.com/office/drawing/2014/main" id="{7EE5A49B-3590-4C6D-B34A-B9260D2F21B7}"/>
              </a:ext>
            </a:extLst>
          </p:cNvPr>
          <p:cNvSpPr>
            <a:spLocks noGrp="1"/>
          </p:cNvSpPr>
          <p:nvPr>
            <p:ph type="body" sz="quarter" idx="13"/>
          </p:nvPr>
        </p:nvSpPr>
        <p:spPr/>
        <p:txBody>
          <a:bodyPr/>
          <a:lstStyle/>
          <a:p>
            <a:r>
              <a:rPr lang="en-US" dirty="0"/>
              <a:t> Note in this slide that the duration is one hour</a:t>
            </a:r>
          </a:p>
          <a:p>
            <a:endParaRPr lang="en-US" dirty="0"/>
          </a:p>
          <a:p>
            <a:endParaRPr lang="en-US" dirty="0"/>
          </a:p>
        </p:txBody>
      </p:sp>
      <p:sp>
        <p:nvSpPr>
          <p:cNvPr id="4" name="Slide Number Placeholder 3">
            <a:extLst>
              <a:ext uri="{FF2B5EF4-FFF2-40B4-BE49-F238E27FC236}">
                <a16:creationId xmlns:a16="http://schemas.microsoft.com/office/drawing/2014/main" id="{574DDDF9-0188-48C5-8283-DFB8156BDD18}"/>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37</a:t>
            </a:fld>
            <a:endParaRPr lang="ko-KR" altLang="en-US" dirty="0"/>
          </a:p>
        </p:txBody>
      </p:sp>
      <p:pic>
        <p:nvPicPr>
          <p:cNvPr id="10" name="Content Placeholder 5">
            <a:extLst>
              <a:ext uri="{FF2B5EF4-FFF2-40B4-BE49-F238E27FC236}">
                <a16:creationId xmlns:a16="http://schemas.microsoft.com/office/drawing/2014/main" id="{05BB9859-37CC-43C7-A90D-539DF27A5300}"/>
              </a:ext>
            </a:extLst>
          </p:cNvPr>
          <p:cNvPicPr>
            <a:picLocks noChangeAspect="1"/>
          </p:cNvPicPr>
          <p:nvPr/>
        </p:nvPicPr>
        <p:blipFill>
          <a:blip r:embed="rId2"/>
          <a:stretch>
            <a:fillRect/>
          </a:stretch>
        </p:blipFill>
        <p:spPr>
          <a:xfrm>
            <a:off x="353682" y="2245050"/>
            <a:ext cx="7147281" cy="3604035"/>
          </a:xfrm>
          <a:prstGeom prst="rect">
            <a:avLst/>
          </a:prstGeom>
        </p:spPr>
      </p:pic>
    </p:spTree>
    <p:extLst>
      <p:ext uri="{BB962C8B-B14F-4D97-AF65-F5344CB8AC3E}">
        <p14:creationId xmlns:p14="http://schemas.microsoft.com/office/powerpoint/2010/main" val="3106146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29A9-D2B4-FDF7-F015-EFC6A02C31E6}"/>
              </a:ext>
            </a:extLst>
          </p:cNvPr>
          <p:cNvSpPr>
            <a:spLocks noGrp="1"/>
          </p:cNvSpPr>
          <p:nvPr>
            <p:ph type="ctrTitle"/>
          </p:nvPr>
        </p:nvSpPr>
        <p:spPr/>
        <p:txBody>
          <a:bodyPr/>
          <a:lstStyle/>
          <a:p>
            <a:r>
              <a:rPr lang="en-US" dirty="0"/>
              <a:t>Example of Battery Cost – Part 1</a:t>
            </a:r>
          </a:p>
        </p:txBody>
      </p:sp>
      <p:sp>
        <p:nvSpPr>
          <p:cNvPr id="3" name="Text Placeholder 2">
            <a:extLst>
              <a:ext uri="{FF2B5EF4-FFF2-40B4-BE49-F238E27FC236}">
                <a16:creationId xmlns:a16="http://schemas.microsoft.com/office/drawing/2014/main" id="{EC630E4C-1CB0-15A5-8CAE-EF0A62DA74F7}"/>
              </a:ext>
            </a:extLst>
          </p:cNvPr>
          <p:cNvSpPr>
            <a:spLocks noGrp="1"/>
          </p:cNvSpPr>
          <p:nvPr>
            <p:ph type="body" sz="quarter" idx="13"/>
          </p:nvPr>
        </p:nvSpPr>
        <p:spPr/>
        <p:txBody>
          <a:bodyPr/>
          <a:lstStyle/>
          <a:p>
            <a:r>
              <a:rPr lang="en-US" dirty="0"/>
              <a:t>Note the lifetime and the battery duration</a:t>
            </a:r>
          </a:p>
          <a:p>
            <a:r>
              <a:rPr lang="en-US" dirty="0"/>
              <a:t>Also note the oversize</a:t>
            </a:r>
          </a:p>
        </p:txBody>
      </p:sp>
      <p:pic>
        <p:nvPicPr>
          <p:cNvPr id="5" name="Picture 4">
            <a:extLst>
              <a:ext uri="{FF2B5EF4-FFF2-40B4-BE49-F238E27FC236}">
                <a16:creationId xmlns:a16="http://schemas.microsoft.com/office/drawing/2014/main" id="{F00EA642-12BA-F9FA-435B-C8F36E01252B}"/>
              </a:ext>
            </a:extLst>
          </p:cNvPr>
          <p:cNvPicPr>
            <a:picLocks noChangeAspect="1"/>
          </p:cNvPicPr>
          <p:nvPr/>
        </p:nvPicPr>
        <p:blipFill>
          <a:blip r:embed="rId2"/>
          <a:stretch>
            <a:fillRect/>
          </a:stretch>
        </p:blipFill>
        <p:spPr>
          <a:xfrm>
            <a:off x="555901" y="2575576"/>
            <a:ext cx="8013940" cy="2910956"/>
          </a:xfrm>
          <a:prstGeom prst="rect">
            <a:avLst/>
          </a:prstGeom>
        </p:spPr>
      </p:pic>
    </p:spTree>
    <p:extLst>
      <p:ext uri="{BB962C8B-B14F-4D97-AF65-F5344CB8AC3E}">
        <p14:creationId xmlns:p14="http://schemas.microsoft.com/office/powerpoint/2010/main" val="40838860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51689-BA7C-297D-75BC-8B573215DF48}"/>
              </a:ext>
            </a:extLst>
          </p:cNvPr>
          <p:cNvSpPr>
            <a:spLocks noGrp="1"/>
          </p:cNvSpPr>
          <p:nvPr>
            <p:ph type="ctrTitle"/>
          </p:nvPr>
        </p:nvSpPr>
        <p:spPr/>
        <p:txBody>
          <a:bodyPr/>
          <a:lstStyle/>
          <a:p>
            <a:r>
              <a:rPr lang="en-US" dirty="0"/>
              <a:t>Assumption of Long Battery Life</a:t>
            </a:r>
          </a:p>
        </p:txBody>
      </p:sp>
      <p:pic>
        <p:nvPicPr>
          <p:cNvPr id="5" name="Picture 4">
            <a:extLst>
              <a:ext uri="{FF2B5EF4-FFF2-40B4-BE49-F238E27FC236}">
                <a16:creationId xmlns:a16="http://schemas.microsoft.com/office/drawing/2014/main" id="{0AB12B08-2001-EF38-63A4-5E03F3A99F11}"/>
              </a:ext>
            </a:extLst>
          </p:cNvPr>
          <p:cNvPicPr>
            <a:picLocks noChangeAspect="1"/>
          </p:cNvPicPr>
          <p:nvPr/>
        </p:nvPicPr>
        <p:blipFill>
          <a:blip r:embed="rId2"/>
          <a:stretch>
            <a:fillRect/>
          </a:stretch>
        </p:blipFill>
        <p:spPr>
          <a:xfrm>
            <a:off x="1162050" y="2162175"/>
            <a:ext cx="6819900" cy="2533650"/>
          </a:xfrm>
          <a:prstGeom prst="rect">
            <a:avLst/>
          </a:prstGeom>
        </p:spPr>
      </p:pic>
    </p:spTree>
    <p:extLst>
      <p:ext uri="{BB962C8B-B14F-4D97-AF65-F5344CB8AC3E}">
        <p14:creationId xmlns:p14="http://schemas.microsoft.com/office/powerpoint/2010/main" val="2092095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C6D481-A104-4370-99D8-580648B4EE29}"/>
              </a:ext>
            </a:extLst>
          </p:cNvPr>
          <p:cNvSpPr>
            <a:spLocks noGrp="1"/>
          </p:cNvSpPr>
          <p:nvPr>
            <p:ph type="ctrTitle"/>
          </p:nvPr>
        </p:nvSpPr>
        <p:spPr/>
        <p:txBody>
          <a:bodyPr>
            <a:normAutofit fontScale="90000"/>
          </a:bodyPr>
          <a:lstStyle/>
          <a:p>
            <a:r>
              <a:rPr lang="en-US" dirty="0"/>
              <a:t>Different Services of Batteries (World Bank)</a:t>
            </a:r>
          </a:p>
        </p:txBody>
      </p:sp>
      <p:sp>
        <p:nvSpPr>
          <p:cNvPr id="5" name="Content Placeholder 4">
            <a:extLst>
              <a:ext uri="{FF2B5EF4-FFF2-40B4-BE49-F238E27FC236}">
                <a16:creationId xmlns:a16="http://schemas.microsoft.com/office/drawing/2014/main" id="{B9297941-951C-432A-B37C-77BCFE647363}"/>
              </a:ext>
            </a:extLst>
          </p:cNvPr>
          <p:cNvSpPr>
            <a:spLocks noGrp="1"/>
          </p:cNvSpPr>
          <p:nvPr>
            <p:ph type="body" sz="quarter" idx="13"/>
          </p:nvPr>
        </p:nvSpPr>
        <p:spPr>
          <a:xfrm>
            <a:off x="242608" y="1600200"/>
            <a:ext cx="8306169" cy="4317521"/>
          </a:xfrm>
        </p:spPr>
        <p:txBody>
          <a:bodyPr>
            <a:normAutofit fontScale="77500" lnSpcReduction="20000"/>
          </a:bodyPr>
          <a:lstStyle/>
          <a:p>
            <a:pPr algn="l"/>
            <a:r>
              <a:rPr lang="en-US" sz="3200" b="1" i="0" u="none" strike="noStrike" baseline="0" dirty="0">
                <a:latin typeface="CalisMTBol"/>
              </a:rPr>
              <a:t>Peak load shifting</a:t>
            </a:r>
            <a:r>
              <a:rPr lang="en-US" sz="3200" b="0" i="0" u="none" strike="noStrike" baseline="0" dirty="0">
                <a:latin typeface="CalisMTBol"/>
              </a:rPr>
              <a:t> - </a:t>
            </a:r>
            <a:r>
              <a:rPr lang="en-US" sz="3200" b="0" i="0" u="none" strike="noStrike" baseline="0" dirty="0">
                <a:latin typeface="CalistoMT"/>
              </a:rPr>
              <a:t>storing electricity at times when it has lower value and discharging when it has higher economic value. This can be at grid, transmission, distribution or consumer levels, with typical time frames of several hours or more each day. It is increasingly deployed at VRE projects, where it may also serve to reduce curtailment, and offer firmer energy contracts. In the typical application, there is often one charging and one discharging cycle per day.</a:t>
            </a:r>
          </a:p>
          <a:p>
            <a:r>
              <a:rPr lang="en-US" sz="3200" b="1" dirty="0"/>
              <a:t>Peaking or firm capacity</a:t>
            </a:r>
            <a:r>
              <a:rPr lang="en-US" sz="3200" dirty="0"/>
              <a:t> - </a:t>
            </a:r>
            <a:r>
              <a:rPr lang="en-US" sz="3200" b="0" dirty="0"/>
              <a:t>where a BESS is installed expressly for the purpose of avoiding conventional thermal peaking capacity that is used only for a few hours of system peak every day. More broadly BESS may provide significant capacity when used for peak load shifting on a stand-alone basis or as part of a PV + BESS project, though it depends on duration and the rest of the system</a:t>
            </a:r>
          </a:p>
          <a:p>
            <a:pPr algn="l"/>
            <a:endParaRPr lang="en-US" sz="3200" b="1" i="0" u="none" strike="noStrike" baseline="0" dirty="0">
              <a:latin typeface="CalisMTBol"/>
            </a:endParaRPr>
          </a:p>
          <a:p>
            <a:endParaRPr lang="en-US" dirty="0"/>
          </a:p>
        </p:txBody>
      </p:sp>
      <p:sp>
        <p:nvSpPr>
          <p:cNvPr id="4" name="Slide Number Placeholder 3">
            <a:extLst>
              <a:ext uri="{FF2B5EF4-FFF2-40B4-BE49-F238E27FC236}">
                <a16:creationId xmlns:a16="http://schemas.microsoft.com/office/drawing/2014/main" id="{67F923F7-C73E-429A-9C69-1FE300CD5B54}"/>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4</a:t>
            </a:fld>
            <a:endParaRPr lang="ko-KR" altLang="en-US" dirty="0"/>
          </a:p>
        </p:txBody>
      </p:sp>
    </p:spTree>
    <p:extLst>
      <p:ext uri="{BB962C8B-B14F-4D97-AF65-F5344CB8AC3E}">
        <p14:creationId xmlns:p14="http://schemas.microsoft.com/office/powerpoint/2010/main" val="40455164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29A9-D2B4-FDF7-F015-EFC6A02C31E6}"/>
              </a:ext>
            </a:extLst>
          </p:cNvPr>
          <p:cNvSpPr>
            <a:spLocks noGrp="1"/>
          </p:cNvSpPr>
          <p:nvPr>
            <p:ph type="ctrTitle"/>
          </p:nvPr>
        </p:nvSpPr>
        <p:spPr/>
        <p:txBody>
          <a:bodyPr/>
          <a:lstStyle/>
          <a:p>
            <a:r>
              <a:rPr lang="en-US" dirty="0"/>
              <a:t>Example of Battery Cost – Part 2</a:t>
            </a:r>
          </a:p>
        </p:txBody>
      </p:sp>
      <p:sp>
        <p:nvSpPr>
          <p:cNvPr id="3" name="Text Placeholder 2">
            <a:extLst>
              <a:ext uri="{FF2B5EF4-FFF2-40B4-BE49-F238E27FC236}">
                <a16:creationId xmlns:a16="http://schemas.microsoft.com/office/drawing/2014/main" id="{EC630E4C-1CB0-15A5-8CAE-EF0A62DA74F7}"/>
              </a:ext>
            </a:extLst>
          </p:cNvPr>
          <p:cNvSpPr>
            <a:spLocks noGrp="1"/>
          </p:cNvSpPr>
          <p:nvPr>
            <p:ph type="body" sz="quarter" idx="13"/>
          </p:nvPr>
        </p:nvSpPr>
        <p:spPr/>
        <p:txBody>
          <a:bodyPr/>
          <a:lstStyle/>
          <a:p>
            <a:r>
              <a:rPr lang="en-US" dirty="0"/>
              <a:t>Most of the cost is the battery management cost</a:t>
            </a:r>
          </a:p>
        </p:txBody>
      </p:sp>
      <p:pic>
        <p:nvPicPr>
          <p:cNvPr id="6" name="Picture 5">
            <a:extLst>
              <a:ext uri="{FF2B5EF4-FFF2-40B4-BE49-F238E27FC236}">
                <a16:creationId xmlns:a16="http://schemas.microsoft.com/office/drawing/2014/main" id="{8A7F9EAA-DB5D-C754-C9F8-D09A67E3BBFF}"/>
              </a:ext>
            </a:extLst>
          </p:cNvPr>
          <p:cNvPicPr>
            <a:picLocks noChangeAspect="1"/>
          </p:cNvPicPr>
          <p:nvPr/>
        </p:nvPicPr>
        <p:blipFill>
          <a:blip r:embed="rId2"/>
          <a:stretch>
            <a:fillRect/>
          </a:stretch>
        </p:blipFill>
        <p:spPr>
          <a:xfrm>
            <a:off x="621102" y="2103284"/>
            <a:ext cx="6883880" cy="3857249"/>
          </a:xfrm>
          <a:prstGeom prst="rect">
            <a:avLst/>
          </a:prstGeom>
        </p:spPr>
      </p:pic>
    </p:spTree>
    <p:extLst>
      <p:ext uri="{BB962C8B-B14F-4D97-AF65-F5344CB8AC3E}">
        <p14:creationId xmlns:p14="http://schemas.microsoft.com/office/powerpoint/2010/main" val="9482649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FCECE3-E3D2-417D-AF18-9C1C96E9A89E}"/>
              </a:ext>
            </a:extLst>
          </p:cNvPr>
          <p:cNvSpPr>
            <a:spLocks noGrp="1"/>
          </p:cNvSpPr>
          <p:nvPr>
            <p:ph type="title"/>
          </p:nvPr>
        </p:nvSpPr>
        <p:spPr/>
        <p:txBody>
          <a:bodyPr/>
          <a:lstStyle/>
          <a:p>
            <a:r>
              <a:rPr lang="en-US" dirty="0"/>
              <a:t>2019 Estimated Costs</a:t>
            </a:r>
          </a:p>
        </p:txBody>
      </p:sp>
      <p:pic>
        <p:nvPicPr>
          <p:cNvPr id="6" name="Content Placeholder 5">
            <a:extLst>
              <a:ext uri="{FF2B5EF4-FFF2-40B4-BE49-F238E27FC236}">
                <a16:creationId xmlns:a16="http://schemas.microsoft.com/office/drawing/2014/main" id="{71DD6D2B-305A-4DC0-A647-92958298D123}"/>
              </a:ext>
            </a:extLst>
          </p:cNvPr>
          <p:cNvPicPr>
            <a:picLocks noGrp="1" noChangeAspect="1"/>
          </p:cNvPicPr>
          <p:nvPr>
            <p:ph idx="1"/>
          </p:nvPr>
        </p:nvPicPr>
        <p:blipFill>
          <a:blip r:embed="rId2"/>
          <a:stretch>
            <a:fillRect/>
          </a:stretch>
        </p:blipFill>
        <p:spPr>
          <a:xfrm>
            <a:off x="3543709" y="1322445"/>
            <a:ext cx="4496031" cy="4197566"/>
          </a:xfrm>
        </p:spPr>
      </p:pic>
      <p:sp>
        <p:nvSpPr>
          <p:cNvPr id="4" name="Slide Number Placeholder 3">
            <a:extLst>
              <a:ext uri="{FF2B5EF4-FFF2-40B4-BE49-F238E27FC236}">
                <a16:creationId xmlns:a16="http://schemas.microsoft.com/office/drawing/2014/main" id="{44C0D75D-B8B1-46A0-9EEC-CD474B959997}"/>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41</a:t>
            </a:fld>
            <a:endParaRPr lang="ko-KR" altLang="en-US" dirty="0"/>
          </a:p>
        </p:txBody>
      </p:sp>
      <p:sp>
        <p:nvSpPr>
          <p:cNvPr id="2" name="TextBox 1">
            <a:extLst>
              <a:ext uri="{FF2B5EF4-FFF2-40B4-BE49-F238E27FC236}">
                <a16:creationId xmlns:a16="http://schemas.microsoft.com/office/drawing/2014/main" id="{1A87C9E8-3A9C-4285-B953-1446A60225E8}"/>
              </a:ext>
            </a:extLst>
          </p:cNvPr>
          <p:cNvSpPr txBox="1"/>
          <p:nvPr/>
        </p:nvSpPr>
        <p:spPr>
          <a:xfrm rot="10800000" flipH="1" flipV="1">
            <a:off x="484654" y="1112904"/>
            <a:ext cx="1717221" cy="2308324"/>
          </a:xfrm>
          <a:prstGeom prst="rect">
            <a:avLst/>
          </a:prstGeom>
          <a:noFill/>
        </p:spPr>
        <p:txBody>
          <a:bodyPr wrap="square" rtlCol="0">
            <a:spAutoFit/>
          </a:bodyPr>
          <a:lstStyle/>
          <a:p>
            <a:r>
              <a:rPr lang="en-US" dirty="0"/>
              <a:t>378 for 4 hour and 541 for one hour.</a:t>
            </a:r>
          </a:p>
          <a:p>
            <a:endParaRPr lang="en-US" dirty="0"/>
          </a:p>
          <a:p>
            <a:r>
              <a:rPr lang="en-US" dirty="0"/>
              <a:t>Slope and Intercept</a:t>
            </a:r>
          </a:p>
          <a:p>
            <a:endParaRPr lang="en-US" dirty="0"/>
          </a:p>
          <a:p>
            <a:endParaRPr lang="en-US" dirty="0"/>
          </a:p>
        </p:txBody>
      </p:sp>
      <p:pic>
        <p:nvPicPr>
          <p:cNvPr id="7" name="Picture 6">
            <a:extLst>
              <a:ext uri="{FF2B5EF4-FFF2-40B4-BE49-F238E27FC236}">
                <a16:creationId xmlns:a16="http://schemas.microsoft.com/office/drawing/2014/main" id="{15602EDB-2642-485F-BDA9-8D0D6D341FEE}"/>
              </a:ext>
            </a:extLst>
          </p:cNvPr>
          <p:cNvPicPr>
            <a:picLocks noChangeAspect="1"/>
          </p:cNvPicPr>
          <p:nvPr/>
        </p:nvPicPr>
        <p:blipFill>
          <a:blip r:embed="rId3"/>
          <a:stretch>
            <a:fillRect/>
          </a:stretch>
        </p:blipFill>
        <p:spPr>
          <a:xfrm>
            <a:off x="105783" y="3645071"/>
            <a:ext cx="2920750" cy="1529672"/>
          </a:xfrm>
          <a:prstGeom prst="rect">
            <a:avLst/>
          </a:prstGeom>
        </p:spPr>
      </p:pic>
    </p:spTree>
    <p:extLst>
      <p:ext uri="{BB962C8B-B14F-4D97-AF65-F5344CB8AC3E}">
        <p14:creationId xmlns:p14="http://schemas.microsoft.com/office/powerpoint/2010/main" val="288762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66672A-D5F6-4701-B7C1-69C70408F5F3}"/>
              </a:ext>
            </a:extLst>
          </p:cNvPr>
          <p:cNvSpPr>
            <a:spLocks noGrp="1"/>
          </p:cNvSpPr>
          <p:nvPr>
            <p:ph type="ctrTitle"/>
          </p:nvPr>
        </p:nvSpPr>
        <p:spPr/>
        <p:txBody>
          <a:bodyPr/>
          <a:lstStyle/>
          <a:p>
            <a:r>
              <a:rPr lang="en-US" dirty="0"/>
              <a:t>Alternative Forecasts</a:t>
            </a:r>
            <a:endParaRPr lang="en-CH" dirty="0"/>
          </a:p>
        </p:txBody>
      </p:sp>
      <p:sp>
        <p:nvSpPr>
          <p:cNvPr id="4" name="Content Placeholder 3">
            <a:extLst>
              <a:ext uri="{FF2B5EF4-FFF2-40B4-BE49-F238E27FC236}">
                <a16:creationId xmlns:a16="http://schemas.microsoft.com/office/drawing/2014/main" id="{F119B4E3-EA93-4CAC-B7E3-770D3BB54335}"/>
              </a:ext>
            </a:extLst>
          </p:cNvPr>
          <p:cNvSpPr>
            <a:spLocks noGrp="1"/>
          </p:cNvSpPr>
          <p:nvPr>
            <p:ph type="body" sz="quarter" idx="13"/>
          </p:nvPr>
        </p:nvSpPr>
        <p:spPr/>
        <p:txBody>
          <a:bodyPr/>
          <a:lstStyle/>
          <a:p>
            <a:endParaRPr lang="en-US" dirty="0"/>
          </a:p>
          <a:p>
            <a:endParaRPr lang="en-CH" dirty="0"/>
          </a:p>
        </p:txBody>
      </p:sp>
      <p:pic>
        <p:nvPicPr>
          <p:cNvPr id="5" name="Picture 4">
            <a:extLst>
              <a:ext uri="{FF2B5EF4-FFF2-40B4-BE49-F238E27FC236}">
                <a16:creationId xmlns:a16="http://schemas.microsoft.com/office/drawing/2014/main" id="{AC276E0A-0A95-4F67-9788-4FCBD367B0CC}"/>
              </a:ext>
            </a:extLst>
          </p:cNvPr>
          <p:cNvPicPr>
            <a:picLocks noChangeAspect="1"/>
          </p:cNvPicPr>
          <p:nvPr/>
        </p:nvPicPr>
        <p:blipFill>
          <a:blip r:embed="rId2"/>
          <a:stretch>
            <a:fillRect/>
          </a:stretch>
        </p:blipFill>
        <p:spPr>
          <a:xfrm>
            <a:off x="1772249" y="1493077"/>
            <a:ext cx="4671683" cy="4467456"/>
          </a:xfrm>
          <a:prstGeom prst="rect">
            <a:avLst/>
          </a:prstGeom>
        </p:spPr>
      </p:pic>
    </p:spTree>
    <p:extLst>
      <p:ext uri="{BB962C8B-B14F-4D97-AF65-F5344CB8AC3E}">
        <p14:creationId xmlns:p14="http://schemas.microsoft.com/office/powerpoint/2010/main" val="11266920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9281EB-C6B4-29BA-DC7F-90EE319102E1}"/>
              </a:ext>
            </a:extLst>
          </p:cNvPr>
          <p:cNvSpPr>
            <a:spLocks noGrp="1"/>
          </p:cNvSpPr>
          <p:nvPr>
            <p:ph type="ctrTitle"/>
          </p:nvPr>
        </p:nvSpPr>
        <p:spPr/>
        <p:txBody>
          <a:bodyPr/>
          <a:lstStyle/>
          <a:p>
            <a:r>
              <a:rPr lang="en-US" dirty="0"/>
              <a:t>Battery Costs and Duration</a:t>
            </a:r>
          </a:p>
        </p:txBody>
      </p:sp>
      <p:sp>
        <p:nvSpPr>
          <p:cNvPr id="3" name="Content Placeholder 2">
            <a:extLst>
              <a:ext uri="{FF2B5EF4-FFF2-40B4-BE49-F238E27FC236}">
                <a16:creationId xmlns:a16="http://schemas.microsoft.com/office/drawing/2014/main" id="{D76DC8CD-2534-4276-AA30-3363A32AC0A3}"/>
              </a:ext>
            </a:extLst>
          </p:cNvPr>
          <p:cNvSpPr>
            <a:spLocks noGrp="1"/>
          </p:cNvSpPr>
          <p:nvPr>
            <p:ph type="body" sz="quarter" idx="13"/>
          </p:nvPr>
        </p:nvSpPr>
        <p:spPr>
          <a:xfrm>
            <a:off x="242608" y="1363467"/>
            <a:ext cx="3962589" cy="4505022"/>
          </a:xfrm>
        </p:spPr>
        <p:txBody>
          <a:bodyPr>
            <a:normAutofit lnSpcReduction="10000"/>
          </a:bodyPr>
          <a:lstStyle/>
          <a:p>
            <a:r>
              <a:rPr lang="en-US" sz="1600" dirty="0"/>
              <a:t>Battery costs vary significantly by system specifications</a:t>
            </a:r>
          </a:p>
          <a:p>
            <a:r>
              <a:rPr lang="en-US" sz="1600" dirty="0"/>
              <a:t>For modeling purposes, costs are commonly broken into two categories</a:t>
            </a:r>
          </a:p>
          <a:p>
            <a:pPr lvl="1"/>
            <a:r>
              <a:rPr lang="en-US" sz="1400" dirty="0"/>
              <a:t>Costs that scale with </a:t>
            </a:r>
            <a:r>
              <a:rPr lang="en-US" sz="1400" i="1" dirty="0"/>
              <a:t>power </a:t>
            </a:r>
            <a:r>
              <a:rPr lang="en-US" sz="1400" dirty="0"/>
              <a:t>(“capacity”), quoted in $/kW </a:t>
            </a:r>
          </a:p>
          <a:p>
            <a:pPr lvl="1"/>
            <a:r>
              <a:rPr lang="en-US" sz="1400" dirty="0"/>
              <a:t>Costs that scale with </a:t>
            </a:r>
            <a:r>
              <a:rPr lang="en-US" sz="1400" i="1" dirty="0"/>
              <a:t>energy</a:t>
            </a:r>
            <a:r>
              <a:rPr lang="en-US" sz="1400" dirty="0"/>
              <a:t> (“duration”), quoted in $/kWh</a:t>
            </a:r>
          </a:p>
          <a:p>
            <a:r>
              <a:rPr lang="en-US" sz="1600" dirty="0"/>
              <a:t>Battery modules are the largest and best understood component of system cost and the one that scales most linearly with duration</a:t>
            </a:r>
          </a:p>
          <a:p>
            <a:pPr lvl="1"/>
            <a:r>
              <a:rPr lang="en-US" sz="1400" dirty="0"/>
              <a:t>Each kWh of duration adds around $300 today, but is declining rapidly</a:t>
            </a:r>
          </a:p>
          <a:p>
            <a:r>
              <a:rPr lang="en-US" sz="1600" dirty="0"/>
              <a:t>Fixed capacity cost including inverter and interconnection varies significantly by report</a:t>
            </a:r>
          </a:p>
          <a:p>
            <a:pPr lvl="1"/>
            <a:r>
              <a:rPr lang="en-US" sz="1400" dirty="0"/>
              <a:t>For storage paired with solar, these costs may be minimal</a:t>
            </a:r>
          </a:p>
        </p:txBody>
      </p:sp>
      <p:sp>
        <p:nvSpPr>
          <p:cNvPr id="2" name="Slide Number Placeholder 1">
            <a:extLst>
              <a:ext uri="{FF2B5EF4-FFF2-40B4-BE49-F238E27FC236}">
                <a16:creationId xmlns:a16="http://schemas.microsoft.com/office/drawing/2014/main" id="{2F4BAD60-8540-4AF1-B7C8-89BDC9ADAEDE}"/>
              </a:ext>
            </a:extLst>
          </p:cNvPr>
          <p:cNvSpPr>
            <a:spLocks noGrp="1"/>
          </p:cNvSpPr>
          <p:nvPr>
            <p:ph type="sldNum" sz="quarter" idx="4294967295"/>
          </p:nvPr>
        </p:nvSpPr>
        <p:spPr>
          <a:xfrm>
            <a:off x="8618538" y="6470650"/>
            <a:ext cx="525462" cy="365125"/>
          </a:xfrm>
        </p:spPr>
        <p:txBody>
          <a:bodyPr/>
          <a:lstStyle/>
          <a:p>
            <a:fld id="{105C71F9-3F51-4FB1-94CF-D6ABCA479CA2}" type="slidenum">
              <a:rPr lang="en-US" smtClean="0"/>
              <a:pPr/>
              <a:t>43</a:t>
            </a:fld>
            <a:endParaRPr lang="en-US" dirty="0"/>
          </a:p>
        </p:txBody>
      </p:sp>
      <p:pic>
        <p:nvPicPr>
          <p:cNvPr id="6" name="Picture 5">
            <a:extLst>
              <a:ext uri="{FF2B5EF4-FFF2-40B4-BE49-F238E27FC236}">
                <a16:creationId xmlns:a16="http://schemas.microsoft.com/office/drawing/2014/main" id="{9AB6EB82-3FEE-469D-B631-293874EFB189}"/>
              </a:ext>
            </a:extLst>
          </p:cNvPr>
          <p:cNvPicPr>
            <a:picLocks noChangeAspect="1"/>
          </p:cNvPicPr>
          <p:nvPr/>
        </p:nvPicPr>
        <p:blipFill>
          <a:blip r:embed="rId2"/>
          <a:stretch>
            <a:fillRect/>
          </a:stretch>
        </p:blipFill>
        <p:spPr>
          <a:xfrm>
            <a:off x="4654753" y="4031556"/>
            <a:ext cx="3454077" cy="2075163"/>
          </a:xfrm>
          <a:prstGeom prst="rect">
            <a:avLst/>
          </a:prstGeom>
        </p:spPr>
      </p:pic>
      <p:pic>
        <p:nvPicPr>
          <p:cNvPr id="9" name="Picture 8">
            <a:extLst>
              <a:ext uri="{FF2B5EF4-FFF2-40B4-BE49-F238E27FC236}">
                <a16:creationId xmlns:a16="http://schemas.microsoft.com/office/drawing/2014/main" id="{15D3C61B-41A2-4424-9A0B-E29EECC554BD}"/>
              </a:ext>
            </a:extLst>
          </p:cNvPr>
          <p:cNvPicPr>
            <a:picLocks noChangeAspect="1"/>
          </p:cNvPicPr>
          <p:nvPr/>
        </p:nvPicPr>
        <p:blipFill>
          <a:blip r:embed="rId3"/>
          <a:stretch>
            <a:fillRect/>
          </a:stretch>
        </p:blipFill>
        <p:spPr>
          <a:xfrm>
            <a:off x="4731779" y="1672816"/>
            <a:ext cx="3300024" cy="1675495"/>
          </a:xfrm>
          <a:prstGeom prst="rect">
            <a:avLst/>
          </a:prstGeom>
        </p:spPr>
      </p:pic>
      <p:sp>
        <p:nvSpPr>
          <p:cNvPr id="10" name="Rectangle 9">
            <a:extLst>
              <a:ext uri="{FF2B5EF4-FFF2-40B4-BE49-F238E27FC236}">
                <a16:creationId xmlns:a16="http://schemas.microsoft.com/office/drawing/2014/main" id="{6ADA2CC5-AD38-4AE3-9719-963CE5C2FB80}"/>
              </a:ext>
            </a:extLst>
          </p:cNvPr>
          <p:cNvSpPr/>
          <p:nvPr/>
        </p:nvSpPr>
        <p:spPr>
          <a:xfrm>
            <a:off x="4654753" y="1289575"/>
            <a:ext cx="4068991" cy="350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Utility-scale 4-hr Battery Cost by Component</a:t>
            </a:r>
          </a:p>
        </p:txBody>
      </p:sp>
      <p:sp>
        <p:nvSpPr>
          <p:cNvPr id="11" name="Rectangle 10">
            <a:extLst>
              <a:ext uri="{FF2B5EF4-FFF2-40B4-BE49-F238E27FC236}">
                <a16:creationId xmlns:a16="http://schemas.microsoft.com/office/drawing/2014/main" id="{B01D0DCE-271C-4862-85E0-5A16C374D6CD}"/>
              </a:ext>
            </a:extLst>
          </p:cNvPr>
          <p:cNvSpPr/>
          <p:nvPr/>
        </p:nvSpPr>
        <p:spPr>
          <a:xfrm>
            <a:off x="4654753" y="3615978"/>
            <a:ext cx="4068991" cy="350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Utility-scale Battery Cost by Duration</a:t>
            </a:r>
          </a:p>
        </p:txBody>
      </p:sp>
    </p:spTree>
    <p:extLst>
      <p:ext uri="{BB962C8B-B14F-4D97-AF65-F5344CB8AC3E}">
        <p14:creationId xmlns:p14="http://schemas.microsoft.com/office/powerpoint/2010/main" val="11872233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7E1F33-0FD0-450D-9C41-83719AB61F79}"/>
              </a:ext>
            </a:extLst>
          </p:cNvPr>
          <p:cNvSpPr>
            <a:spLocks noGrp="1"/>
          </p:cNvSpPr>
          <p:nvPr>
            <p:ph type="ctrTitle"/>
          </p:nvPr>
        </p:nvSpPr>
        <p:spPr/>
        <p:txBody>
          <a:bodyPr/>
          <a:lstStyle/>
          <a:p>
            <a:r>
              <a:rPr lang="en-US" dirty="0"/>
              <a:t>Cost per kWh is not Constant</a:t>
            </a:r>
            <a:endParaRPr lang="en-CH" dirty="0"/>
          </a:p>
        </p:txBody>
      </p:sp>
      <p:sp>
        <p:nvSpPr>
          <p:cNvPr id="2" name="Content Placeholder 1">
            <a:extLst>
              <a:ext uri="{FF2B5EF4-FFF2-40B4-BE49-F238E27FC236}">
                <a16:creationId xmlns:a16="http://schemas.microsoft.com/office/drawing/2014/main" id="{5EA8C3D9-7E46-4CAB-8C8E-271A133DCD16}"/>
              </a:ext>
            </a:extLst>
          </p:cNvPr>
          <p:cNvSpPr>
            <a:spLocks noGrp="1"/>
          </p:cNvSpPr>
          <p:nvPr>
            <p:ph type="body" sz="quarter" idx="13"/>
          </p:nvPr>
        </p:nvSpPr>
        <p:spPr/>
        <p:txBody>
          <a:bodyPr/>
          <a:lstStyle/>
          <a:p>
            <a:pPr marL="0" indent="0">
              <a:buNone/>
            </a:pPr>
            <a:r>
              <a:rPr lang="en-US" dirty="0"/>
              <a:t>The chart below implies that there is value for capacity and for storage.  If the lines were flat there would be no premium for capacity relative to storage.</a:t>
            </a:r>
          </a:p>
          <a:p>
            <a:endParaRPr lang="en-CH" dirty="0"/>
          </a:p>
        </p:txBody>
      </p:sp>
      <p:sp>
        <p:nvSpPr>
          <p:cNvPr id="4" name="Slide Number Placeholder 3">
            <a:extLst>
              <a:ext uri="{FF2B5EF4-FFF2-40B4-BE49-F238E27FC236}">
                <a16:creationId xmlns:a16="http://schemas.microsoft.com/office/drawing/2014/main" id="{5AD6328B-364E-41AC-A181-6B0CA6617637}"/>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44</a:t>
            </a:fld>
            <a:endParaRPr lang="ko-KR" altLang="en-US" dirty="0"/>
          </a:p>
        </p:txBody>
      </p:sp>
      <p:pic>
        <p:nvPicPr>
          <p:cNvPr id="5" name="Picture 4">
            <a:extLst>
              <a:ext uri="{FF2B5EF4-FFF2-40B4-BE49-F238E27FC236}">
                <a16:creationId xmlns:a16="http://schemas.microsoft.com/office/drawing/2014/main" id="{F879B4D8-7A24-4132-A814-BAB539AFAFA4}"/>
              </a:ext>
            </a:extLst>
          </p:cNvPr>
          <p:cNvPicPr>
            <a:picLocks noChangeAspect="1"/>
          </p:cNvPicPr>
          <p:nvPr/>
        </p:nvPicPr>
        <p:blipFill>
          <a:blip r:embed="rId2"/>
          <a:stretch>
            <a:fillRect/>
          </a:stretch>
        </p:blipFill>
        <p:spPr>
          <a:xfrm>
            <a:off x="2122098" y="3180801"/>
            <a:ext cx="3096343" cy="2349828"/>
          </a:xfrm>
          <a:prstGeom prst="rect">
            <a:avLst/>
          </a:prstGeom>
        </p:spPr>
      </p:pic>
    </p:spTree>
    <p:extLst>
      <p:ext uri="{BB962C8B-B14F-4D97-AF65-F5344CB8AC3E}">
        <p14:creationId xmlns:p14="http://schemas.microsoft.com/office/powerpoint/2010/main" val="14769600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6F1A46-171D-453A-994F-EDFC63838E43}"/>
              </a:ext>
            </a:extLst>
          </p:cNvPr>
          <p:cNvSpPr>
            <a:spLocks noGrp="1"/>
          </p:cNvSpPr>
          <p:nvPr>
            <p:ph type="ctrTitle"/>
          </p:nvPr>
        </p:nvSpPr>
        <p:spPr/>
        <p:txBody>
          <a:bodyPr/>
          <a:lstStyle/>
          <a:p>
            <a:r>
              <a:rPr lang="en-US" dirty="0"/>
              <a:t>Battery Size and Cost/kWh – Economies of Scale</a:t>
            </a:r>
            <a:endParaRPr lang="en-CH" dirty="0"/>
          </a:p>
        </p:txBody>
      </p:sp>
      <p:pic>
        <p:nvPicPr>
          <p:cNvPr id="5" name="Content Placeholder 4">
            <a:extLst>
              <a:ext uri="{FF2B5EF4-FFF2-40B4-BE49-F238E27FC236}">
                <a16:creationId xmlns:a16="http://schemas.microsoft.com/office/drawing/2014/main" id="{47E25C11-1DD2-4B3B-B31B-ED47753B222F}"/>
              </a:ext>
            </a:extLst>
          </p:cNvPr>
          <p:cNvPicPr>
            <a:picLocks noGrp="1" noChangeAspect="1"/>
          </p:cNvPicPr>
          <p:nvPr>
            <p:ph idx="4294967295"/>
          </p:nvPr>
        </p:nvPicPr>
        <p:blipFill>
          <a:blip r:embed="rId2"/>
          <a:stretch>
            <a:fillRect/>
          </a:stretch>
        </p:blipFill>
        <p:spPr>
          <a:xfrm>
            <a:off x="2251495" y="1479490"/>
            <a:ext cx="5158596" cy="4434123"/>
          </a:xfrm>
          <a:prstGeom prst="rect">
            <a:avLst/>
          </a:prstGeom>
        </p:spPr>
      </p:pic>
    </p:spTree>
    <p:extLst>
      <p:ext uri="{BB962C8B-B14F-4D97-AF65-F5344CB8AC3E}">
        <p14:creationId xmlns:p14="http://schemas.microsoft.com/office/powerpoint/2010/main" val="2776479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75C589-533F-40DE-9FB7-E0E9E4623316}"/>
              </a:ext>
            </a:extLst>
          </p:cNvPr>
          <p:cNvSpPr>
            <a:spLocks noGrp="1"/>
          </p:cNvSpPr>
          <p:nvPr>
            <p:ph type="ctrTitle"/>
          </p:nvPr>
        </p:nvSpPr>
        <p:spPr/>
        <p:txBody>
          <a:bodyPr>
            <a:normAutofit fontScale="90000"/>
          </a:bodyPr>
          <a:lstStyle/>
          <a:p>
            <a:r>
              <a:rPr lang="en-US" dirty="0"/>
              <a:t>Economies of Scale for Batteries (DOE Study)</a:t>
            </a:r>
          </a:p>
        </p:txBody>
      </p:sp>
      <p:sp>
        <p:nvSpPr>
          <p:cNvPr id="2" name="Content Placeholder 1">
            <a:extLst>
              <a:ext uri="{FF2B5EF4-FFF2-40B4-BE49-F238E27FC236}">
                <a16:creationId xmlns:a16="http://schemas.microsoft.com/office/drawing/2014/main" id="{2B80C9C4-F8A1-49D5-9D2A-888D3DCDA8B2}"/>
              </a:ext>
            </a:extLst>
          </p:cNvPr>
          <p:cNvSpPr>
            <a:spLocks noGrp="1"/>
          </p:cNvSpPr>
          <p:nvPr>
            <p:ph type="body" sz="quarter" idx="13"/>
          </p:nvPr>
        </p:nvSpPr>
        <p:spPr/>
        <p:txBody>
          <a:bodyPr/>
          <a:lstStyle/>
          <a:p>
            <a:r>
              <a:rPr lang="en-US" dirty="0"/>
              <a:t>You can plug in the MW and derive the cost per kWh the Graph is for 2020 estimates</a:t>
            </a:r>
          </a:p>
          <a:p>
            <a:endParaRPr lang="en-US" dirty="0"/>
          </a:p>
        </p:txBody>
      </p:sp>
      <p:sp>
        <p:nvSpPr>
          <p:cNvPr id="4" name="Slide Number Placeholder 3">
            <a:extLst>
              <a:ext uri="{FF2B5EF4-FFF2-40B4-BE49-F238E27FC236}">
                <a16:creationId xmlns:a16="http://schemas.microsoft.com/office/drawing/2014/main" id="{34A5F378-086B-44D6-B8BE-69BD2808B6BE}"/>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46</a:t>
            </a:fld>
            <a:endParaRPr lang="ko-KR" altLang="en-US" dirty="0"/>
          </a:p>
        </p:txBody>
      </p:sp>
      <p:pic>
        <p:nvPicPr>
          <p:cNvPr id="6" name="Picture 5">
            <a:extLst>
              <a:ext uri="{FF2B5EF4-FFF2-40B4-BE49-F238E27FC236}">
                <a16:creationId xmlns:a16="http://schemas.microsoft.com/office/drawing/2014/main" id="{ABFC64F4-4766-4816-A2F5-A5CD776EE1CF}"/>
              </a:ext>
            </a:extLst>
          </p:cNvPr>
          <p:cNvPicPr>
            <a:picLocks noChangeAspect="1"/>
          </p:cNvPicPr>
          <p:nvPr/>
        </p:nvPicPr>
        <p:blipFill>
          <a:blip r:embed="rId2"/>
          <a:stretch>
            <a:fillRect/>
          </a:stretch>
        </p:blipFill>
        <p:spPr>
          <a:xfrm>
            <a:off x="1120533" y="2450173"/>
            <a:ext cx="6677747" cy="3637683"/>
          </a:xfrm>
          <a:prstGeom prst="rect">
            <a:avLst/>
          </a:prstGeom>
        </p:spPr>
      </p:pic>
    </p:spTree>
    <p:extLst>
      <p:ext uri="{BB962C8B-B14F-4D97-AF65-F5344CB8AC3E}">
        <p14:creationId xmlns:p14="http://schemas.microsoft.com/office/powerpoint/2010/main" val="3048481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DC60B6-4E0B-46D4-B8B6-6B09532B4E43}"/>
              </a:ext>
            </a:extLst>
          </p:cNvPr>
          <p:cNvSpPr>
            <a:spLocks noGrp="1"/>
          </p:cNvSpPr>
          <p:nvPr>
            <p:ph type="ctrTitle"/>
          </p:nvPr>
        </p:nvSpPr>
        <p:spPr/>
        <p:txBody>
          <a:bodyPr/>
          <a:lstStyle/>
          <a:p>
            <a:r>
              <a:rPr lang="en-US" dirty="0"/>
              <a:t>Cost of Cobalt and Lithium Batteries</a:t>
            </a:r>
            <a:endParaRPr lang="en-CH" dirty="0"/>
          </a:p>
        </p:txBody>
      </p:sp>
      <p:sp>
        <p:nvSpPr>
          <p:cNvPr id="2" name="Content Placeholder 1">
            <a:extLst>
              <a:ext uri="{FF2B5EF4-FFF2-40B4-BE49-F238E27FC236}">
                <a16:creationId xmlns:a16="http://schemas.microsoft.com/office/drawing/2014/main" id="{21B0B6D7-4D01-4DF0-A07E-DDBA4B545DE4}"/>
              </a:ext>
            </a:extLst>
          </p:cNvPr>
          <p:cNvSpPr>
            <a:spLocks noGrp="1"/>
          </p:cNvSpPr>
          <p:nvPr>
            <p:ph type="body" sz="quarter" idx="13"/>
          </p:nvPr>
        </p:nvSpPr>
        <p:spPr/>
        <p:txBody>
          <a:bodyPr>
            <a:normAutofit fontScale="92500"/>
          </a:bodyPr>
          <a:lstStyle/>
          <a:p>
            <a:r>
              <a:rPr lang="en-US" dirty="0"/>
              <a:t>This is the metal driving li-ion's high cost far more than lithium itself.</a:t>
            </a:r>
          </a:p>
          <a:p>
            <a:r>
              <a:rPr lang="en-US" dirty="0"/>
              <a:t>Cobalt acts as the negative cathode of a lithium battery and makes up a much larger portion of the battery by volume.</a:t>
            </a:r>
          </a:p>
          <a:p>
            <a:r>
              <a:rPr lang="en-US" dirty="0"/>
              <a:t>Cobalt is a lot harder to get than lithium.</a:t>
            </a:r>
          </a:p>
          <a:p>
            <a:r>
              <a:rPr lang="en-US" dirty="0"/>
              <a:t>This is because the metal is largely mined as a byproduct of other metal mining operations. Because of this, there are a limited number of mines that safely and reliably produce the metal.</a:t>
            </a:r>
          </a:p>
          <a:p>
            <a:r>
              <a:rPr lang="en-US" dirty="0"/>
              <a:t>That puts the world's supplies in a pretty risky position...</a:t>
            </a:r>
          </a:p>
          <a:p>
            <a:r>
              <a:rPr lang="en-US" dirty="0"/>
              <a:t>The vast majority of the world's cobalt supply comes from the Democratic Republic of Congo. Last year, the region produced 66,000 tons of cobalt. The next-largest producer, China, followed with just 7,700 tons for the year.</a:t>
            </a:r>
            <a:endParaRPr lang="en-CH" dirty="0"/>
          </a:p>
        </p:txBody>
      </p:sp>
      <p:sp>
        <p:nvSpPr>
          <p:cNvPr id="4" name="Slide Number Placeholder 3">
            <a:extLst>
              <a:ext uri="{FF2B5EF4-FFF2-40B4-BE49-F238E27FC236}">
                <a16:creationId xmlns:a16="http://schemas.microsoft.com/office/drawing/2014/main" id="{0D7866B0-11B7-49B3-BC1D-3352AB1175EB}"/>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47</a:t>
            </a:fld>
            <a:endParaRPr lang="ko-KR" altLang="en-US" dirty="0"/>
          </a:p>
        </p:txBody>
      </p:sp>
    </p:spTree>
    <p:extLst>
      <p:ext uri="{BB962C8B-B14F-4D97-AF65-F5344CB8AC3E}">
        <p14:creationId xmlns:p14="http://schemas.microsoft.com/office/powerpoint/2010/main" val="22843796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B6284E-6B1E-4DE4-A98E-0EB2768ECC11}"/>
              </a:ext>
            </a:extLst>
          </p:cNvPr>
          <p:cNvSpPr>
            <a:spLocks noGrp="1"/>
          </p:cNvSpPr>
          <p:nvPr>
            <p:ph type="ctrTitle"/>
          </p:nvPr>
        </p:nvSpPr>
        <p:spPr/>
        <p:txBody>
          <a:bodyPr/>
          <a:lstStyle/>
          <a:p>
            <a:r>
              <a:rPr lang="en-US" dirty="0"/>
              <a:t>Cost Trends</a:t>
            </a:r>
            <a:endParaRPr lang="en-CH" dirty="0"/>
          </a:p>
        </p:txBody>
      </p:sp>
      <p:sp>
        <p:nvSpPr>
          <p:cNvPr id="2" name="Content Placeholder 1">
            <a:extLst>
              <a:ext uri="{FF2B5EF4-FFF2-40B4-BE49-F238E27FC236}">
                <a16:creationId xmlns:a16="http://schemas.microsoft.com/office/drawing/2014/main" id="{CAAA4DAD-E8BD-4CEF-BF42-7CA1E78251EF}"/>
              </a:ext>
            </a:extLst>
          </p:cNvPr>
          <p:cNvSpPr>
            <a:spLocks noGrp="1"/>
          </p:cNvSpPr>
          <p:nvPr>
            <p:ph type="body" sz="quarter" idx="13"/>
          </p:nvPr>
        </p:nvSpPr>
        <p:spPr/>
        <p:txBody>
          <a:bodyPr/>
          <a:lstStyle/>
          <a:p>
            <a:r>
              <a:rPr lang="en-US" dirty="0"/>
              <a:t>Expect larger change in Flow Batteries than in Lithium. Note that in this slide the assumption is 4 MW and 16 MWH or 4 hours of storage.</a:t>
            </a:r>
          </a:p>
          <a:p>
            <a:endParaRPr lang="en-CH" dirty="0"/>
          </a:p>
        </p:txBody>
      </p:sp>
      <p:sp>
        <p:nvSpPr>
          <p:cNvPr id="4" name="Slide Number Placeholder 3">
            <a:extLst>
              <a:ext uri="{FF2B5EF4-FFF2-40B4-BE49-F238E27FC236}">
                <a16:creationId xmlns:a16="http://schemas.microsoft.com/office/drawing/2014/main" id="{9FE13520-6E0F-45B0-8673-7EFD21376D61}"/>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48</a:t>
            </a:fld>
            <a:endParaRPr lang="ko-KR" altLang="en-US" dirty="0"/>
          </a:p>
        </p:txBody>
      </p:sp>
      <p:pic>
        <p:nvPicPr>
          <p:cNvPr id="5" name="Picture 4">
            <a:extLst>
              <a:ext uri="{FF2B5EF4-FFF2-40B4-BE49-F238E27FC236}">
                <a16:creationId xmlns:a16="http://schemas.microsoft.com/office/drawing/2014/main" id="{D8244174-1683-4D47-96D6-6342E5B189B6}"/>
              </a:ext>
            </a:extLst>
          </p:cNvPr>
          <p:cNvPicPr>
            <a:picLocks noChangeAspect="1"/>
          </p:cNvPicPr>
          <p:nvPr/>
        </p:nvPicPr>
        <p:blipFill>
          <a:blip r:embed="rId2"/>
          <a:stretch>
            <a:fillRect/>
          </a:stretch>
        </p:blipFill>
        <p:spPr>
          <a:xfrm>
            <a:off x="1311879" y="2824068"/>
            <a:ext cx="5804914" cy="3020545"/>
          </a:xfrm>
          <a:prstGeom prst="rect">
            <a:avLst/>
          </a:prstGeom>
        </p:spPr>
      </p:pic>
    </p:spTree>
    <p:extLst>
      <p:ext uri="{BB962C8B-B14F-4D97-AF65-F5344CB8AC3E}">
        <p14:creationId xmlns:p14="http://schemas.microsoft.com/office/powerpoint/2010/main" val="26724009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D31DB9-B9C4-4929-B4D7-76D044E0994E}"/>
              </a:ext>
            </a:extLst>
          </p:cNvPr>
          <p:cNvSpPr>
            <a:spLocks noGrp="1"/>
          </p:cNvSpPr>
          <p:nvPr>
            <p:ph type="ctrTitle"/>
          </p:nvPr>
        </p:nvSpPr>
        <p:spPr/>
        <p:txBody>
          <a:bodyPr/>
          <a:lstStyle/>
          <a:p>
            <a:r>
              <a:rPr lang="en-US" dirty="0"/>
              <a:t>O&amp;M Costs</a:t>
            </a:r>
          </a:p>
        </p:txBody>
      </p:sp>
      <p:sp>
        <p:nvSpPr>
          <p:cNvPr id="2" name="Content Placeholder 1">
            <a:extLst>
              <a:ext uri="{FF2B5EF4-FFF2-40B4-BE49-F238E27FC236}">
                <a16:creationId xmlns:a16="http://schemas.microsoft.com/office/drawing/2014/main" id="{32DDB19E-72E1-4143-A0FC-AE3CEBE84558}"/>
              </a:ext>
            </a:extLst>
          </p:cNvPr>
          <p:cNvSpPr>
            <a:spLocks noGrp="1"/>
          </p:cNvSpPr>
          <p:nvPr>
            <p:ph type="body" sz="quarter" idx="13"/>
          </p:nvPr>
        </p:nvSpPr>
        <p:spPr/>
        <p:txBody>
          <a:bodyPr/>
          <a:lstStyle/>
          <a:p>
            <a:r>
              <a:rPr lang="en-US" dirty="0"/>
              <a:t>O&amp;M Costs from DOE. With cost per kW can compare to the solar O&amp;M. Careful with the variable cost per O&amp;M – the cost of one cycle or the cost across the year.</a:t>
            </a:r>
          </a:p>
          <a:p>
            <a:endParaRPr lang="en-US" dirty="0"/>
          </a:p>
        </p:txBody>
      </p:sp>
      <p:sp>
        <p:nvSpPr>
          <p:cNvPr id="4" name="Slide Number Placeholder 3">
            <a:extLst>
              <a:ext uri="{FF2B5EF4-FFF2-40B4-BE49-F238E27FC236}">
                <a16:creationId xmlns:a16="http://schemas.microsoft.com/office/drawing/2014/main" id="{21C5F600-603F-4AA2-B093-70CD4CB825E0}"/>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49</a:t>
            </a:fld>
            <a:endParaRPr lang="ko-KR" altLang="en-US" dirty="0"/>
          </a:p>
        </p:txBody>
      </p:sp>
      <p:pic>
        <p:nvPicPr>
          <p:cNvPr id="8" name="Picture 7">
            <a:extLst>
              <a:ext uri="{FF2B5EF4-FFF2-40B4-BE49-F238E27FC236}">
                <a16:creationId xmlns:a16="http://schemas.microsoft.com/office/drawing/2014/main" id="{52FFE796-D77D-45A4-B353-8497294A6341}"/>
              </a:ext>
            </a:extLst>
          </p:cNvPr>
          <p:cNvPicPr>
            <a:picLocks noChangeAspect="1"/>
          </p:cNvPicPr>
          <p:nvPr/>
        </p:nvPicPr>
        <p:blipFill>
          <a:blip r:embed="rId2"/>
          <a:stretch>
            <a:fillRect/>
          </a:stretch>
        </p:blipFill>
        <p:spPr>
          <a:xfrm>
            <a:off x="155464" y="3766529"/>
            <a:ext cx="8833072" cy="988715"/>
          </a:xfrm>
          <a:prstGeom prst="rect">
            <a:avLst/>
          </a:prstGeom>
        </p:spPr>
      </p:pic>
    </p:spTree>
    <p:extLst>
      <p:ext uri="{BB962C8B-B14F-4D97-AF65-F5344CB8AC3E}">
        <p14:creationId xmlns:p14="http://schemas.microsoft.com/office/powerpoint/2010/main" val="3471663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815144-7DAA-4C0C-803F-5EE44B6EAD2B}"/>
              </a:ext>
            </a:extLst>
          </p:cNvPr>
          <p:cNvSpPr>
            <a:spLocks noGrp="1"/>
          </p:cNvSpPr>
          <p:nvPr>
            <p:ph type="ctrTitle"/>
          </p:nvPr>
        </p:nvSpPr>
        <p:spPr/>
        <p:txBody>
          <a:bodyPr/>
          <a:lstStyle/>
          <a:p>
            <a:r>
              <a:rPr lang="en-US" dirty="0"/>
              <a:t>Battery Services (World Bank)</a:t>
            </a:r>
          </a:p>
        </p:txBody>
      </p:sp>
      <p:sp>
        <p:nvSpPr>
          <p:cNvPr id="2" name="Content Placeholder 1">
            <a:extLst>
              <a:ext uri="{FF2B5EF4-FFF2-40B4-BE49-F238E27FC236}">
                <a16:creationId xmlns:a16="http://schemas.microsoft.com/office/drawing/2014/main" id="{BD9A30DB-410B-4D53-9B5C-8772C89D8F29}"/>
              </a:ext>
            </a:extLst>
          </p:cNvPr>
          <p:cNvSpPr>
            <a:spLocks noGrp="1"/>
          </p:cNvSpPr>
          <p:nvPr>
            <p:ph type="body" sz="quarter" idx="13"/>
          </p:nvPr>
        </p:nvSpPr>
        <p:spPr>
          <a:xfrm>
            <a:off x="242609" y="1600200"/>
            <a:ext cx="8375930" cy="4205377"/>
          </a:xfrm>
        </p:spPr>
        <p:txBody>
          <a:bodyPr>
            <a:normAutofit fontScale="55000" lnSpcReduction="20000"/>
          </a:bodyPr>
          <a:lstStyle/>
          <a:p>
            <a:pPr algn="l"/>
            <a:r>
              <a:rPr lang="en-US" sz="3200" b="1" i="0" u="none" strike="noStrike" baseline="0" dirty="0">
                <a:latin typeface="CalisMTBol"/>
              </a:rPr>
              <a:t>Congestion management and deferral of network investments</a:t>
            </a:r>
            <a:r>
              <a:rPr lang="en-US" sz="3200" b="0" i="0" u="none" strike="noStrike" baseline="0" dirty="0">
                <a:latin typeface="CalisMTBol"/>
              </a:rPr>
              <a:t>: </a:t>
            </a:r>
            <a:r>
              <a:rPr lang="en-US" sz="3200" b="0" i="0" u="none" strike="noStrike" baseline="0" dirty="0">
                <a:latin typeface="CalistoMT"/>
              </a:rPr>
              <a:t>Batteries located near VRE resources can be useful in managing the loading of transmission lines by storing energy including surplus renewable energy, that cannot be otherwise transferred due to inadequate transfer capability and releasing them at a later period when the line is not fully loaded. Alternatively, batteries located near load centers may reduce the peak demand on transmission or distribution lines and may be useful in deferring network upgrades including both transformer and line upgrades that would otherwise be needed.</a:t>
            </a:r>
          </a:p>
          <a:p>
            <a:pPr algn="l"/>
            <a:r>
              <a:rPr lang="en-US" sz="3200" b="1" i="0" u="none" strike="noStrike" baseline="0" dirty="0">
                <a:latin typeface="CalisMTBol"/>
              </a:rPr>
              <a:t>Provision of ancillary services</a:t>
            </a:r>
            <a:r>
              <a:rPr lang="en-US" sz="3200" b="0" i="0" u="none" strike="noStrike" baseline="0" dirty="0">
                <a:latin typeface="CalisMTBol"/>
              </a:rPr>
              <a:t>, </a:t>
            </a:r>
            <a:r>
              <a:rPr lang="en-US" sz="3200" b="0" i="0" u="none" strike="noStrike" baseline="0" dirty="0">
                <a:latin typeface="CalistoMT"/>
              </a:rPr>
              <a:t>which include frequency control, and the provision of operating reserves (spinning and non-spinning)</a:t>
            </a:r>
            <a:r>
              <a:rPr lang="en-US" sz="3200" b="0" i="0" u="none" strike="noStrike" baseline="0" dirty="0">
                <a:latin typeface="CalisMTBol"/>
              </a:rPr>
              <a:t>. </a:t>
            </a:r>
            <a:r>
              <a:rPr lang="en-US" sz="3200" b="0" i="0" u="none" strike="noStrike" baseline="0" dirty="0">
                <a:latin typeface="CalistoMT"/>
              </a:rPr>
              <a:t>Note: some newer service like ramping discussed above may be classified as ancillary services</a:t>
            </a:r>
            <a:r>
              <a:rPr lang="en-US" sz="3200" b="0" i="0" u="none" strike="noStrike" baseline="0" dirty="0">
                <a:latin typeface="CalisMTBol"/>
              </a:rPr>
              <a:t>.</a:t>
            </a:r>
          </a:p>
          <a:p>
            <a:r>
              <a:rPr lang="en-US" sz="3200" b="1" i="0" u="none" strike="noStrike" baseline="0" dirty="0">
                <a:latin typeface="CalisMTBol"/>
              </a:rPr>
              <a:t>Smoothing and ramping </a:t>
            </a:r>
            <a:r>
              <a:rPr lang="en-US" sz="3200" b="0" i="0" u="none" strike="noStrike" baseline="0" dirty="0">
                <a:latin typeface="CalisMTBol"/>
              </a:rPr>
              <a:t>– </a:t>
            </a:r>
            <a:r>
              <a:rPr lang="en-US" sz="3200" b="0" i="0" u="none" strike="noStrike" baseline="0" dirty="0">
                <a:latin typeface="CalistoMT"/>
              </a:rPr>
              <a:t>both use the same principle as load shifting, but for smoothing is at much shorter time intervals (typically seconds to minutes) due variations in output of wind (due wind speed variations on these timescales) or PV (e.g. due to cloud cover or rain). For this application BESS may undergo perhaps hundreds of partial cycles a day – and consequently may requires different battery performance (or possibly technology). </a:t>
            </a:r>
          </a:p>
          <a:p>
            <a:pPr algn="l"/>
            <a:endParaRPr lang="en-US" dirty="0"/>
          </a:p>
          <a:p>
            <a:pPr algn="l"/>
            <a:endParaRPr lang="en-US" dirty="0"/>
          </a:p>
        </p:txBody>
      </p:sp>
      <p:sp>
        <p:nvSpPr>
          <p:cNvPr id="4" name="Slide Number Placeholder 3">
            <a:extLst>
              <a:ext uri="{FF2B5EF4-FFF2-40B4-BE49-F238E27FC236}">
                <a16:creationId xmlns:a16="http://schemas.microsoft.com/office/drawing/2014/main" id="{EDC2B078-6EE1-411F-8549-DF006EBB11A1}"/>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5</a:t>
            </a:fld>
            <a:endParaRPr lang="ko-KR" altLang="en-US" dirty="0"/>
          </a:p>
        </p:txBody>
      </p:sp>
    </p:spTree>
    <p:extLst>
      <p:ext uri="{BB962C8B-B14F-4D97-AF65-F5344CB8AC3E}">
        <p14:creationId xmlns:p14="http://schemas.microsoft.com/office/powerpoint/2010/main" val="23355722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34A8A-B437-441C-15B2-C619DEA25D96}"/>
              </a:ext>
            </a:extLst>
          </p:cNvPr>
          <p:cNvSpPr>
            <a:spLocks noGrp="1"/>
          </p:cNvSpPr>
          <p:nvPr>
            <p:ph type="ctrTitle"/>
          </p:nvPr>
        </p:nvSpPr>
        <p:spPr/>
        <p:txBody>
          <a:bodyPr/>
          <a:lstStyle/>
          <a:p>
            <a:r>
              <a:rPr lang="en-US" dirty="0"/>
              <a:t>O&amp;M Cost</a:t>
            </a:r>
          </a:p>
        </p:txBody>
      </p:sp>
      <p:sp>
        <p:nvSpPr>
          <p:cNvPr id="3" name="Text Placeholder 2">
            <a:extLst>
              <a:ext uri="{FF2B5EF4-FFF2-40B4-BE49-F238E27FC236}">
                <a16:creationId xmlns:a16="http://schemas.microsoft.com/office/drawing/2014/main" id="{A4A7901C-6974-1654-A7C5-E43579EB4FA4}"/>
              </a:ext>
            </a:extLst>
          </p:cNvPr>
          <p:cNvSpPr>
            <a:spLocks noGrp="1"/>
          </p:cNvSpPr>
          <p:nvPr>
            <p:ph type="body" sz="quarter" idx="13"/>
          </p:nvPr>
        </p:nvSpPr>
        <p:spPr/>
        <p:txBody>
          <a:bodyPr/>
          <a:lstStyle/>
          <a:p>
            <a:r>
              <a:rPr lang="en-US" dirty="0"/>
              <a:t>O&amp;M cost 1.06% of total </a:t>
            </a:r>
            <a:r>
              <a:rPr lang="en-US"/>
              <a:t>capital expenditure</a:t>
            </a:r>
            <a:endParaRPr lang="en-US" dirty="0"/>
          </a:p>
        </p:txBody>
      </p:sp>
      <p:pic>
        <p:nvPicPr>
          <p:cNvPr id="5" name="Picture 4">
            <a:extLst>
              <a:ext uri="{FF2B5EF4-FFF2-40B4-BE49-F238E27FC236}">
                <a16:creationId xmlns:a16="http://schemas.microsoft.com/office/drawing/2014/main" id="{ABC2EE31-8CC0-8D6A-EBBA-6C3EEA118889}"/>
              </a:ext>
            </a:extLst>
          </p:cNvPr>
          <p:cNvPicPr>
            <a:picLocks noChangeAspect="1"/>
          </p:cNvPicPr>
          <p:nvPr/>
        </p:nvPicPr>
        <p:blipFill>
          <a:blip r:embed="rId2"/>
          <a:stretch>
            <a:fillRect/>
          </a:stretch>
        </p:blipFill>
        <p:spPr>
          <a:xfrm>
            <a:off x="502751" y="2416809"/>
            <a:ext cx="8384875" cy="3591766"/>
          </a:xfrm>
          <a:prstGeom prst="rect">
            <a:avLst/>
          </a:prstGeom>
        </p:spPr>
      </p:pic>
    </p:spTree>
    <p:extLst>
      <p:ext uri="{BB962C8B-B14F-4D97-AF65-F5344CB8AC3E}">
        <p14:creationId xmlns:p14="http://schemas.microsoft.com/office/powerpoint/2010/main" val="40213290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1A2E81-EE11-4E97-994A-B7F92BF8BE62}"/>
              </a:ext>
            </a:extLst>
          </p:cNvPr>
          <p:cNvSpPr>
            <a:spLocks noGrp="1"/>
          </p:cNvSpPr>
          <p:nvPr>
            <p:ph type="ctrTitle"/>
          </p:nvPr>
        </p:nvSpPr>
        <p:spPr/>
        <p:txBody>
          <a:bodyPr/>
          <a:lstStyle/>
          <a:p>
            <a:r>
              <a:rPr lang="en-US" dirty="0"/>
              <a:t>Cost from Lazard</a:t>
            </a:r>
          </a:p>
        </p:txBody>
      </p:sp>
      <p:sp>
        <p:nvSpPr>
          <p:cNvPr id="4" name="Slide Number Placeholder 3">
            <a:extLst>
              <a:ext uri="{FF2B5EF4-FFF2-40B4-BE49-F238E27FC236}">
                <a16:creationId xmlns:a16="http://schemas.microsoft.com/office/drawing/2014/main" id="{AE9C7AF8-2C85-4ED4-961D-6A8D88614036}"/>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51</a:t>
            </a:fld>
            <a:endParaRPr lang="ko-KR" altLang="en-US" dirty="0"/>
          </a:p>
        </p:txBody>
      </p:sp>
      <p:pic>
        <p:nvPicPr>
          <p:cNvPr id="6" name="Content Placeholder 5">
            <a:extLst>
              <a:ext uri="{FF2B5EF4-FFF2-40B4-BE49-F238E27FC236}">
                <a16:creationId xmlns:a16="http://schemas.microsoft.com/office/drawing/2014/main" id="{E0B743EF-64BB-47D0-805D-19FA284FE2DF}"/>
              </a:ext>
            </a:extLst>
          </p:cNvPr>
          <p:cNvPicPr>
            <a:picLocks noGrp="1" noChangeAspect="1"/>
          </p:cNvPicPr>
          <p:nvPr>
            <p:ph idx="4294967295"/>
          </p:nvPr>
        </p:nvPicPr>
        <p:blipFill>
          <a:blip r:embed="rId2"/>
          <a:stretch>
            <a:fillRect/>
          </a:stretch>
        </p:blipFill>
        <p:spPr>
          <a:xfrm>
            <a:off x="405442" y="1405302"/>
            <a:ext cx="8126083" cy="4682554"/>
          </a:xfrm>
        </p:spPr>
      </p:pic>
      <p:sp>
        <p:nvSpPr>
          <p:cNvPr id="7" name="TextBox 6">
            <a:extLst>
              <a:ext uri="{FF2B5EF4-FFF2-40B4-BE49-F238E27FC236}">
                <a16:creationId xmlns:a16="http://schemas.microsoft.com/office/drawing/2014/main" id="{B2E2A4D7-D3C9-4448-986C-B3D5D5276D54}"/>
              </a:ext>
            </a:extLst>
          </p:cNvPr>
          <p:cNvSpPr txBox="1"/>
          <p:nvPr/>
        </p:nvSpPr>
        <p:spPr>
          <a:xfrm>
            <a:off x="4348480" y="3407836"/>
            <a:ext cx="3271520" cy="379146"/>
          </a:xfrm>
          <a:prstGeom prst="rect">
            <a:avLst/>
          </a:prstGeom>
          <a:solidFill>
            <a:srgbClr val="FFFF00"/>
          </a:solidFill>
        </p:spPr>
        <p:txBody>
          <a:bodyPr wrap="square" rtlCol="0">
            <a:spAutoFit/>
          </a:bodyPr>
          <a:lstStyle/>
          <a:p>
            <a:r>
              <a:rPr lang="en-US" dirty="0"/>
              <a:t>Somewhere around 1.3%</a:t>
            </a:r>
          </a:p>
        </p:txBody>
      </p:sp>
    </p:spTree>
    <p:extLst>
      <p:ext uri="{BB962C8B-B14F-4D97-AF65-F5344CB8AC3E}">
        <p14:creationId xmlns:p14="http://schemas.microsoft.com/office/powerpoint/2010/main" val="9347996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642877-87B1-4CAA-B051-6B1A293D3D98}"/>
              </a:ext>
            </a:extLst>
          </p:cNvPr>
          <p:cNvSpPr>
            <a:spLocks noGrp="1"/>
          </p:cNvSpPr>
          <p:nvPr>
            <p:ph type="ctrTitle"/>
          </p:nvPr>
        </p:nvSpPr>
        <p:spPr/>
        <p:txBody>
          <a:bodyPr/>
          <a:lstStyle/>
          <a:p>
            <a:r>
              <a:rPr lang="en-US" dirty="0"/>
              <a:t>O&amp;M Cost Continued</a:t>
            </a:r>
          </a:p>
        </p:txBody>
      </p:sp>
      <p:sp>
        <p:nvSpPr>
          <p:cNvPr id="2" name="Text Placeholder 1">
            <a:extLst>
              <a:ext uri="{FF2B5EF4-FFF2-40B4-BE49-F238E27FC236}">
                <a16:creationId xmlns:a16="http://schemas.microsoft.com/office/drawing/2014/main" id="{49F38595-7C36-4194-BB6D-ADE0318F1E55}"/>
              </a:ext>
            </a:extLst>
          </p:cNvPr>
          <p:cNvSpPr>
            <a:spLocks noGrp="1"/>
          </p:cNvSpPr>
          <p:nvPr>
            <p:ph type="body" sz="quarter" idx="13"/>
          </p:nvPr>
        </p:nvSpPr>
        <p:spPr/>
        <p:txBody>
          <a:bodyPr/>
          <a:lstStyle/>
          <a:p>
            <a:endParaRPr lang="en-US" dirty="0"/>
          </a:p>
        </p:txBody>
      </p:sp>
      <p:sp>
        <p:nvSpPr>
          <p:cNvPr id="4" name="Slide Number Placeholder 3">
            <a:extLst>
              <a:ext uri="{FF2B5EF4-FFF2-40B4-BE49-F238E27FC236}">
                <a16:creationId xmlns:a16="http://schemas.microsoft.com/office/drawing/2014/main" id="{5AFA68D0-2BBF-4680-A0AB-46765C790BAE}"/>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52</a:t>
            </a:fld>
            <a:endParaRPr lang="ko-KR" altLang="en-US" dirty="0"/>
          </a:p>
        </p:txBody>
      </p:sp>
      <p:pic>
        <p:nvPicPr>
          <p:cNvPr id="6" name="Content Placeholder 5">
            <a:extLst>
              <a:ext uri="{FF2B5EF4-FFF2-40B4-BE49-F238E27FC236}">
                <a16:creationId xmlns:a16="http://schemas.microsoft.com/office/drawing/2014/main" id="{BCE2D636-D4BD-4439-A679-B136E5960936}"/>
              </a:ext>
            </a:extLst>
          </p:cNvPr>
          <p:cNvPicPr>
            <a:picLocks noGrp="1" noChangeAspect="1"/>
          </p:cNvPicPr>
          <p:nvPr>
            <p:ph idx="4294967295"/>
          </p:nvPr>
        </p:nvPicPr>
        <p:blipFill>
          <a:blip r:embed="rId2"/>
          <a:stretch>
            <a:fillRect/>
          </a:stretch>
        </p:blipFill>
        <p:spPr>
          <a:xfrm>
            <a:off x="112144" y="1420363"/>
            <a:ext cx="8421688" cy="4356100"/>
          </a:xfrm>
        </p:spPr>
      </p:pic>
    </p:spTree>
    <p:extLst>
      <p:ext uri="{BB962C8B-B14F-4D97-AF65-F5344CB8AC3E}">
        <p14:creationId xmlns:p14="http://schemas.microsoft.com/office/powerpoint/2010/main" val="38760234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CD685F-19DB-413A-9E5D-DC765FDB1758}"/>
              </a:ext>
            </a:extLst>
          </p:cNvPr>
          <p:cNvSpPr>
            <a:spLocks noGrp="1"/>
          </p:cNvSpPr>
          <p:nvPr>
            <p:ph type="ctrTitle"/>
          </p:nvPr>
        </p:nvSpPr>
        <p:spPr/>
        <p:txBody>
          <a:bodyPr/>
          <a:lstStyle/>
          <a:p>
            <a:r>
              <a:rPr lang="en-US" dirty="0"/>
              <a:t>Cost Targets for Flow Batteries</a:t>
            </a:r>
            <a:endParaRPr lang="en-CH" dirty="0"/>
          </a:p>
        </p:txBody>
      </p:sp>
      <p:sp>
        <p:nvSpPr>
          <p:cNvPr id="2" name="Content Placeholder 1">
            <a:extLst>
              <a:ext uri="{FF2B5EF4-FFF2-40B4-BE49-F238E27FC236}">
                <a16:creationId xmlns:a16="http://schemas.microsoft.com/office/drawing/2014/main" id="{FAADBE74-F1D8-40A7-9BE9-FB202FDE73BE}"/>
              </a:ext>
            </a:extLst>
          </p:cNvPr>
          <p:cNvSpPr>
            <a:spLocks noGrp="1"/>
          </p:cNvSpPr>
          <p:nvPr>
            <p:ph type="body" sz="quarter" idx="13"/>
          </p:nvPr>
        </p:nvSpPr>
        <p:spPr/>
        <p:txBody>
          <a:bodyPr>
            <a:normAutofit/>
          </a:bodyPr>
          <a:lstStyle/>
          <a:p>
            <a:r>
              <a:rPr lang="en-US" dirty="0"/>
              <a:t>Capital costs for Flow Batteries are expected to be broadly similar to lithium-ion costs over the long term and at similar scale. </a:t>
            </a:r>
          </a:p>
          <a:p>
            <a:r>
              <a:rPr lang="en-US" dirty="0"/>
              <a:t>Most flow battery companies have $100 / kwh capital cost as a target in their minds or one that they’ve publicly talked about. (ARPA-E has used $100 / kwh as a target.) </a:t>
            </a:r>
          </a:p>
          <a:p>
            <a:r>
              <a:rPr lang="en-US" dirty="0"/>
              <a:t>Because a flow battery or compressed air system lasts for so many more cycles, the overall cost of electricity is likely to be many times lower.</a:t>
            </a:r>
            <a:endParaRPr lang="en-CH" dirty="0"/>
          </a:p>
        </p:txBody>
      </p:sp>
      <p:sp>
        <p:nvSpPr>
          <p:cNvPr id="4" name="Slide Number Placeholder 3">
            <a:extLst>
              <a:ext uri="{FF2B5EF4-FFF2-40B4-BE49-F238E27FC236}">
                <a16:creationId xmlns:a16="http://schemas.microsoft.com/office/drawing/2014/main" id="{029C60AE-2688-45DD-89FE-364B16FFCBF6}"/>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53</a:t>
            </a:fld>
            <a:endParaRPr lang="ko-KR" altLang="en-US" dirty="0"/>
          </a:p>
        </p:txBody>
      </p:sp>
    </p:spTree>
    <p:extLst>
      <p:ext uri="{BB962C8B-B14F-4D97-AF65-F5344CB8AC3E}">
        <p14:creationId xmlns:p14="http://schemas.microsoft.com/office/powerpoint/2010/main" val="35877678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528BA-C31F-4552-9A9F-9BB079BB1C9D}"/>
              </a:ext>
            </a:extLst>
          </p:cNvPr>
          <p:cNvSpPr>
            <a:spLocks noGrp="1"/>
          </p:cNvSpPr>
          <p:nvPr>
            <p:ph type="ctrTitle"/>
          </p:nvPr>
        </p:nvSpPr>
        <p:spPr/>
        <p:txBody>
          <a:bodyPr/>
          <a:lstStyle/>
          <a:p>
            <a:r>
              <a:rPr lang="en-US" dirty="0"/>
              <a:t>Characteristic Number 2</a:t>
            </a:r>
            <a:br>
              <a:rPr lang="en-US" dirty="0"/>
            </a:br>
            <a:r>
              <a:rPr lang="en-US" dirty="0"/>
              <a:t>Operating Life</a:t>
            </a:r>
          </a:p>
        </p:txBody>
      </p:sp>
    </p:spTree>
    <p:extLst>
      <p:ext uri="{BB962C8B-B14F-4D97-AF65-F5344CB8AC3E}">
        <p14:creationId xmlns:p14="http://schemas.microsoft.com/office/powerpoint/2010/main" val="4615382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76B43A-D044-4486-90C4-CCE539107789}"/>
              </a:ext>
            </a:extLst>
          </p:cNvPr>
          <p:cNvSpPr>
            <a:spLocks noGrp="1"/>
          </p:cNvSpPr>
          <p:nvPr>
            <p:ph type="ctrTitle"/>
          </p:nvPr>
        </p:nvSpPr>
        <p:spPr/>
        <p:txBody>
          <a:bodyPr/>
          <a:lstStyle/>
          <a:p>
            <a:r>
              <a:rPr lang="en-US" dirty="0"/>
              <a:t>Life and Discharges</a:t>
            </a:r>
            <a:endParaRPr lang="en-CH" dirty="0"/>
          </a:p>
        </p:txBody>
      </p:sp>
      <p:sp>
        <p:nvSpPr>
          <p:cNvPr id="4" name="Content Placeholder 3">
            <a:extLst>
              <a:ext uri="{FF2B5EF4-FFF2-40B4-BE49-F238E27FC236}">
                <a16:creationId xmlns:a16="http://schemas.microsoft.com/office/drawing/2014/main" id="{3B6B7D09-D340-4C5A-A304-655E19A1700A}"/>
              </a:ext>
            </a:extLst>
          </p:cNvPr>
          <p:cNvSpPr>
            <a:spLocks noGrp="1"/>
          </p:cNvSpPr>
          <p:nvPr>
            <p:ph type="body" sz="quarter" idx="13"/>
          </p:nvPr>
        </p:nvSpPr>
        <p:spPr/>
        <p:txBody>
          <a:bodyPr>
            <a:normAutofit/>
          </a:bodyPr>
          <a:lstStyle/>
          <a:p>
            <a:r>
              <a:rPr lang="en-US" dirty="0"/>
              <a:t>The lithium-ion battery works on ion movement between the positive and negative electrodes. </a:t>
            </a:r>
          </a:p>
          <a:p>
            <a:r>
              <a:rPr lang="en-US" dirty="0"/>
              <a:t>In theory such a mechanism should work forever. </a:t>
            </a:r>
          </a:p>
          <a:p>
            <a:r>
              <a:rPr lang="en-US" dirty="0"/>
              <a:t>Cycling, elevated temperature and aging decrease the performance over time.</a:t>
            </a:r>
          </a:p>
        </p:txBody>
      </p:sp>
    </p:spTree>
    <p:extLst>
      <p:ext uri="{BB962C8B-B14F-4D97-AF65-F5344CB8AC3E}">
        <p14:creationId xmlns:p14="http://schemas.microsoft.com/office/powerpoint/2010/main" val="11605648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47BBD8-3251-46DD-A38E-DA069CB02FC1}"/>
              </a:ext>
            </a:extLst>
          </p:cNvPr>
          <p:cNvSpPr>
            <a:spLocks noGrp="1"/>
          </p:cNvSpPr>
          <p:nvPr>
            <p:ph type="ctrTitle"/>
          </p:nvPr>
        </p:nvSpPr>
        <p:spPr/>
        <p:txBody>
          <a:bodyPr/>
          <a:lstStyle/>
          <a:p>
            <a:r>
              <a:rPr lang="en-US" dirty="0"/>
              <a:t>Battery Life and Lifetime Warranty </a:t>
            </a:r>
          </a:p>
        </p:txBody>
      </p:sp>
      <p:sp>
        <p:nvSpPr>
          <p:cNvPr id="2" name="Content Placeholder 1">
            <a:extLst>
              <a:ext uri="{FF2B5EF4-FFF2-40B4-BE49-F238E27FC236}">
                <a16:creationId xmlns:a16="http://schemas.microsoft.com/office/drawing/2014/main" id="{8CB4B339-3230-43F2-B621-CE2E795696F9}"/>
              </a:ext>
            </a:extLst>
          </p:cNvPr>
          <p:cNvSpPr>
            <a:spLocks noGrp="1"/>
          </p:cNvSpPr>
          <p:nvPr>
            <p:ph type="body" sz="quarter" idx="13"/>
          </p:nvPr>
        </p:nvSpPr>
        <p:spPr/>
        <p:txBody>
          <a:bodyPr/>
          <a:lstStyle/>
          <a:p>
            <a:pPr marL="0" indent="0">
              <a:buNone/>
            </a:pPr>
            <a:r>
              <a:rPr lang="en-US" dirty="0"/>
              <a:t> </a:t>
            </a:r>
          </a:p>
        </p:txBody>
      </p:sp>
      <p:sp>
        <p:nvSpPr>
          <p:cNvPr id="4" name="Slide Number Placeholder 3">
            <a:extLst>
              <a:ext uri="{FF2B5EF4-FFF2-40B4-BE49-F238E27FC236}">
                <a16:creationId xmlns:a16="http://schemas.microsoft.com/office/drawing/2014/main" id="{6E398E17-C476-4E73-A0EF-441704FC1744}"/>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56</a:t>
            </a:fld>
            <a:endParaRPr lang="ko-KR" altLang="en-US" dirty="0"/>
          </a:p>
        </p:txBody>
      </p:sp>
      <p:pic>
        <p:nvPicPr>
          <p:cNvPr id="6" name="Picture 5">
            <a:extLst>
              <a:ext uri="{FF2B5EF4-FFF2-40B4-BE49-F238E27FC236}">
                <a16:creationId xmlns:a16="http://schemas.microsoft.com/office/drawing/2014/main" id="{DC2385A6-6829-4821-8902-D21F806FF850}"/>
              </a:ext>
            </a:extLst>
          </p:cNvPr>
          <p:cNvPicPr>
            <a:picLocks noChangeAspect="1"/>
          </p:cNvPicPr>
          <p:nvPr/>
        </p:nvPicPr>
        <p:blipFill>
          <a:blip r:embed="rId2"/>
          <a:stretch>
            <a:fillRect/>
          </a:stretch>
        </p:blipFill>
        <p:spPr>
          <a:xfrm>
            <a:off x="960562" y="1429990"/>
            <a:ext cx="7213600" cy="4444934"/>
          </a:xfrm>
          <a:prstGeom prst="rect">
            <a:avLst/>
          </a:prstGeom>
        </p:spPr>
      </p:pic>
    </p:spTree>
    <p:extLst>
      <p:ext uri="{BB962C8B-B14F-4D97-AF65-F5344CB8AC3E}">
        <p14:creationId xmlns:p14="http://schemas.microsoft.com/office/powerpoint/2010/main" val="22130182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90ECC0-4830-4246-8BB3-CFACA43B674D}"/>
              </a:ext>
            </a:extLst>
          </p:cNvPr>
          <p:cNvSpPr>
            <a:spLocks noGrp="1"/>
          </p:cNvSpPr>
          <p:nvPr>
            <p:ph type="ctrTitle"/>
          </p:nvPr>
        </p:nvSpPr>
        <p:spPr/>
        <p:txBody>
          <a:bodyPr/>
          <a:lstStyle/>
          <a:p>
            <a:r>
              <a:rPr lang="en-US" dirty="0"/>
              <a:t>Degradation and Life</a:t>
            </a:r>
          </a:p>
        </p:txBody>
      </p:sp>
      <p:sp>
        <p:nvSpPr>
          <p:cNvPr id="2" name="Content Placeholder 1">
            <a:extLst>
              <a:ext uri="{FF2B5EF4-FFF2-40B4-BE49-F238E27FC236}">
                <a16:creationId xmlns:a16="http://schemas.microsoft.com/office/drawing/2014/main" id="{E801818D-F38B-48CF-A8E1-D5D5C62D53F6}"/>
              </a:ext>
            </a:extLst>
          </p:cNvPr>
          <p:cNvSpPr>
            <a:spLocks noGrp="1"/>
          </p:cNvSpPr>
          <p:nvPr>
            <p:ph type="body" sz="quarter" idx="13"/>
          </p:nvPr>
        </p:nvSpPr>
        <p:spPr/>
        <p:txBody>
          <a:bodyPr/>
          <a:lstStyle/>
          <a:p>
            <a:r>
              <a:rPr lang="en-US" dirty="0"/>
              <a:t>Can compute that annual degradation from this table.</a:t>
            </a:r>
          </a:p>
          <a:p>
            <a:endParaRPr lang="en-US" dirty="0"/>
          </a:p>
          <a:p>
            <a:endParaRPr lang="en-US" dirty="0"/>
          </a:p>
        </p:txBody>
      </p:sp>
      <p:sp>
        <p:nvSpPr>
          <p:cNvPr id="4" name="Slide Number Placeholder 3">
            <a:extLst>
              <a:ext uri="{FF2B5EF4-FFF2-40B4-BE49-F238E27FC236}">
                <a16:creationId xmlns:a16="http://schemas.microsoft.com/office/drawing/2014/main" id="{7EC0D7D5-779B-4FD1-98B3-0D947D35CEED}"/>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57</a:t>
            </a:fld>
            <a:endParaRPr lang="ko-KR" altLang="en-US" dirty="0"/>
          </a:p>
        </p:txBody>
      </p:sp>
      <p:pic>
        <p:nvPicPr>
          <p:cNvPr id="5" name="Picture 4">
            <a:extLst>
              <a:ext uri="{FF2B5EF4-FFF2-40B4-BE49-F238E27FC236}">
                <a16:creationId xmlns:a16="http://schemas.microsoft.com/office/drawing/2014/main" id="{722B50EA-159A-48A3-9544-8F90C2D72E51}"/>
              </a:ext>
            </a:extLst>
          </p:cNvPr>
          <p:cNvPicPr>
            <a:picLocks noChangeAspect="1"/>
          </p:cNvPicPr>
          <p:nvPr/>
        </p:nvPicPr>
        <p:blipFill>
          <a:blip r:embed="rId2"/>
          <a:stretch>
            <a:fillRect/>
          </a:stretch>
        </p:blipFill>
        <p:spPr>
          <a:xfrm>
            <a:off x="1541718" y="2106915"/>
            <a:ext cx="5716707" cy="3980941"/>
          </a:xfrm>
          <a:prstGeom prst="rect">
            <a:avLst/>
          </a:prstGeom>
        </p:spPr>
      </p:pic>
    </p:spTree>
    <p:extLst>
      <p:ext uri="{BB962C8B-B14F-4D97-AF65-F5344CB8AC3E}">
        <p14:creationId xmlns:p14="http://schemas.microsoft.com/office/powerpoint/2010/main" val="4157712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3B3AC-37DA-4C86-B456-FB3A7809DD42}"/>
              </a:ext>
            </a:extLst>
          </p:cNvPr>
          <p:cNvSpPr>
            <a:spLocks noGrp="1"/>
          </p:cNvSpPr>
          <p:nvPr>
            <p:ph type="ctrTitle"/>
          </p:nvPr>
        </p:nvSpPr>
        <p:spPr/>
        <p:txBody>
          <a:bodyPr/>
          <a:lstStyle/>
          <a:p>
            <a:r>
              <a:rPr lang="en-US" dirty="0"/>
              <a:t>Battery Life of Laptop</a:t>
            </a:r>
          </a:p>
        </p:txBody>
      </p:sp>
      <p:sp>
        <p:nvSpPr>
          <p:cNvPr id="3" name="Text Placeholder 2">
            <a:extLst>
              <a:ext uri="{FF2B5EF4-FFF2-40B4-BE49-F238E27FC236}">
                <a16:creationId xmlns:a16="http://schemas.microsoft.com/office/drawing/2014/main" id="{02C53F27-3DCE-420E-846A-2A81F051A463}"/>
              </a:ext>
            </a:extLst>
          </p:cNvPr>
          <p:cNvSpPr>
            <a:spLocks noGrp="1"/>
          </p:cNvSpPr>
          <p:nvPr>
            <p:ph type="body" sz="quarter" idx="13"/>
          </p:nvPr>
        </p:nvSpPr>
        <p:spPr/>
        <p:txBody>
          <a:bodyPr>
            <a:normAutofit fontScale="85000" lnSpcReduction="20000"/>
          </a:bodyPr>
          <a:lstStyle/>
          <a:p>
            <a:pPr algn="l"/>
            <a:r>
              <a:rPr lang="en-US" b="1" i="0" dirty="0">
                <a:solidFill>
                  <a:srgbClr val="000000"/>
                </a:solidFill>
                <a:effectLst/>
                <a:latin typeface="HP Simplified"/>
              </a:rPr>
              <a:t>The battery doesn’t hold a charge</a:t>
            </a:r>
          </a:p>
          <a:p>
            <a:pPr algn="l"/>
            <a:r>
              <a:rPr lang="en-US" b="0" i="0" dirty="0">
                <a:solidFill>
                  <a:srgbClr val="000000"/>
                </a:solidFill>
                <a:effectLst/>
                <a:latin typeface="HP Simplified"/>
              </a:rPr>
              <a:t>On average, a </a:t>
            </a:r>
            <a:r>
              <a:rPr lang="en-US" b="0" i="0" u="none" strike="noStrike" dirty="0">
                <a:solidFill>
                  <a:srgbClr val="000000"/>
                </a:solidFill>
                <a:effectLst/>
                <a:latin typeface="HP Simplified"/>
                <a:hlinkClick r:id="rId2"/>
              </a:rPr>
              <a:t>laptop battery</a:t>
            </a:r>
            <a:r>
              <a:rPr lang="en-US" b="0" i="0" dirty="0">
                <a:solidFill>
                  <a:srgbClr val="000000"/>
                </a:solidFill>
                <a:effectLst/>
                <a:latin typeface="HP Simplified"/>
              </a:rPr>
              <a:t> has a lifespan of between two and four years (around 1,000 full charges). Total lifespan depends on the battery type, how you treat the computer, and how often you use your laptop. Additionally, using demanding software programs, your computer reaching high temperatures, or long periods of non-use can cause the battery to lose capacity more quickly.</a:t>
            </a:r>
          </a:p>
          <a:p>
            <a:pPr algn="l"/>
            <a:r>
              <a:rPr lang="en-US" b="0" i="0" dirty="0">
                <a:solidFill>
                  <a:srgbClr val="000000"/>
                </a:solidFill>
                <a:effectLst/>
                <a:latin typeface="HP Simplified"/>
              </a:rPr>
              <a:t>Batteries slowly degrade over time and with each charge-recharge cycle. To combat this, </a:t>
            </a:r>
            <a:r>
              <a:rPr lang="en-US" b="0" i="0" u="none" strike="noStrike" dirty="0">
                <a:solidFill>
                  <a:srgbClr val="000000"/>
                </a:solidFill>
                <a:effectLst/>
                <a:latin typeface="HP Simplified"/>
                <a:hlinkClick r:id="rId3"/>
              </a:rPr>
              <a:t>HP laptops</a:t>
            </a:r>
            <a:r>
              <a:rPr lang="en-US" b="0" i="0" dirty="0">
                <a:solidFill>
                  <a:srgbClr val="000000"/>
                </a:solidFill>
                <a:effectLst/>
                <a:latin typeface="HP Simplified"/>
              </a:rPr>
              <a:t> are designed to discharge a small amount of power after fully charging. The battery starts to charge again when the charge drops to 95%.</a:t>
            </a:r>
          </a:p>
          <a:p>
            <a:pPr algn="l"/>
            <a:r>
              <a:rPr lang="en-US" b="0" i="0" dirty="0">
                <a:solidFill>
                  <a:srgbClr val="000000"/>
                </a:solidFill>
                <a:effectLst/>
                <a:latin typeface="HP Simplified"/>
              </a:rPr>
              <a:t>Also, factors like display brightness, backlit keyboard, processing speed, and using external storage can have an impact on how long your charge lasts in the long term. Some users will even find that after a few years, their laptops no longer hold a charge at all.</a:t>
            </a:r>
          </a:p>
          <a:p>
            <a:pPr algn="l"/>
            <a:r>
              <a:rPr lang="en-US" b="0" i="0" dirty="0">
                <a:solidFill>
                  <a:srgbClr val="000000"/>
                </a:solidFill>
                <a:effectLst/>
                <a:latin typeface="HP Simplified"/>
              </a:rPr>
              <a:t>You do have the option of buying a new battery for your laptop as well. However, if your laptop is older, chances are it has issues that go beyond battery life, so it may make more sense to </a:t>
            </a:r>
            <a:r>
              <a:rPr lang="en-US" b="0" i="0" u="none" strike="noStrike" dirty="0">
                <a:solidFill>
                  <a:srgbClr val="000000"/>
                </a:solidFill>
                <a:effectLst/>
                <a:latin typeface="HP Simplified"/>
                <a:hlinkClick r:id="rId3"/>
              </a:rPr>
              <a:t>buy a new laptop</a:t>
            </a:r>
            <a:r>
              <a:rPr lang="en-US" b="0" i="0" dirty="0">
                <a:solidFill>
                  <a:srgbClr val="000000"/>
                </a:solidFill>
                <a:effectLst/>
                <a:latin typeface="HP Simplified"/>
              </a:rPr>
              <a:t>.</a:t>
            </a:r>
          </a:p>
          <a:p>
            <a:endParaRPr lang="en-US" dirty="0"/>
          </a:p>
        </p:txBody>
      </p:sp>
    </p:spTree>
    <p:extLst>
      <p:ext uri="{BB962C8B-B14F-4D97-AF65-F5344CB8AC3E}">
        <p14:creationId xmlns:p14="http://schemas.microsoft.com/office/powerpoint/2010/main" val="18348854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B71D5-36F4-4EB5-8ED6-497CC98C454A}"/>
              </a:ext>
            </a:extLst>
          </p:cNvPr>
          <p:cNvSpPr>
            <a:spLocks noGrp="1"/>
          </p:cNvSpPr>
          <p:nvPr>
            <p:ph type="ctrTitle"/>
          </p:nvPr>
        </p:nvSpPr>
        <p:spPr/>
        <p:txBody>
          <a:bodyPr/>
          <a:lstStyle/>
          <a:p>
            <a:r>
              <a:rPr lang="en-US" dirty="0"/>
              <a:t>Battery Life</a:t>
            </a:r>
          </a:p>
        </p:txBody>
      </p:sp>
      <p:sp>
        <p:nvSpPr>
          <p:cNvPr id="3" name="Text Placeholder 2">
            <a:extLst>
              <a:ext uri="{FF2B5EF4-FFF2-40B4-BE49-F238E27FC236}">
                <a16:creationId xmlns:a16="http://schemas.microsoft.com/office/drawing/2014/main" id="{276EB986-426A-4CE4-8C69-0833AB578962}"/>
              </a:ext>
            </a:extLst>
          </p:cNvPr>
          <p:cNvSpPr>
            <a:spLocks noGrp="1"/>
          </p:cNvSpPr>
          <p:nvPr>
            <p:ph type="body" sz="quarter" idx="13"/>
          </p:nvPr>
        </p:nvSpPr>
        <p:spPr/>
        <p:txBody>
          <a:bodyPr>
            <a:normAutofit fontScale="92500" lnSpcReduction="20000"/>
          </a:bodyPr>
          <a:lstStyle/>
          <a:p>
            <a:pPr algn="l"/>
            <a:r>
              <a:rPr lang="en-US" b="0" i="0" dirty="0">
                <a:solidFill>
                  <a:srgbClr val="313131"/>
                </a:solidFill>
                <a:effectLst/>
                <a:latin typeface="segoe_ui_regular"/>
              </a:rPr>
              <a:t>Battery life is influenced by many factors, so there is no straightforward answer to this question. However, </a:t>
            </a:r>
            <a:r>
              <a:rPr lang="en-US" b="1" i="0" dirty="0">
                <a:solidFill>
                  <a:srgbClr val="313131"/>
                </a:solidFill>
                <a:effectLst/>
                <a:latin typeface="segoe_ui_bold"/>
              </a:rPr>
              <a:t>on average, a cell phone battery loses 20% of its capacity after 500 charge cycles and usually becomes unusable after about 2500 charge cycles</a:t>
            </a:r>
            <a:r>
              <a:rPr lang="en-US" b="0" i="0" dirty="0">
                <a:solidFill>
                  <a:srgbClr val="313131"/>
                </a:solidFill>
                <a:effectLst/>
                <a:latin typeface="segoe_ui_regular"/>
              </a:rPr>
              <a:t>.</a:t>
            </a:r>
          </a:p>
          <a:p>
            <a:pPr algn="l"/>
            <a:r>
              <a:rPr lang="en-US" b="0" i="0" dirty="0">
                <a:solidFill>
                  <a:srgbClr val="313131"/>
                </a:solidFill>
                <a:effectLst/>
                <a:latin typeface="segoe_ui_regular"/>
              </a:rPr>
              <a:t>According to </a:t>
            </a:r>
            <a:r>
              <a:rPr lang="en-US" b="1" i="0" u="sng" dirty="0">
                <a:solidFill>
                  <a:srgbClr val="1E73BE"/>
                </a:solidFill>
                <a:effectLst/>
                <a:latin typeface="segoe_ui_regular"/>
                <a:hlinkClick r:id="rId2"/>
              </a:rPr>
              <a:t>Apple</a:t>
            </a:r>
            <a:r>
              <a:rPr lang="en-US" b="0" i="0" dirty="0">
                <a:solidFill>
                  <a:srgbClr val="313131"/>
                </a:solidFill>
                <a:effectLst/>
                <a:latin typeface="segoe_ui_regular"/>
              </a:rPr>
              <a:t>, the iPhone batteries are expected to last at least 500 full recharging cycles before the capacity drops under 80%. This means that you will see a noticeable drop in battery performance after:</a:t>
            </a:r>
          </a:p>
          <a:p>
            <a:pPr algn="l">
              <a:buFont typeface="Arial" panose="020B0604020202020204" pitchFamily="34" charset="0"/>
              <a:buChar char="•"/>
            </a:pPr>
            <a:r>
              <a:rPr lang="en-US" b="0" i="0" dirty="0">
                <a:solidFill>
                  <a:srgbClr val="313131"/>
                </a:solidFill>
                <a:effectLst/>
                <a:latin typeface="segoe_ui_regular"/>
              </a:rPr>
              <a:t>8 months if you charge your phone twice a day</a:t>
            </a:r>
          </a:p>
          <a:p>
            <a:pPr algn="l">
              <a:buFont typeface="Arial" panose="020B0604020202020204" pitchFamily="34" charset="0"/>
              <a:buChar char="•"/>
            </a:pPr>
            <a:r>
              <a:rPr lang="en-US" b="0" i="0" dirty="0">
                <a:solidFill>
                  <a:srgbClr val="313131"/>
                </a:solidFill>
                <a:effectLst/>
                <a:latin typeface="segoe_ui_regular"/>
              </a:rPr>
              <a:t>16 months if you charge your phone once a day</a:t>
            </a:r>
          </a:p>
          <a:p>
            <a:pPr algn="l">
              <a:buFont typeface="Arial" panose="020B0604020202020204" pitchFamily="34" charset="0"/>
              <a:buChar char="•"/>
            </a:pPr>
            <a:r>
              <a:rPr lang="en-US" b="0" i="0" dirty="0">
                <a:solidFill>
                  <a:srgbClr val="313131"/>
                </a:solidFill>
                <a:effectLst/>
                <a:latin typeface="segoe_ui_regular"/>
              </a:rPr>
              <a:t>32 months if you charge up once every two days</a:t>
            </a:r>
          </a:p>
          <a:p>
            <a:pPr algn="l"/>
            <a:r>
              <a:rPr lang="en-US" b="0" i="0" dirty="0">
                <a:solidFill>
                  <a:srgbClr val="313131"/>
                </a:solidFill>
                <a:effectLst/>
                <a:latin typeface="segoe_ui_regular"/>
              </a:rPr>
              <a:t>Of course, these numbers are just an estimation and should not be taken as such. Asking “</a:t>
            </a:r>
            <a:r>
              <a:rPr lang="en-US" b="0" i="1" dirty="0">
                <a:solidFill>
                  <a:srgbClr val="313131"/>
                </a:solidFill>
                <a:effectLst/>
                <a:latin typeface="segoe_ui_regular"/>
              </a:rPr>
              <a:t>how long does a cell phone battery last?</a:t>
            </a:r>
            <a:r>
              <a:rPr lang="en-US" b="0" i="0" dirty="0">
                <a:solidFill>
                  <a:srgbClr val="313131"/>
                </a:solidFill>
                <a:effectLst/>
                <a:latin typeface="segoe_ui_regular"/>
              </a:rPr>
              <a:t>” is similar to asking “</a:t>
            </a:r>
            <a:r>
              <a:rPr lang="en-US" b="0" i="1" dirty="0">
                <a:solidFill>
                  <a:srgbClr val="313131"/>
                </a:solidFill>
                <a:effectLst/>
                <a:latin typeface="segoe_ui_regular"/>
              </a:rPr>
              <a:t>how many miles you can drive a car?</a:t>
            </a:r>
            <a:r>
              <a:rPr lang="en-US" b="0" i="0" dirty="0">
                <a:solidFill>
                  <a:srgbClr val="313131"/>
                </a:solidFill>
                <a:effectLst/>
                <a:latin typeface="segoe_ui_regular"/>
              </a:rPr>
              <a:t>“. To which the only possible answer is “</a:t>
            </a:r>
            <a:r>
              <a:rPr lang="en-US" b="0" i="1" dirty="0">
                <a:solidFill>
                  <a:srgbClr val="313131"/>
                </a:solidFill>
                <a:effectLst/>
                <a:latin typeface="segoe_ui_regular"/>
              </a:rPr>
              <a:t>it depends</a:t>
            </a:r>
            <a:r>
              <a:rPr lang="en-US" b="0" i="0" dirty="0">
                <a:solidFill>
                  <a:srgbClr val="313131"/>
                </a:solidFill>
                <a:effectLst/>
                <a:latin typeface="segoe_ui_regular"/>
              </a:rPr>
              <a:t>“.</a:t>
            </a:r>
          </a:p>
          <a:p>
            <a:endParaRPr lang="en-US" dirty="0"/>
          </a:p>
        </p:txBody>
      </p:sp>
    </p:spTree>
    <p:extLst>
      <p:ext uri="{BB962C8B-B14F-4D97-AF65-F5344CB8AC3E}">
        <p14:creationId xmlns:p14="http://schemas.microsoft.com/office/powerpoint/2010/main" val="2392671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74C1A-5D51-4B46-BEF6-D7AA117D44A8}"/>
              </a:ext>
            </a:extLst>
          </p:cNvPr>
          <p:cNvSpPr>
            <a:spLocks noGrp="1"/>
          </p:cNvSpPr>
          <p:nvPr>
            <p:ph type="ctrTitle"/>
          </p:nvPr>
        </p:nvSpPr>
        <p:spPr/>
        <p:txBody>
          <a:bodyPr/>
          <a:lstStyle/>
          <a:p>
            <a:r>
              <a:rPr lang="en-US" dirty="0"/>
              <a:t>My Cases</a:t>
            </a:r>
          </a:p>
        </p:txBody>
      </p:sp>
      <p:sp>
        <p:nvSpPr>
          <p:cNvPr id="2" name="Content Placeholder 1">
            <a:extLst>
              <a:ext uri="{FF2B5EF4-FFF2-40B4-BE49-F238E27FC236}">
                <a16:creationId xmlns:a16="http://schemas.microsoft.com/office/drawing/2014/main" id="{FA292ECB-AF9D-406E-A710-99090F9C082A}"/>
              </a:ext>
            </a:extLst>
          </p:cNvPr>
          <p:cNvSpPr>
            <a:spLocks noGrp="1"/>
          </p:cNvSpPr>
          <p:nvPr>
            <p:ph type="body" sz="quarter" idx="13"/>
          </p:nvPr>
        </p:nvSpPr>
        <p:spPr/>
        <p:txBody>
          <a:bodyPr/>
          <a:lstStyle/>
          <a:p>
            <a:r>
              <a:rPr lang="en-US" dirty="0"/>
              <a:t>Case 1: Ancillary Service – Measure effects of characteristics like firehouse</a:t>
            </a:r>
          </a:p>
          <a:p>
            <a:r>
              <a:rPr lang="en-US" dirty="0"/>
              <a:t>Case 2: Peaker – Measure the effects of operating battery and back into the required price</a:t>
            </a:r>
          </a:p>
          <a:p>
            <a:r>
              <a:rPr lang="en-US" dirty="0"/>
              <a:t>Case 3: Load Shifting -- Measure the Value of Solar Plus Battery with Different Load Shapes and Solar Patterns</a:t>
            </a:r>
          </a:p>
          <a:p>
            <a:r>
              <a:rPr lang="en-US" dirty="0"/>
              <a:t>Case 4: Retail Use – Measure the value of purchasing at off-peak and selling at on-peak</a:t>
            </a:r>
          </a:p>
        </p:txBody>
      </p:sp>
      <p:sp>
        <p:nvSpPr>
          <p:cNvPr id="4" name="Slide Number Placeholder 3">
            <a:extLst>
              <a:ext uri="{FF2B5EF4-FFF2-40B4-BE49-F238E27FC236}">
                <a16:creationId xmlns:a16="http://schemas.microsoft.com/office/drawing/2014/main" id="{3D630CFC-93F6-42BF-9A3A-A5B659BE1F8F}"/>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6</a:t>
            </a:fld>
            <a:endParaRPr lang="ko-KR" altLang="en-US" dirty="0"/>
          </a:p>
        </p:txBody>
      </p:sp>
    </p:spTree>
    <p:extLst>
      <p:ext uri="{BB962C8B-B14F-4D97-AF65-F5344CB8AC3E}">
        <p14:creationId xmlns:p14="http://schemas.microsoft.com/office/powerpoint/2010/main" val="40695954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2AD34-8362-42A8-8270-556D2D4406EC}"/>
              </a:ext>
            </a:extLst>
          </p:cNvPr>
          <p:cNvSpPr>
            <a:spLocks noGrp="1"/>
          </p:cNvSpPr>
          <p:nvPr>
            <p:ph type="ctrTitle"/>
          </p:nvPr>
        </p:nvSpPr>
        <p:spPr/>
        <p:txBody>
          <a:bodyPr/>
          <a:lstStyle/>
          <a:p>
            <a:r>
              <a:rPr lang="en-US" dirty="0"/>
              <a:t>Life of Cell Phones and Cycles</a:t>
            </a:r>
          </a:p>
        </p:txBody>
      </p:sp>
      <p:pic>
        <p:nvPicPr>
          <p:cNvPr id="5" name="Picture 4">
            <a:extLst>
              <a:ext uri="{FF2B5EF4-FFF2-40B4-BE49-F238E27FC236}">
                <a16:creationId xmlns:a16="http://schemas.microsoft.com/office/drawing/2014/main" id="{7539B7CA-F1C4-4AD7-8EE0-DD1DD903338E}"/>
              </a:ext>
            </a:extLst>
          </p:cNvPr>
          <p:cNvPicPr>
            <a:picLocks noChangeAspect="1"/>
          </p:cNvPicPr>
          <p:nvPr/>
        </p:nvPicPr>
        <p:blipFill>
          <a:blip r:embed="rId2"/>
          <a:stretch>
            <a:fillRect/>
          </a:stretch>
        </p:blipFill>
        <p:spPr>
          <a:xfrm>
            <a:off x="612183" y="1782718"/>
            <a:ext cx="7167966" cy="4417322"/>
          </a:xfrm>
          <a:prstGeom prst="rect">
            <a:avLst/>
          </a:prstGeom>
        </p:spPr>
      </p:pic>
    </p:spTree>
    <p:extLst>
      <p:ext uri="{BB962C8B-B14F-4D97-AF65-F5344CB8AC3E}">
        <p14:creationId xmlns:p14="http://schemas.microsoft.com/office/powerpoint/2010/main" val="8425251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1FFE88-E767-49F4-93ED-1DDAA52F7EBF}"/>
              </a:ext>
            </a:extLst>
          </p:cNvPr>
          <p:cNvSpPr>
            <a:spLocks noGrp="1"/>
          </p:cNvSpPr>
          <p:nvPr>
            <p:ph type="ctrTitle"/>
          </p:nvPr>
        </p:nvSpPr>
        <p:spPr/>
        <p:txBody>
          <a:bodyPr>
            <a:normAutofit fontScale="90000"/>
          </a:bodyPr>
          <a:lstStyle/>
          <a:p>
            <a:r>
              <a:rPr lang="en-US" dirty="0"/>
              <a:t>Battery and Cycle Life for Storage Applications</a:t>
            </a:r>
            <a:endParaRPr lang="en-CH" dirty="0"/>
          </a:p>
        </p:txBody>
      </p:sp>
      <p:sp>
        <p:nvSpPr>
          <p:cNvPr id="2" name="Content Placeholder 1">
            <a:extLst>
              <a:ext uri="{FF2B5EF4-FFF2-40B4-BE49-F238E27FC236}">
                <a16:creationId xmlns:a16="http://schemas.microsoft.com/office/drawing/2014/main" id="{9EEF717F-56E9-4C34-A4D4-6EA69937EF1A}"/>
              </a:ext>
            </a:extLst>
          </p:cNvPr>
          <p:cNvSpPr>
            <a:spLocks noGrp="1"/>
          </p:cNvSpPr>
          <p:nvPr>
            <p:ph type="body" sz="quarter" idx="13"/>
          </p:nvPr>
        </p:nvSpPr>
        <p:spPr/>
        <p:txBody>
          <a:bodyPr>
            <a:normAutofit fontScale="92500" lnSpcReduction="10000"/>
          </a:bodyPr>
          <a:lstStyle/>
          <a:p>
            <a:r>
              <a:rPr lang="en-US" sz="2400" dirty="0"/>
              <a:t>Home solar battery units last anywhere between 5 and 15 years. </a:t>
            </a:r>
          </a:p>
          <a:p>
            <a:r>
              <a:rPr lang="en-US" sz="2400" dirty="0"/>
              <a:t>Under NREL's scenarios, an energy storage system is expected to last between seven and 10 years. </a:t>
            </a:r>
            <a:r>
              <a:rPr lang="en-US" sz="2400" i="1" dirty="0"/>
              <a:t>"Without active thermal management, 7 years lifetime is possible provided the battery is cycled within a restricted 47% DOD operating range. With active thermal management, 10 years lifetime is possible provided the battery is cycled within a restricted 54% operating range,"</a:t>
            </a:r>
            <a:r>
              <a:rPr lang="en-US" sz="2400" dirty="0"/>
              <a:t> </a:t>
            </a:r>
          </a:p>
          <a:p>
            <a:r>
              <a:rPr lang="en-US" sz="2400" dirty="0"/>
              <a:t>This means that if you decide to install a solar battery today, it’s almost certain you’ll need a replacement in the future to match the 20- to 30-year lifespan of your solar power system.</a:t>
            </a:r>
          </a:p>
          <a:p>
            <a:r>
              <a:rPr lang="en-US" sz="2400" dirty="0"/>
              <a:t>The life expectancy of a solar battery is mostly determined by its usage cycles. Most solar batteries are generally deep-cycle batteries, which allows them to discharge up to 80% of their stored energy before recharging.</a:t>
            </a:r>
          </a:p>
        </p:txBody>
      </p:sp>
      <p:sp>
        <p:nvSpPr>
          <p:cNvPr id="4" name="Slide Number Placeholder 3">
            <a:extLst>
              <a:ext uri="{FF2B5EF4-FFF2-40B4-BE49-F238E27FC236}">
                <a16:creationId xmlns:a16="http://schemas.microsoft.com/office/drawing/2014/main" id="{F854771F-D767-41F9-A7F7-36636703C5A4}"/>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61</a:t>
            </a:fld>
            <a:endParaRPr lang="ko-KR" altLang="en-US" dirty="0"/>
          </a:p>
        </p:txBody>
      </p:sp>
    </p:spTree>
    <p:extLst>
      <p:ext uri="{BB962C8B-B14F-4D97-AF65-F5344CB8AC3E}">
        <p14:creationId xmlns:p14="http://schemas.microsoft.com/office/powerpoint/2010/main" val="42679639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02C8CB-C52C-402B-A035-1EF8F31B0470}"/>
              </a:ext>
            </a:extLst>
          </p:cNvPr>
          <p:cNvSpPr>
            <a:spLocks noGrp="1"/>
          </p:cNvSpPr>
          <p:nvPr>
            <p:ph type="ctrTitle"/>
          </p:nvPr>
        </p:nvSpPr>
        <p:spPr/>
        <p:txBody>
          <a:bodyPr>
            <a:normAutofit fontScale="90000"/>
          </a:bodyPr>
          <a:lstStyle/>
          <a:p>
            <a:r>
              <a:rPr lang="en-US" dirty="0"/>
              <a:t>Battery Life for Different Types of Batteries</a:t>
            </a:r>
            <a:endParaRPr lang="en-CH" dirty="0"/>
          </a:p>
        </p:txBody>
      </p:sp>
      <p:sp>
        <p:nvSpPr>
          <p:cNvPr id="2" name="Content Placeholder 1">
            <a:extLst>
              <a:ext uri="{FF2B5EF4-FFF2-40B4-BE49-F238E27FC236}">
                <a16:creationId xmlns:a16="http://schemas.microsoft.com/office/drawing/2014/main" id="{DF7FC919-66D3-4685-AA1F-85FB06929483}"/>
              </a:ext>
            </a:extLst>
          </p:cNvPr>
          <p:cNvSpPr>
            <a:spLocks noGrp="1"/>
          </p:cNvSpPr>
          <p:nvPr>
            <p:ph type="body" sz="quarter" idx="13"/>
          </p:nvPr>
        </p:nvSpPr>
        <p:spPr/>
        <p:txBody>
          <a:bodyPr/>
          <a:lstStyle/>
          <a:p>
            <a:r>
              <a:rPr lang="en-US" dirty="0"/>
              <a:t>For larger off-grid systems lead-acid batteries are still one of the most trusted options as they are a well proven technology with a correctly designed system typically lasting 10-15 years.</a:t>
            </a:r>
          </a:p>
          <a:p>
            <a:r>
              <a:rPr lang="en-US" dirty="0"/>
              <a:t>Lithium-ion batteries on the other hand have cycles of between 1,000 and 4,000 cycles.</a:t>
            </a:r>
          </a:p>
          <a:p>
            <a:r>
              <a:rPr lang="en-US" dirty="0"/>
              <a:t>4,000 cycles/365 days = 10.9 years</a:t>
            </a:r>
            <a:endParaRPr lang="en-CH" dirty="0"/>
          </a:p>
        </p:txBody>
      </p:sp>
      <p:sp>
        <p:nvSpPr>
          <p:cNvPr id="4" name="Slide Number Placeholder 3">
            <a:extLst>
              <a:ext uri="{FF2B5EF4-FFF2-40B4-BE49-F238E27FC236}">
                <a16:creationId xmlns:a16="http://schemas.microsoft.com/office/drawing/2014/main" id="{1434EF3D-FB56-4871-96BE-51C3F790076A}"/>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62</a:t>
            </a:fld>
            <a:endParaRPr lang="ko-KR" altLang="en-US" dirty="0"/>
          </a:p>
        </p:txBody>
      </p:sp>
    </p:spTree>
    <p:extLst>
      <p:ext uri="{BB962C8B-B14F-4D97-AF65-F5344CB8AC3E}">
        <p14:creationId xmlns:p14="http://schemas.microsoft.com/office/powerpoint/2010/main" val="41028519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FD998B-6FAD-4D09-928E-6EBD269EB3E5}"/>
              </a:ext>
            </a:extLst>
          </p:cNvPr>
          <p:cNvSpPr>
            <a:spLocks noGrp="1"/>
          </p:cNvSpPr>
          <p:nvPr>
            <p:ph type="ctrTitle"/>
          </p:nvPr>
        </p:nvSpPr>
        <p:spPr/>
        <p:txBody>
          <a:bodyPr>
            <a:normAutofit fontScale="90000"/>
          </a:bodyPr>
          <a:lstStyle/>
          <a:p>
            <a:r>
              <a:rPr lang="en-US" dirty="0"/>
              <a:t>Battery Life, Discharge and Depth of Discharge</a:t>
            </a:r>
            <a:endParaRPr lang="en-CH" dirty="0"/>
          </a:p>
        </p:txBody>
      </p:sp>
      <p:sp>
        <p:nvSpPr>
          <p:cNvPr id="4" name="Content Placeholder 3">
            <a:extLst>
              <a:ext uri="{FF2B5EF4-FFF2-40B4-BE49-F238E27FC236}">
                <a16:creationId xmlns:a16="http://schemas.microsoft.com/office/drawing/2014/main" id="{BC5861F2-48CA-4D12-8146-6823CB552A2F}"/>
              </a:ext>
            </a:extLst>
          </p:cNvPr>
          <p:cNvSpPr>
            <a:spLocks noGrp="1"/>
          </p:cNvSpPr>
          <p:nvPr>
            <p:ph type="body" sz="quarter" idx="13"/>
          </p:nvPr>
        </p:nvSpPr>
        <p:spPr/>
        <p:txBody>
          <a:bodyPr>
            <a:normAutofit/>
          </a:bodyPr>
          <a:lstStyle/>
          <a:p>
            <a:r>
              <a:rPr lang="en-US" dirty="0"/>
              <a:t>Anyone who checks the analysis in greater detail recognizes that the price advantage of the lithium product is primarily due to the high number of cycles of 6,000 specified cycles (at 365 days, about 16 years). </a:t>
            </a:r>
          </a:p>
          <a:p>
            <a:r>
              <a:rPr lang="en-US" dirty="0"/>
              <a:t>These cycles are not guaranteed in the warranty terms. So, the question arises, what are 6,000 cycles good for if the manufacturer does not guarantee for them? </a:t>
            </a:r>
          </a:p>
          <a:p>
            <a:r>
              <a:rPr lang="en-US" dirty="0"/>
              <a:t>An analysis rates the lithium product at 3,650 cycles.</a:t>
            </a:r>
            <a:endParaRPr lang="en-CH" dirty="0"/>
          </a:p>
        </p:txBody>
      </p:sp>
    </p:spTree>
    <p:extLst>
      <p:ext uri="{BB962C8B-B14F-4D97-AF65-F5344CB8AC3E}">
        <p14:creationId xmlns:p14="http://schemas.microsoft.com/office/powerpoint/2010/main" val="31902177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50B6DB-B2CC-44BB-810F-C066BD5F8A0C}"/>
              </a:ext>
            </a:extLst>
          </p:cNvPr>
          <p:cNvSpPr>
            <a:spLocks noGrp="1"/>
          </p:cNvSpPr>
          <p:nvPr>
            <p:ph type="ctrTitle"/>
          </p:nvPr>
        </p:nvSpPr>
        <p:spPr/>
        <p:txBody>
          <a:bodyPr/>
          <a:lstStyle/>
          <a:p>
            <a:r>
              <a:rPr lang="en-US" dirty="0"/>
              <a:t>Life Comments from DOE Report</a:t>
            </a:r>
          </a:p>
        </p:txBody>
      </p:sp>
      <p:sp>
        <p:nvSpPr>
          <p:cNvPr id="2" name="Content Placeholder 1">
            <a:extLst>
              <a:ext uri="{FF2B5EF4-FFF2-40B4-BE49-F238E27FC236}">
                <a16:creationId xmlns:a16="http://schemas.microsoft.com/office/drawing/2014/main" id="{86C758F0-A285-4FBC-8D17-3B58BACCD015}"/>
              </a:ext>
            </a:extLst>
          </p:cNvPr>
          <p:cNvSpPr>
            <a:spLocks noGrp="1"/>
          </p:cNvSpPr>
          <p:nvPr>
            <p:ph type="body" sz="quarter" idx="13"/>
          </p:nvPr>
        </p:nvSpPr>
        <p:spPr/>
        <p:txBody>
          <a:bodyPr>
            <a:normAutofit fontScale="92500" lnSpcReduction="20000"/>
          </a:bodyPr>
          <a:lstStyle/>
          <a:p>
            <a:r>
              <a:rPr lang="en-US" sz="2400" dirty="0"/>
              <a:t>A range of cycle estimates was provided throughout the literature for lithium-ion of up to nearly 6,000 cycles with lower DOD (DiOrio et al., 2015; Greenspon, 2017).  (6000/365=16 years). </a:t>
            </a:r>
          </a:p>
          <a:p>
            <a:pPr lvl="1"/>
            <a:r>
              <a:rPr lang="en-US" sz="2000" dirty="0"/>
              <a:t>The analysis conducted here estimates that lithium-ion LFP can typically provide 2,000 cycles at 80% DOD, while NMC systems provide 1,200 cycles for the same DOD, due to positive electrode dissolution and associated increased capacity loss at the negative electrode. In the next phase, more detailed cycle life data for LFP and NMC chemistries will be obtained. For example, based on 70% capacity at end of life, lithium-ion batteries have demonstrated a cycle life of approximately 8,000 cycles at 80% DOD (R. B. Wright &amp; Motloch, 2001).</a:t>
            </a:r>
          </a:p>
          <a:p>
            <a:r>
              <a:rPr lang="en-US" sz="2400" dirty="0"/>
              <a:t>The calendar life of lithium-ion batteries ranges with some stating &gt; 5 years or as high as 20 years (R. B. Wright &amp; Motloch, 2001) and others in the range of 5-15 years (Dubarry, Qin, &amp; Brooker, 2018). </a:t>
            </a:r>
          </a:p>
          <a:p>
            <a:r>
              <a:rPr lang="en-US" sz="2400" dirty="0"/>
              <a:t>This report estimates a 10-year calendar life at 80% DOD, also assuming 5% of that time will also be allocated to downtime. A cycle life of 2,000 cycles for LFP and 1,200 for NMC is assumed with a 5% increase in total cycles each by 2030.</a:t>
            </a:r>
          </a:p>
        </p:txBody>
      </p:sp>
      <p:sp>
        <p:nvSpPr>
          <p:cNvPr id="4" name="Slide Number Placeholder 3">
            <a:extLst>
              <a:ext uri="{FF2B5EF4-FFF2-40B4-BE49-F238E27FC236}">
                <a16:creationId xmlns:a16="http://schemas.microsoft.com/office/drawing/2014/main" id="{1CFE75E8-05B6-4752-BCAE-AE961E0C31C9}"/>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64</a:t>
            </a:fld>
            <a:endParaRPr lang="ko-KR" altLang="en-US" dirty="0"/>
          </a:p>
        </p:txBody>
      </p:sp>
    </p:spTree>
    <p:extLst>
      <p:ext uri="{BB962C8B-B14F-4D97-AF65-F5344CB8AC3E}">
        <p14:creationId xmlns:p14="http://schemas.microsoft.com/office/powerpoint/2010/main" val="34614715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F4F657-06E8-481C-AFCF-D588E8540167}"/>
              </a:ext>
            </a:extLst>
          </p:cNvPr>
          <p:cNvSpPr>
            <a:spLocks noGrp="1"/>
          </p:cNvSpPr>
          <p:nvPr>
            <p:ph type="ctrTitle"/>
          </p:nvPr>
        </p:nvSpPr>
        <p:spPr/>
        <p:txBody>
          <a:bodyPr/>
          <a:lstStyle/>
          <a:p>
            <a:r>
              <a:rPr lang="en-US" dirty="0"/>
              <a:t>IEA Assumptions</a:t>
            </a:r>
          </a:p>
        </p:txBody>
      </p:sp>
      <p:sp>
        <p:nvSpPr>
          <p:cNvPr id="2" name="Content Placeholder 1">
            <a:extLst>
              <a:ext uri="{FF2B5EF4-FFF2-40B4-BE49-F238E27FC236}">
                <a16:creationId xmlns:a16="http://schemas.microsoft.com/office/drawing/2014/main" id="{FEC26E6A-3B83-495A-BFFC-92D489BDFCF1}"/>
              </a:ext>
            </a:extLst>
          </p:cNvPr>
          <p:cNvSpPr>
            <a:spLocks noGrp="1"/>
          </p:cNvSpPr>
          <p:nvPr>
            <p:ph type="body" sz="quarter" idx="13"/>
          </p:nvPr>
        </p:nvSpPr>
        <p:spPr/>
        <p:txBody>
          <a:bodyPr/>
          <a:lstStyle/>
          <a:p>
            <a:r>
              <a:rPr lang="en-US" dirty="0"/>
              <a:t>Note the shorter life for batteries assumed by IEA</a:t>
            </a:r>
          </a:p>
        </p:txBody>
      </p:sp>
      <p:sp>
        <p:nvSpPr>
          <p:cNvPr id="4" name="Slide Number Placeholder 3">
            <a:extLst>
              <a:ext uri="{FF2B5EF4-FFF2-40B4-BE49-F238E27FC236}">
                <a16:creationId xmlns:a16="http://schemas.microsoft.com/office/drawing/2014/main" id="{5BEDEC67-A3BE-4060-88E5-867997A314D0}"/>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65</a:t>
            </a:fld>
            <a:endParaRPr lang="ko-KR" altLang="en-US" dirty="0"/>
          </a:p>
        </p:txBody>
      </p:sp>
      <p:pic>
        <p:nvPicPr>
          <p:cNvPr id="6" name="Picture 5">
            <a:extLst>
              <a:ext uri="{FF2B5EF4-FFF2-40B4-BE49-F238E27FC236}">
                <a16:creationId xmlns:a16="http://schemas.microsoft.com/office/drawing/2014/main" id="{8F7C4AC4-C146-4CDF-8C6F-DEC30839B9EC}"/>
              </a:ext>
            </a:extLst>
          </p:cNvPr>
          <p:cNvPicPr>
            <a:picLocks noChangeAspect="1"/>
          </p:cNvPicPr>
          <p:nvPr/>
        </p:nvPicPr>
        <p:blipFill>
          <a:blip r:embed="rId2"/>
          <a:stretch>
            <a:fillRect/>
          </a:stretch>
        </p:blipFill>
        <p:spPr>
          <a:xfrm>
            <a:off x="248463" y="2800042"/>
            <a:ext cx="8386489" cy="3426045"/>
          </a:xfrm>
          <a:prstGeom prst="rect">
            <a:avLst/>
          </a:prstGeom>
        </p:spPr>
      </p:pic>
    </p:spTree>
    <p:extLst>
      <p:ext uri="{BB962C8B-B14F-4D97-AF65-F5344CB8AC3E}">
        <p14:creationId xmlns:p14="http://schemas.microsoft.com/office/powerpoint/2010/main" val="19611929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4BFE7D-BCED-4FEE-934D-F51FDAAACBCC}"/>
              </a:ext>
            </a:extLst>
          </p:cNvPr>
          <p:cNvSpPr>
            <a:spLocks noGrp="1"/>
          </p:cNvSpPr>
          <p:nvPr>
            <p:ph type="ctrTitle"/>
          </p:nvPr>
        </p:nvSpPr>
        <p:spPr/>
        <p:txBody>
          <a:bodyPr/>
          <a:lstStyle/>
          <a:p>
            <a:r>
              <a:rPr lang="en-US" dirty="0"/>
              <a:t>Comparison with Useful Life - MIT</a:t>
            </a:r>
            <a:endParaRPr lang="en-CH" dirty="0"/>
          </a:p>
        </p:txBody>
      </p:sp>
      <p:sp>
        <p:nvSpPr>
          <p:cNvPr id="2" name="Text Placeholder 1">
            <a:extLst>
              <a:ext uri="{FF2B5EF4-FFF2-40B4-BE49-F238E27FC236}">
                <a16:creationId xmlns:a16="http://schemas.microsoft.com/office/drawing/2014/main" id="{61FDBCAF-AC33-F638-9561-95AA3A2E11DD}"/>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F940E040-E7E4-4F57-8AFE-D7965E180B11}"/>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66</a:t>
            </a:fld>
            <a:endParaRPr lang="ko-KR" altLang="en-US" dirty="0"/>
          </a:p>
        </p:txBody>
      </p:sp>
      <p:pic>
        <p:nvPicPr>
          <p:cNvPr id="5" name="Content Placeholder 4">
            <a:extLst>
              <a:ext uri="{FF2B5EF4-FFF2-40B4-BE49-F238E27FC236}">
                <a16:creationId xmlns:a16="http://schemas.microsoft.com/office/drawing/2014/main" id="{01A2EAE5-66CD-4716-BE5F-FA039262D602}"/>
              </a:ext>
            </a:extLst>
          </p:cNvPr>
          <p:cNvPicPr>
            <a:picLocks noGrp="1" noChangeAspect="1"/>
          </p:cNvPicPr>
          <p:nvPr>
            <p:ph idx="4294967295"/>
          </p:nvPr>
        </p:nvPicPr>
        <p:blipFill>
          <a:blip r:embed="rId2"/>
          <a:stretch>
            <a:fillRect/>
          </a:stretch>
        </p:blipFill>
        <p:spPr>
          <a:xfrm>
            <a:off x="353683" y="1293528"/>
            <a:ext cx="8134709" cy="4794328"/>
          </a:xfrm>
          <a:prstGeom prst="rect">
            <a:avLst/>
          </a:prstGeom>
        </p:spPr>
      </p:pic>
    </p:spTree>
    <p:extLst>
      <p:ext uri="{BB962C8B-B14F-4D97-AF65-F5344CB8AC3E}">
        <p14:creationId xmlns:p14="http://schemas.microsoft.com/office/powerpoint/2010/main" val="5608168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CF2F69-BB89-4325-8733-4C8470443CB9}"/>
              </a:ext>
            </a:extLst>
          </p:cNvPr>
          <p:cNvSpPr>
            <a:spLocks noGrp="1"/>
          </p:cNvSpPr>
          <p:nvPr>
            <p:ph type="ctrTitle"/>
          </p:nvPr>
        </p:nvSpPr>
        <p:spPr/>
        <p:txBody>
          <a:bodyPr/>
          <a:lstStyle/>
          <a:p>
            <a:r>
              <a:rPr lang="en-US" dirty="0"/>
              <a:t>Lithium-ion Batteries and Charges</a:t>
            </a:r>
            <a:endParaRPr lang="en-CH" dirty="0"/>
          </a:p>
        </p:txBody>
      </p:sp>
      <p:sp>
        <p:nvSpPr>
          <p:cNvPr id="4" name="Content Placeholder 3">
            <a:extLst>
              <a:ext uri="{FF2B5EF4-FFF2-40B4-BE49-F238E27FC236}">
                <a16:creationId xmlns:a16="http://schemas.microsoft.com/office/drawing/2014/main" id="{0E9B63EA-DDDC-4B95-B1A0-F343A4D127AF}"/>
              </a:ext>
            </a:extLst>
          </p:cNvPr>
          <p:cNvSpPr>
            <a:spLocks noGrp="1"/>
          </p:cNvSpPr>
          <p:nvPr>
            <p:ph type="body" sz="quarter" idx="13"/>
          </p:nvPr>
        </p:nvSpPr>
        <p:spPr/>
        <p:txBody>
          <a:bodyPr>
            <a:normAutofit/>
          </a:bodyPr>
          <a:lstStyle/>
          <a:p>
            <a:r>
              <a:rPr lang="en-US" dirty="0"/>
              <a:t>Each battery is basically a crystalline structure. </a:t>
            </a:r>
          </a:p>
          <a:p>
            <a:pPr lvl="1"/>
            <a:r>
              <a:rPr lang="en-US" dirty="0"/>
              <a:t>Each time you charge the battery, you add an electron or remove one from this structure. </a:t>
            </a:r>
          </a:p>
          <a:p>
            <a:pPr lvl="1"/>
            <a:r>
              <a:rPr lang="en-US" dirty="0"/>
              <a:t>The fact that you modify the structure time and time again means you weaken it. </a:t>
            </a:r>
          </a:p>
          <a:p>
            <a:pPr lvl="1"/>
            <a:r>
              <a:rPr lang="en-US" dirty="0"/>
              <a:t>You could compare it with bending a metal plate over and over again. At a given point, the plate will tear”</a:t>
            </a:r>
            <a:endParaRPr lang="en-CH" dirty="0"/>
          </a:p>
        </p:txBody>
      </p:sp>
    </p:spTree>
    <p:extLst>
      <p:ext uri="{BB962C8B-B14F-4D97-AF65-F5344CB8AC3E}">
        <p14:creationId xmlns:p14="http://schemas.microsoft.com/office/powerpoint/2010/main" val="21834687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9F20E9-BFB8-437F-A71C-634194CD3016}"/>
              </a:ext>
            </a:extLst>
          </p:cNvPr>
          <p:cNvSpPr>
            <a:spLocks noGrp="1"/>
          </p:cNvSpPr>
          <p:nvPr>
            <p:ph type="ctrTitle"/>
          </p:nvPr>
        </p:nvSpPr>
        <p:spPr/>
        <p:txBody>
          <a:bodyPr/>
          <a:lstStyle/>
          <a:p>
            <a:r>
              <a:rPr lang="en-US" dirty="0"/>
              <a:t>Batteries and Temperature</a:t>
            </a:r>
            <a:endParaRPr lang="en-CH" dirty="0"/>
          </a:p>
        </p:txBody>
      </p:sp>
      <p:sp>
        <p:nvSpPr>
          <p:cNvPr id="2" name="Content Placeholder 1">
            <a:extLst>
              <a:ext uri="{FF2B5EF4-FFF2-40B4-BE49-F238E27FC236}">
                <a16:creationId xmlns:a16="http://schemas.microsoft.com/office/drawing/2014/main" id="{D0D858E8-341D-4963-B1F8-02E55B73EE07}"/>
              </a:ext>
            </a:extLst>
          </p:cNvPr>
          <p:cNvSpPr>
            <a:spLocks noGrp="1"/>
          </p:cNvSpPr>
          <p:nvPr>
            <p:ph type="body" sz="quarter" idx="13"/>
          </p:nvPr>
        </p:nvSpPr>
        <p:spPr/>
        <p:txBody>
          <a:bodyPr>
            <a:normAutofit/>
          </a:bodyPr>
          <a:lstStyle/>
          <a:p>
            <a:r>
              <a:rPr lang="en-US" dirty="0"/>
              <a:t>Temperature is a very important factor in the performance of batteries or power storage. </a:t>
            </a:r>
          </a:p>
          <a:p>
            <a:r>
              <a:rPr lang="en-US" dirty="0"/>
              <a:t>Narrow temperature windows for lead batteries  +15 ° to + 25 ° Celsius or + 10 ° to + 30 ° Celsius limit the performance.  As the temperatures get cooler, the capacity of the power storage decreases. </a:t>
            </a:r>
          </a:p>
          <a:p>
            <a:r>
              <a:rPr lang="en-US" dirty="0"/>
              <a:t>A study shows that lead-acid battery life is reduced by 50% when the temperature is 8.3 ° C above the specification level. There are serious increases in costs if the battery is working in high temperature ranges. </a:t>
            </a:r>
          </a:p>
          <a:p>
            <a:endParaRPr lang="en-CH" dirty="0"/>
          </a:p>
        </p:txBody>
      </p:sp>
      <p:sp>
        <p:nvSpPr>
          <p:cNvPr id="4" name="Slide Number Placeholder 3">
            <a:extLst>
              <a:ext uri="{FF2B5EF4-FFF2-40B4-BE49-F238E27FC236}">
                <a16:creationId xmlns:a16="http://schemas.microsoft.com/office/drawing/2014/main" id="{3D4DD1FE-B7A6-408C-84BA-67C390FC40D9}"/>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68</a:t>
            </a:fld>
            <a:endParaRPr lang="ko-KR" altLang="en-US" dirty="0"/>
          </a:p>
        </p:txBody>
      </p:sp>
    </p:spTree>
    <p:extLst>
      <p:ext uri="{BB962C8B-B14F-4D97-AF65-F5344CB8AC3E}">
        <p14:creationId xmlns:p14="http://schemas.microsoft.com/office/powerpoint/2010/main" val="17871857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458F07-4B04-45C6-8E68-01C8C6B36CB0}"/>
              </a:ext>
            </a:extLst>
          </p:cNvPr>
          <p:cNvSpPr>
            <a:spLocks noGrp="1"/>
          </p:cNvSpPr>
          <p:nvPr>
            <p:ph type="ctrTitle"/>
          </p:nvPr>
        </p:nvSpPr>
        <p:spPr/>
        <p:txBody>
          <a:bodyPr/>
          <a:lstStyle/>
          <a:p>
            <a:r>
              <a:rPr lang="en-US" dirty="0"/>
              <a:t>Life in Lazard Analysis</a:t>
            </a:r>
            <a:endParaRPr lang="en-CH" dirty="0"/>
          </a:p>
        </p:txBody>
      </p:sp>
      <p:sp>
        <p:nvSpPr>
          <p:cNvPr id="4" name="Slide Number Placeholder 3">
            <a:extLst>
              <a:ext uri="{FF2B5EF4-FFF2-40B4-BE49-F238E27FC236}">
                <a16:creationId xmlns:a16="http://schemas.microsoft.com/office/drawing/2014/main" id="{57859541-A591-4CAE-9BF6-0B929A345C93}"/>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69</a:t>
            </a:fld>
            <a:endParaRPr lang="ko-KR" altLang="en-US" dirty="0"/>
          </a:p>
        </p:txBody>
      </p:sp>
      <p:pic>
        <p:nvPicPr>
          <p:cNvPr id="5" name="Content Placeholder 4">
            <a:extLst>
              <a:ext uri="{FF2B5EF4-FFF2-40B4-BE49-F238E27FC236}">
                <a16:creationId xmlns:a16="http://schemas.microsoft.com/office/drawing/2014/main" id="{6D51D5FC-A3A0-409E-AC1A-36158F474B7A}"/>
              </a:ext>
            </a:extLst>
          </p:cNvPr>
          <p:cNvPicPr>
            <a:picLocks noGrp="1" noChangeAspect="1"/>
          </p:cNvPicPr>
          <p:nvPr>
            <p:ph idx="4294967295"/>
          </p:nvPr>
        </p:nvPicPr>
        <p:blipFill>
          <a:blip r:embed="rId2"/>
          <a:stretch>
            <a:fillRect/>
          </a:stretch>
        </p:blipFill>
        <p:spPr>
          <a:xfrm>
            <a:off x="737559" y="1399081"/>
            <a:ext cx="7668882" cy="4688775"/>
          </a:xfrm>
          <a:prstGeom prst="rect">
            <a:avLst/>
          </a:prstGeom>
        </p:spPr>
      </p:pic>
    </p:spTree>
    <p:extLst>
      <p:ext uri="{BB962C8B-B14F-4D97-AF65-F5344CB8AC3E}">
        <p14:creationId xmlns:p14="http://schemas.microsoft.com/office/powerpoint/2010/main" val="1489796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1A343-B6A0-4277-801D-3700B3977C71}"/>
              </a:ext>
            </a:extLst>
          </p:cNvPr>
          <p:cNvSpPr>
            <a:spLocks noGrp="1"/>
          </p:cNvSpPr>
          <p:nvPr>
            <p:ph type="ctrTitle"/>
          </p:nvPr>
        </p:nvSpPr>
        <p:spPr/>
        <p:txBody>
          <a:bodyPr/>
          <a:lstStyle/>
          <a:p>
            <a:r>
              <a:rPr lang="en-US" dirty="0"/>
              <a:t>IEA Comments on Battery Storage</a:t>
            </a:r>
          </a:p>
        </p:txBody>
      </p:sp>
      <p:sp>
        <p:nvSpPr>
          <p:cNvPr id="2" name="Content Placeholder 1">
            <a:extLst>
              <a:ext uri="{FF2B5EF4-FFF2-40B4-BE49-F238E27FC236}">
                <a16:creationId xmlns:a16="http://schemas.microsoft.com/office/drawing/2014/main" id="{D2AA74F1-3B4B-4E7B-AC81-C02D3B520C7C}"/>
              </a:ext>
            </a:extLst>
          </p:cNvPr>
          <p:cNvSpPr>
            <a:spLocks noGrp="1"/>
          </p:cNvSpPr>
          <p:nvPr>
            <p:ph type="body" sz="quarter" idx="13"/>
          </p:nvPr>
        </p:nvSpPr>
        <p:spPr/>
        <p:txBody>
          <a:bodyPr/>
          <a:lstStyle/>
          <a:p>
            <a:r>
              <a:rPr lang="en-US" dirty="0"/>
              <a:t>Ancillary Services and Peaking</a:t>
            </a:r>
          </a:p>
          <a:p>
            <a:endParaRPr lang="en-US" dirty="0"/>
          </a:p>
        </p:txBody>
      </p:sp>
      <p:sp>
        <p:nvSpPr>
          <p:cNvPr id="4" name="Slide Number Placeholder 3">
            <a:extLst>
              <a:ext uri="{FF2B5EF4-FFF2-40B4-BE49-F238E27FC236}">
                <a16:creationId xmlns:a16="http://schemas.microsoft.com/office/drawing/2014/main" id="{5CBE6D00-5D86-49B7-988D-DD2740F7F9D3}"/>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7</a:t>
            </a:fld>
            <a:endParaRPr lang="ko-KR" altLang="en-US" dirty="0"/>
          </a:p>
        </p:txBody>
      </p:sp>
      <p:pic>
        <p:nvPicPr>
          <p:cNvPr id="6" name="Picture 5">
            <a:extLst>
              <a:ext uri="{FF2B5EF4-FFF2-40B4-BE49-F238E27FC236}">
                <a16:creationId xmlns:a16="http://schemas.microsoft.com/office/drawing/2014/main" id="{C737C758-EBB6-4CEF-81E4-70369741798B}"/>
              </a:ext>
            </a:extLst>
          </p:cNvPr>
          <p:cNvPicPr>
            <a:picLocks noChangeAspect="1"/>
          </p:cNvPicPr>
          <p:nvPr/>
        </p:nvPicPr>
        <p:blipFill>
          <a:blip r:embed="rId2"/>
          <a:stretch>
            <a:fillRect/>
          </a:stretch>
        </p:blipFill>
        <p:spPr>
          <a:xfrm>
            <a:off x="415859" y="2635208"/>
            <a:ext cx="8202679" cy="1581087"/>
          </a:xfrm>
          <a:prstGeom prst="rect">
            <a:avLst/>
          </a:prstGeom>
        </p:spPr>
      </p:pic>
    </p:spTree>
    <p:extLst>
      <p:ext uri="{BB962C8B-B14F-4D97-AF65-F5344CB8AC3E}">
        <p14:creationId xmlns:p14="http://schemas.microsoft.com/office/powerpoint/2010/main" val="7115524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991-31B2-48DE-B9C9-6D7750BE1FEF}"/>
              </a:ext>
            </a:extLst>
          </p:cNvPr>
          <p:cNvSpPr>
            <a:spLocks noGrp="1"/>
          </p:cNvSpPr>
          <p:nvPr>
            <p:ph type="ctrTitle"/>
          </p:nvPr>
        </p:nvSpPr>
        <p:spPr/>
        <p:txBody>
          <a:bodyPr>
            <a:normAutofit/>
          </a:bodyPr>
          <a:lstStyle/>
          <a:p>
            <a:r>
              <a:rPr lang="en-US" dirty="0"/>
              <a:t>Operating Characteristic Number 3</a:t>
            </a:r>
            <a:br>
              <a:rPr lang="en-US" dirty="0"/>
            </a:br>
            <a:r>
              <a:rPr lang="en-US" dirty="0"/>
              <a:t>Degradation</a:t>
            </a:r>
          </a:p>
        </p:txBody>
      </p:sp>
    </p:spTree>
    <p:extLst>
      <p:ext uri="{BB962C8B-B14F-4D97-AF65-F5344CB8AC3E}">
        <p14:creationId xmlns:p14="http://schemas.microsoft.com/office/powerpoint/2010/main" val="14695391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583D00-DE9C-4E77-961E-C8388ABD0AA2}"/>
              </a:ext>
            </a:extLst>
          </p:cNvPr>
          <p:cNvSpPr>
            <a:spLocks noGrp="1"/>
          </p:cNvSpPr>
          <p:nvPr>
            <p:ph type="ctrTitle"/>
          </p:nvPr>
        </p:nvSpPr>
        <p:spPr/>
        <p:txBody>
          <a:bodyPr>
            <a:normAutofit fontScale="90000"/>
          </a:bodyPr>
          <a:lstStyle/>
          <a:p>
            <a:r>
              <a:rPr lang="en-US" dirty="0"/>
              <a:t>Degradation, Depth of Discharge and Usable Capacity</a:t>
            </a:r>
            <a:endParaRPr lang="en-CH" dirty="0"/>
          </a:p>
        </p:txBody>
      </p:sp>
      <p:sp>
        <p:nvSpPr>
          <p:cNvPr id="2" name="Content Placeholder 1">
            <a:extLst>
              <a:ext uri="{FF2B5EF4-FFF2-40B4-BE49-F238E27FC236}">
                <a16:creationId xmlns:a16="http://schemas.microsoft.com/office/drawing/2014/main" id="{A57331CE-588A-4168-A167-5C7F6A4B316E}"/>
              </a:ext>
            </a:extLst>
          </p:cNvPr>
          <p:cNvSpPr>
            <a:spLocks noGrp="1"/>
          </p:cNvSpPr>
          <p:nvPr>
            <p:ph type="body" sz="quarter" idx="13"/>
          </p:nvPr>
        </p:nvSpPr>
        <p:spPr/>
        <p:txBody>
          <a:bodyPr>
            <a:normAutofit/>
          </a:bodyPr>
          <a:lstStyle/>
          <a:p>
            <a:r>
              <a:rPr lang="en-US" dirty="0"/>
              <a:t>How many kWh per cycle can be used by the battery? </a:t>
            </a:r>
          </a:p>
          <a:p>
            <a:r>
              <a:rPr lang="en-US" dirty="0"/>
              <a:t>Meaning how many kWh can be discharged from the storage. </a:t>
            </a:r>
          </a:p>
          <a:p>
            <a:r>
              <a:rPr lang="en-US" dirty="0"/>
              <a:t>The usable capacity of the battery storage degrades (decreases) the more frequently the battery is used. Depending on the number of cycles, degradation is between 2% and 4% per year. </a:t>
            </a:r>
          </a:p>
          <a:p>
            <a:r>
              <a:rPr lang="en-US" dirty="0"/>
              <a:t>The usable capacity differs from the nominal capacity or gross capacity because depth of discharge (DoD) limits the nominal capacity. </a:t>
            </a:r>
          </a:p>
          <a:p>
            <a:r>
              <a:rPr lang="en-US" dirty="0"/>
              <a:t>You can calculate the usable capacity by multiplying the nominal capacity and discharging depth (in%).</a:t>
            </a:r>
            <a:endParaRPr lang="en-CH" dirty="0"/>
          </a:p>
        </p:txBody>
      </p:sp>
      <p:sp>
        <p:nvSpPr>
          <p:cNvPr id="4" name="Slide Number Placeholder 3">
            <a:extLst>
              <a:ext uri="{FF2B5EF4-FFF2-40B4-BE49-F238E27FC236}">
                <a16:creationId xmlns:a16="http://schemas.microsoft.com/office/drawing/2014/main" id="{DB9D51AB-7DA2-45B7-A96E-5C733B39A767}"/>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71</a:t>
            </a:fld>
            <a:endParaRPr lang="ko-KR" altLang="en-US" dirty="0"/>
          </a:p>
        </p:txBody>
      </p:sp>
    </p:spTree>
    <p:extLst>
      <p:ext uri="{BB962C8B-B14F-4D97-AF65-F5344CB8AC3E}">
        <p14:creationId xmlns:p14="http://schemas.microsoft.com/office/powerpoint/2010/main" val="100325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BABBA9-CCBB-411F-9E7A-95BB33348C0E}"/>
              </a:ext>
            </a:extLst>
          </p:cNvPr>
          <p:cNvSpPr>
            <a:spLocks noGrp="1"/>
          </p:cNvSpPr>
          <p:nvPr>
            <p:ph type="ctrTitle"/>
          </p:nvPr>
        </p:nvSpPr>
        <p:spPr/>
        <p:txBody>
          <a:bodyPr/>
          <a:lstStyle/>
          <a:p>
            <a:r>
              <a:rPr lang="en-US" dirty="0"/>
              <a:t>Degradation</a:t>
            </a:r>
            <a:endParaRPr lang="en-CH" dirty="0"/>
          </a:p>
        </p:txBody>
      </p:sp>
      <p:sp>
        <p:nvSpPr>
          <p:cNvPr id="2" name="Content Placeholder 1">
            <a:extLst>
              <a:ext uri="{FF2B5EF4-FFF2-40B4-BE49-F238E27FC236}">
                <a16:creationId xmlns:a16="http://schemas.microsoft.com/office/drawing/2014/main" id="{F3B4DCD6-75F5-4C8C-A4CF-F22E9C399BAA}"/>
              </a:ext>
            </a:extLst>
          </p:cNvPr>
          <p:cNvSpPr>
            <a:spLocks noGrp="1"/>
          </p:cNvSpPr>
          <p:nvPr>
            <p:ph type="body" sz="quarter" idx="13"/>
          </p:nvPr>
        </p:nvSpPr>
        <p:spPr/>
        <p:txBody>
          <a:bodyPr/>
          <a:lstStyle/>
          <a:p>
            <a:r>
              <a:rPr lang="en-US" dirty="0"/>
              <a:t>Different batteries have different degradation.</a:t>
            </a:r>
          </a:p>
          <a:p>
            <a:endParaRPr lang="en-CH" dirty="0"/>
          </a:p>
        </p:txBody>
      </p:sp>
      <p:sp>
        <p:nvSpPr>
          <p:cNvPr id="4" name="Slide Number Placeholder 3">
            <a:extLst>
              <a:ext uri="{FF2B5EF4-FFF2-40B4-BE49-F238E27FC236}">
                <a16:creationId xmlns:a16="http://schemas.microsoft.com/office/drawing/2014/main" id="{4EC2ADCB-CA4D-4911-AD12-D4A66A212C19}"/>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72</a:t>
            </a:fld>
            <a:endParaRPr lang="ko-KR" altLang="en-US" dirty="0"/>
          </a:p>
        </p:txBody>
      </p:sp>
      <p:pic>
        <p:nvPicPr>
          <p:cNvPr id="5" name="Picture 4">
            <a:extLst>
              <a:ext uri="{FF2B5EF4-FFF2-40B4-BE49-F238E27FC236}">
                <a16:creationId xmlns:a16="http://schemas.microsoft.com/office/drawing/2014/main" id="{DE320B63-54FB-4474-84C7-17B72D99A31B}"/>
              </a:ext>
            </a:extLst>
          </p:cNvPr>
          <p:cNvPicPr>
            <a:picLocks noChangeAspect="1"/>
          </p:cNvPicPr>
          <p:nvPr/>
        </p:nvPicPr>
        <p:blipFill>
          <a:blip r:embed="rId2"/>
          <a:stretch>
            <a:fillRect/>
          </a:stretch>
        </p:blipFill>
        <p:spPr>
          <a:xfrm>
            <a:off x="246218" y="2029115"/>
            <a:ext cx="8651564" cy="3534955"/>
          </a:xfrm>
          <a:prstGeom prst="rect">
            <a:avLst/>
          </a:prstGeom>
        </p:spPr>
      </p:pic>
    </p:spTree>
    <p:extLst>
      <p:ext uri="{BB962C8B-B14F-4D97-AF65-F5344CB8AC3E}">
        <p14:creationId xmlns:p14="http://schemas.microsoft.com/office/powerpoint/2010/main" val="8569684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2B66DF-B96F-4E16-8ECD-A92BF7C5FAB2}"/>
              </a:ext>
            </a:extLst>
          </p:cNvPr>
          <p:cNvSpPr>
            <a:spLocks noGrp="1"/>
          </p:cNvSpPr>
          <p:nvPr>
            <p:ph type="ctrTitle"/>
          </p:nvPr>
        </p:nvSpPr>
        <p:spPr/>
        <p:txBody>
          <a:bodyPr/>
          <a:lstStyle/>
          <a:p>
            <a:r>
              <a:rPr lang="en-US" dirty="0"/>
              <a:t>Degradation and Age</a:t>
            </a:r>
            <a:endParaRPr lang="en-CH" dirty="0"/>
          </a:p>
        </p:txBody>
      </p:sp>
      <p:sp>
        <p:nvSpPr>
          <p:cNvPr id="2" name="Content Placeholder 1">
            <a:extLst>
              <a:ext uri="{FF2B5EF4-FFF2-40B4-BE49-F238E27FC236}">
                <a16:creationId xmlns:a16="http://schemas.microsoft.com/office/drawing/2014/main" id="{B20016E8-8AE9-43DB-8E45-23A96A468C90}"/>
              </a:ext>
            </a:extLst>
          </p:cNvPr>
          <p:cNvSpPr>
            <a:spLocks noGrp="1"/>
          </p:cNvSpPr>
          <p:nvPr>
            <p:ph type="body" sz="quarter" idx="13"/>
          </p:nvPr>
        </p:nvSpPr>
        <p:spPr/>
        <p:txBody>
          <a:bodyPr/>
          <a:lstStyle/>
          <a:p>
            <a:r>
              <a:rPr lang="en-US" dirty="0"/>
              <a:t>Compute the implied annual degradation</a:t>
            </a:r>
          </a:p>
          <a:p>
            <a:endParaRPr lang="en-CH" dirty="0"/>
          </a:p>
        </p:txBody>
      </p:sp>
      <p:sp>
        <p:nvSpPr>
          <p:cNvPr id="4" name="Slide Number Placeholder 3">
            <a:extLst>
              <a:ext uri="{FF2B5EF4-FFF2-40B4-BE49-F238E27FC236}">
                <a16:creationId xmlns:a16="http://schemas.microsoft.com/office/drawing/2014/main" id="{EEF74860-527D-4BA7-8F85-60F11BB077C6}"/>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73</a:t>
            </a:fld>
            <a:endParaRPr lang="ko-KR" altLang="en-US" dirty="0"/>
          </a:p>
        </p:txBody>
      </p:sp>
      <p:pic>
        <p:nvPicPr>
          <p:cNvPr id="5" name="Picture 4">
            <a:extLst>
              <a:ext uri="{FF2B5EF4-FFF2-40B4-BE49-F238E27FC236}">
                <a16:creationId xmlns:a16="http://schemas.microsoft.com/office/drawing/2014/main" id="{FF9FAB72-B6AA-42AE-AF3D-F149138E0B95}"/>
              </a:ext>
            </a:extLst>
          </p:cNvPr>
          <p:cNvPicPr>
            <a:picLocks noChangeAspect="1"/>
          </p:cNvPicPr>
          <p:nvPr/>
        </p:nvPicPr>
        <p:blipFill>
          <a:blip r:embed="rId2"/>
          <a:stretch>
            <a:fillRect/>
          </a:stretch>
        </p:blipFill>
        <p:spPr>
          <a:xfrm>
            <a:off x="1046326" y="2135438"/>
            <a:ext cx="6415524" cy="4000877"/>
          </a:xfrm>
          <a:prstGeom prst="rect">
            <a:avLst/>
          </a:prstGeom>
        </p:spPr>
      </p:pic>
    </p:spTree>
    <p:extLst>
      <p:ext uri="{BB962C8B-B14F-4D97-AF65-F5344CB8AC3E}">
        <p14:creationId xmlns:p14="http://schemas.microsoft.com/office/powerpoint/2010/main" val="8445757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F9EB24-C079-4874-BABC-F3DFFAD1F227}"/>
              </a:ext>
            </a:extLst>
          </p:cNvPr>
          <p:cNvSpPr>
            <a:spLocks noGrp="1"/>
          </p:cNvSpPr>
          <p:nvPr>
            <p:ph type="ctrTitle"/>
          </p:nvPr>
        </p:nvSpPr>
        <p:spPr/>
        <p:txBody>
          <a:bodyPr/>
          <a:lstStyle/>
          <a:p>
            <a:r>
              <a:rPr lang="en-US" dirty="0"/>
              <a:t>Questions Regarding Degradation</a:t>
            </a:r>
            <a:endParaRPr lang="en-CH" dirty="0"/>
          </a:p>
        </p:txBody>
      </p:sp>
      <p:sp>
        <p:nvSpPr>
          <p:cNvPr id="2" name="Content Placeholder 1">
            <a:extLst>
              <a:ext uri="{FF2B5EF4-FFF2-40B4-BE49-F238E27FC236}">
                <a16:creationId xmlns:a16="http://schemas.microsoft.com/office/drawing/2014/main" id="{AA76FCA6-33A2-47A4-8241-2937B44EEE89}"/>
              </a:ext>
            </a:extLst>
          </p:cNvPr>
          <p:cNvSpPr>
            <a:spLocks noGrp="1"/>
          </p:cNvSpPr>
          <p:nvPr>
            <p:ph type="body" sz="quarter" idx="13"/>
          </p:nvPr>
        </p:nvSpPr>
        <p:spPr/>
        <p:txBody>
          <a:bodyPr/>
          <a:lstStyle/>
          <a:p>
            <a:r>
              <a:rPr lang="en-US" dirty="0"/>
              <a:t>Traditional lithium ion-batteries begin to degrade after a few hundred cycles of fully charging and fully discharging, or 1,000 cycles at most. </a:t>
            </a:r>
          </a:p>
          <a:p>
            <a:endParaRPr lang="en-US" dirty="0"/>
          </a:p>
          <a:p>
            <a:endParaRPr lang="en-CH" dirty="0"/>
          </a:p>
        </p:txBody>
      </p:sp>
      <p:sp>
        <p:nvSpPr>
          <p:cNvPr id="4" name="Slide Number Placeholder 3">
            <a:extLst>
              <a:ext uri="{FF2B5EF4-FFF2-40B4-BE49-F238E27FC236}">
                <a16:creationId xmlns:a16="http://schemas.microsoft.com/office/drawing/2014/main" id="{78E96DE1-230F-4D8F-9714-5BBDC6C8B486}"/>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74</a:t>
            </a:fld>
            <a:endParaRPr lang="ko-KR" altLang="en-US" dirty="0"/>
          </a:p>
        </p:txBody>
      </p:sp>
      <p:pic>
        <p:nvPicPr>
          <p:cNvPr id="5" name="Picture 4">
            <a:extLst>
              <a:ext uri="{FF2B5EF4-FFF2-40B4-BE49-F238E27FC236}">
                <a16:creationId xmlns:a16="http://schemas.microsoft.com/office/drawing/2014/main" id="{4F960604-921C-4CAF-95A7-460A399B713F}"/>
              </a:ext>
            </a:extLst>
          </p:cNvPr>
          <p:cNvPicPr>
            <a:picLocks noChangeAspect="1"/>
          </p:cNvPicPr>
          <p:nvPr/>
        </p:nvPicPr>
        <p:blipFill>
          <a:blip r:embed="rId2"/>
          <a:stretch>
            <a:fillRect/>
          </a:stretch>
        </p:blipFill>
        <p:spPr>
          <a:xfrm>
            <a:off x="429706" y="3512688"/>
            <a:ext cx="7981950" cy="2305050"/>
          </a:xfrm>
          <a:prstGeom prst="rect">
            <a:avLst/>
          </a:prstGeom>
        </p:spPr>
      </p:pic>
    </p:spTree>
    <p:extLst>
      <p:ext uri="{BB962C8B-B14F-4D97-AF65-F5344CB8AC3E}">
        <p14:creationId xmlns:p14="http://schemas.microsoft.com/office/powerpoint/2010/main" val="41084160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5F182E-3E0D-4FD1-A378-8EDD47537641}"/>
              </a:ext>
            </a:extLst>
          </p:cNvPr>
          <p:cNvSpPr>
            <a:spLocks noGrp="1"/>
          </p:cNvSpPr>
          <p:nvPr>
            <p:ph type="ctrTitle"/>
          </p:nvPr>
        </p:nvSpPr>
        <p:spPr/>
        <p:txBody>
          <a:bodyPr/>
          <a:lstStyle/>
          <a:p>
            <a:r>
              <a:rPr lang="en-US" dirty="0"/>
              <a:t>Degradation from Age and Cycling</a:t>
            </a:r>
            <a:endParaRPr lang="en-CH" dirty="0"/>
          </a:p>
        </p:txBody>
      </p:sp>
      <p:sp>
        <p:nvSpPr>
          <p:cNvPr id="4" name="Content Placeholder 3">
            <a:extLst>
              <a:ext uri="{FF2B5EF4-FFF2-40B4-BE49-F238E27FC236}">
                <a16:creationId xmlns:a16="http://schemas.microsoft.com/office/drawing/2014/main" id="{7D992A5D-01D4-4CB5-B1B8-0532BD2B2DAC}"/>
              </a:ext>
            </a:extLst>
          </p:cNvPr>
          <p:cNvSpPr>
            <a:spLocks noGrp="1"/>
          </p:cNvSpPr>
          <p:nvPr>
            <p:ph type="body" sz="quarter" idx="13"/>
          </p:nvPr>
        </p:nvSpPr>
        <p:spPr/>
        <p:txBody>
          <a:bodyPr>
            <a:normAutofit/>
          </a:bodyPr>
          <a:lstStyle/>
          <a:p>
            <a:r>
              <a:rPr lang="en-US" dirty="0"/>
              <a:t>For the annual battery degradation, the calendar capacity loss contributes more to the total capacity loss than the cycling capacity loss. The battery degradation can largely increase the energy consumption and GHG emissions of EV per km driven.</a:t>
            </a:r>
          </a:p>
          <a:p>
            <a:endParaRPr lang="en-CH" dirty="0"/>
          </a:p>
        </p:txBody>
      </p:sp>
      <p:pic>
        <p:nvPicPr>
          <p:cNvPr id="5" name="Picture 4">
            <a:extLst>
              <a:ext uri="{FF2B5EF4-FFF2-40B4-BE49-F238E27FC236}">
                <a16:creationId xmlns:a16="http://schemas.microsoft.com/office/drawing/2014/main" id="{008FD2CF-5858-4867-8BA5-D7B765B69258}"/>
              </a:ext>
            </a:extLst>
          </p:cNvPr>
          <p:cNvPicPr>
            <a:picLocks noChangeAspect="1"/>
          </p:cNvPicPr>
          <p:nvPr/>
        </p:nvPicPr>
        <p:blipFill>
          <a:blip r:embed="rId2"/>
          <a:stretch>
            <a:fillRect/>
          </a:stretch>
        </p:blipFill>
        <p:spPr>
          <a:xfrm>
            <a:off x="2193256" y="3015484"/>
            <a:ext cx="4748212" cy="3072372"/>
          </a:xfrm>
          <a:prstGeom prst="rect">
            <a:avLst/>
          </a:prstGeom>
        </p:spPr>
      </p:pic>
    </p:spTree>
    <p:extLst>
      <p:ext uri="{BB962C8B-B14F-4D97-AF65-F5344CB8AC3E}">
        <p14:creationId xmlns:p14="http://schemas.microsoft.com/office/powerpoint/2010/main" val="41672787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A8886-5A34-4CC6-A3CD-E614A3E8A9D4}"/>
              </a:ext>
            </a:extLst>
          </p:cNvPr>
          <p:cNvSpPr>
            <a:spLocks noGrp="1"/>
          </p:cNvSpPr>
          <p:nvPr>
            <p:ph type="ctrTitle"/>
          </p:nvPr>
        </p:nvSpPr>
        <p:spPr/>
        <p:txBody>
          <a:bodyPr/>
          <a:lstStyle/>
          <a:p>
            <a:r>
              <a:rPr lang="en-US" dirty="0"/>
              <a:t>Operating Characteristic 5</a:t>
            </a:r>
            <a:br>
              <a:rPr lang="en-US" dirty="0"/>
            </a:br>
            <a:r>
              <a:rPr lang="en-US" dirty="0"/>
              <a:t>Round Trip Efficiency</a:t>
            </a:r>
          </a:p>
        </p:txBody>
      </p:sp>
    </p:spTree>
    <p:extLst>
      <p:ext uri="{BB962C8B-B14F-4D97-AF65-F5344CB8AC3E}">
        <p14:creationId xmlns:p14="http://schemas.microsoft.com/office/powerpoint/2010/main" val="42183402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50C34E-0851-4E62-A63C-EDD0503324C8}"/>
              </a:ext>
            </a:extLst>
          </p:cNvPr>
          <p:cNvSpPr>
            <a:spLocks noGrp="1"/>
          </p:cNvSpPr>
          <p:nvPr>
            <p:ph type="ctrTitle"/>
          </p:nvPr>
        </p:nvSpPr>
        <p:spPr/>
        <p:txBody>
          <a:bodyPr/>
          <a:lstStyle/>
          <a:p>
            <a:r>
              <a:rPr lang="en-US" dirty="0"/>
              <a:t>Roundtrip Efficiency</a:t>
            </a:r>
            <a:endParaRPr lang="en-CH" dirty="0"/>
          </a:p>
        </p:txBody>
      </p:sp>
      <p:sp>
        <p:nvSpPr>
          <p:cNvPr id="4" name="Content Placeholder 3">
            <a:extLst>
              <a:ext uri="{FF2B5EF4-FFF2-40B4-BE49-F238E27FC236}">
                <a16:creationId xmlns:a16="http://schemas.microsoft.com/office/drawing/2014/main" id="{B70CD514-A8AE-4080-AFCE-430D245EC199}"/>
              </a:ext>
            </a:extLst>
          </p:cNvPr>
          <p:cNvSpPr>
            <a:spLocks noGrp="1"/>
          </p:cNvSpPr>
          <p:nvPr>
            <p:ph type="body" sz="quarter" idx="13"/>
          </p:nvPr>
        </p:nvSpPr>
        <p:spPr/>
        <p:txBody>
          <a:bodyPr>
            <a:normAutofit/>
          </a:bodyPr>
          <a:lstStyle/>
          <a:p>
            <a:r>
              <a:rPr lang="en-US" dirty="0"/>
              <a:t>Efficiency is the charging and discharging efficiency or losses during cycle use.  The kWh capacity is measured at the discharge.</a:t>
            </a:r>
          </a:p>
          <a:p>
            <a:r>
              <a:rPr lang="en-US" dirty="0"/>
              <a:t>The transfer of energy from one form to another (in the case of batteries from electrical to chemical energy) will always result in some losses. </a:t>
            </a:r>
          </a:p>
          <a:p>
            <a:r>
              <a:rPr lang="en-US" dirty="0"/>
              <a:t>Generally, charge/discharge losses from a lead-acid based battery is close to 20% </a:t>
            </a:r>
          </a:p>
          <a:p>
            <a:r>
              <a:rPr lang="en-US" dirty="0"/>
              <a:t>Most new lithium-based batteries can be as low as 2% but generally in the 5-8% range.</a:t>
            </a:r>
            <a:endParaRPr lang="en-CH" dirty="0"/>
          </a:p>
        </p:txBody>
      </p:sp>
    </p:spTree>
    <p:extLst>
      <p:ext uri="{BB962C8B-B14F-4D97-AF65-F5344CB8AC3E}">
        <p14:creationId xmlns:p14="http://schemas.microsoft.com/office/powerpoint/2010/main" val="26324812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23C9C7-F7A5-47C0-85DB-73E0A5378037}"/>
              </a:ext>
            </a:extLst>
          </p:cNvPr>
          <p:cNvSpPr>
            <a:spLocks noGrp="1"/>
          </p:cNvSpPr>
          <p:nvPr>
            <p:ph type="ctrTitle"/>
          </p:nvPr>
        </p:nvSpPr>
        <p:spPr/>
        <p:txBody>
          <a:bodyPr/>
          <a:lstStyle/>
          <a:p>
            <a:r>
              <a:rPr lang="en-US" dirty="0"/>
              <a:t>Differences in Battery </a:t>
            </a:r>
            <a:endParaRPr lang="en-CH" dirty="0"/>
          </a:p>
        </p:txBody>
      </p:sp>
      <p:sp>
        <p:nvSpPr>
          <p:cNvPr id="2" name="Text Placeholder 1">
            <a:extLst>
              <a:ext uri="{FF2B5EF4-FFF2-40B4-BE49-F238E27FC236}">
                <a16:creationId xmlns:a16="http://schemas.microsoft.com/office/drawing/2014/main" id="{9C8B381C-91D2-4CA6-8FBB-9C457E333F66}"/>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9DD8A49E-F343-414E-B990-AB5467B3D3A3}"/>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78</a:t>
            </a:fld>
            <a:endParaRPr lang="ko-KR" altLang="en-US" dirty="0"/>
          </a:p>
        </p:txBody>
      </p:sp>
      <p:pic>
        <p:nvPicPr>
          <p:cNvPr id="5" name="Content Placeholder 4">
            <a:extLst>
              <a:ext uri="{FF2B5EF4-FFF2-40B4-BE49-F238E27FC236}">
                <a16:creationId xmlns:a16="http://schemas.microsoft.com/office/drawing/2014/main" id="{AFE4B407-FD5C-4BB3-B420-C754A7B21D19}"/>
              </a:ext>
            </a:extLst>
          </p:cNvPr>
          <p:cNvPicPr>
            <a:picLocks noGrp="1" noChangeAspect="1"/>
          </p:cNvPicPr>
          <p:nvPr>
            <p:ph idx="4294967295"/>
          </p:nvPr>
        </p:nvPicPr>
        <p:blipFill>
          <a:blip r:embed="rId2"/>
          <a:stretch>
            <a:fillRect/>
          </a:stretch>
        </p:blipFill>
        <p:spPr>
          <a:xfrm>
            <a:off x="0" y="1209675"/>
            <a:ext cx="7475538" cy="4395788"/>
          </a:xfrm>
          <a:prstGeom prst="rect">
            <a:avLst/>
          </a:prstGeom>
        </p:spPr>
      </p:pic>
    </p:spTree>
    <p:extLst>
      <p:ext uri="{BB962C8B-B14F-4D97-AF65-F5344CB8AC3E}">
        <p14:creationId xmlns:p14="http://schemas.microsoft.com/office/powerpoint/2010/main" val="9870094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C8C515-5435-4CB1-8BA5-78D37D92C9D7}"/>
              </a:ext>
            </a:extLst>
          </p:cNvPr>
          <p:cNvSpPr>
            <a:spLocks noGrp="1"/>
          </p:cNvSpPr>
          <p:nvPr>
            <p:ph type="ctrTitle"/>
          </p:nvPr>
        </p:nvSpPr>
        <p:spPr/>
        <p:txBody>
          <a:bodyPr/>
          <a:lstStyle/>
          <a:p>
            <a:r>
              <a:rPr lang="en-US" dirty="0"/>
              <a:t>Round Trip Efficiency</a:t>
            </a:r>
          </a:p>
        </p:txBody>
      </p:sp>
      <p:sp>
        <p:nvSpPr>
          <p:cNvPr id="4" name="Slide Number Placeholder 3">
            <a:extLst>
              <a:ext uri="{FF2B5EF4-FFF2-40B4-BE49-F238E27FC236}">
                <a16:creationId xmlns:a16="http://schemas.microsoft.com/office/drawing/2014/main" id="{754B3F24-B5B8-48F9-9B92-20E3779F4F7D}"/>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79</a:t>
            </a:fld>
            <a:endParaRPr lang="ko-KR" altLang="en-US" dirty="0"/>
          </a:p>
        </p:txBody>
      </p:sp>
      <p:pic>
        <p:nvPicPr>
          <p:cNvPr id="6" name="Content Placeholder 5">
            <a:extLst>
              <a:ext uri="{FF2B5EF4-FFF2-40B4-BE49-F238E27FC236}">
                <a16:creationId xmlns:a16="http://schemas.microsoft.com/office/drawing/2014/main" id="{3DFA780F-701B-45FC-A7C4-EC293F174588}"/>
              </a:ext>
            </a:extLst>
          </p:cNvPr>
          <p:cNvPicPr>
            <a:picLocks noGrp="1" noChangeAspect="1"/>
          </p:cNvPicPr>
          <p:nvPr>
            <p:ph idx="4294967295"/>
          </p:nvPr>
        </p:nvPicPr>
        <p:blipFill>
          <a:blip r:embed="rId2"/>
          <a:stretch>
            <a:fillRect/>
          </a:stretch>
        </p:blipFill>
        <p:spPr>
          <a:xfrm>
            <a:off x="1233488" y="1565275"/>
            <a:ext cx="7910512" cy="3829050"/>
          </a:xfrm>
        </p:spPr>
      </p:pic>
    </p:spTree>
    <p:extLst>
      <p:ext uri="{BB962C8B-B14F-4D97-AF65-F5344CB8AC3E}">
        <p14:creationId xmlns:p14="http://schemas.microsoft.com/office/powerpoint/2010/main" val="1235815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B04993-0E12-4E1F-B827-64272E633050}"/>
              </a:ext>
            </a:extLst>
          </p:cNvPr>
          <p:cNvSpPr>
            <a:spLocks noGrp="1"/>
          </p:cNvSpPr>
          <p:nvPr>
            <p:ph type="title"/>
          </p:nvPr>
        </p:nvSpPr>
        <p:spPr/>
        <p:txBody>
          <a:bodyPr/>
          <a:lstStyle/>
          <a:p>
            <a:r>
              <a:rPr lang="en-029" dirty="0"/>
              <a:t>Spinning Reserve and Batteries</a:t>
            </a:r>
          </a:p>
        </p:txBody>
      </p:sp>
      <p:sp>
        <p:nvSpPr>
          <p:cNvPr id="4" name="Content Placeholder 3">
            <a:extLst>
              <a:ext uri="{FF2B5EF4-FFF2-40B4-BE49-F238E27FC236}">
                <a16:creationId xmlns:a16="http://schemas.microsoft.com/office/drawing/2014/main" id="{ADD6F6DA-2E03-4F30-9572-84F8534CB47C}"/>
              </a:ext>
            </a:extLst>
          </p:cNvPr>
          <p:cNvSpPr>
            <a:spLocks noGrp="1"/>
          </p:cNvSpPr>
          <p:nvPr>
            <p:ph idx="1"/>
          </p:nvPr>
        </p:nvSpPr>
        <p:spPr/>
        <p:txBody>
          <a:bodyPr/>
          <a:lstStyle/>
          <a:p>
            <a:r>
              <a:rPr lang="en-029" dirty="0"/>
              <a:t>Solar Variation in Different Hours</a:t>
            </a:r>
          </a:p>
          <a:p>
            <a:endParaRPr lang="en-029" dirty="0"/>
          </a:p>
        </p:txBody>
      </p:sp>
      <p:pic>
        <p:nvPicPr>
          <p:cNvPr id="5" name="Picture 4">
            <a:extLst>
              <a:ext uri="{FF2B5EF4-FFF2-40B4-BE49-F238E27FC236}">
                <a16:creationId xmlns:a16="http://schemas.microsoft.com/office/drawing/2014/main" id="{E23ECB1A-1D50-422E-9184-87F81BB70952}"/>
              </a:ext>
            </a:extLst>
          </p:cNvPr>
          <p:cNvPicPr>
            <a:picLocks noChangeAspect="1"/>
          </p:cNvPicPr>
          <p:nvPr/>
        </p:nvPicPr>
        <p:blipFill>
          <a:blip r:embed="rId2"/>
          <a:stretch>
            <a:fillRect/>
          </a:stretch>
        </p:blipFill>
        <p:spPr>
          <a:xfrm>
            <a:off x="1409744" y="1911106"/>
            <a:ext cx="5813177" cy="4225210"/>
          </a:xfrm>
          <a:prstGeom prst="rect">
            <a:avLst/>
          </a:prstGeom>
        </p:spPr>
      </p:pic>
      <p:sp>
        <p:nvSpPr>
          <p:cNvPr id="6" name="TextBox 5">
            <a:extLst>
              <a:ext uri="{FF2B5EF4-FFF2-40B4-BE49-F238E27FC236}">
                <a16:creationId xmlns:a16="http://schemas.microsoft.com/office/drawing/2014/main" id="{113DE172-E141-4198-A0F0-6A9B554E5591}"/>
              </a:ext>
            </a:extLst>
          </p:cNvPr>
          <p:cNvSpPr txBox="1"/>
          <p:nvPr/>
        </p:nvSpPr>
        <p:spPr>
          <a:xfrm>
            <a:off x="5687736" y="2592198"/>
            <a:ext cx="2642532" cy="923330"/>
          </a:xfrm>
          <a:prstGeom prst="rect">
            <a:avLst/>
          </a:prstGeom>
          <a:noFill/>
        </p:spPr>
        <p:txBody>
          <a:bodyPr wrap="square" rtlCol="0">
            <a:spAutoFit/>
          </a:bodyPr>
          <a:lstStyle/>
          <a:p>
            <a:r>
              <a:rPr lang="en-029" dirty="0"/>
              <a:t>Need to Ramp up the Diesel Plant when the clouds come</a:t>
            </a:r>
          </a:p>
        </p:txBody>
      </p:sp>
      <p:cxnSp>
        <p:nvCxnSpPr>
          <p:cNvPr id="8" name="Straight Arrow Connector 7">
            <a:extLst>
              <a:ext uri="{FF2B5EF4-FFF2-40B4-BE49-F238E27FC236}">
                <a16:creationId xmlns:a16="http://schemas.microsoft.com/office/drawing/2014/main" id="{F730F378-93C1-438E-B78C-ACD61CC27833}"/>
              </a:ext>
            </a:extLst>
          </p:cNvPr>
          <p:cNvCxnSpPr/>
          <p:nvPr/>
        </p:nvCxnSpPr>
        <p:spPr>
          <a:xfrm flipH="1">
            <a:off x="3707934" y="3515528"/>
            <a:ext cx="2374084" cy="12997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07467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3B2100-FA01-4A6A-945A-21524D4CF994}"/>
              </a:ext>
            </a:extLst>
          </p:cNvPr>
          <p:cNvSpPr>
            <a:spLocks noGrp="1"/>
          </p:cNvSpPr>
          <p:nvPr>
            <p:ph type="ctrTitle"/>
          </p:nvPr>
        </p:nvSpPr>
        <p:spPr/>
        <p:txBody>
          <a:bodyPr/>
          <a:lstStyle/>
          <a:p>
            <a:r>
              <a:rPr lang="en-US" dirty="0"/>
              <a:t>Round Trip Efficiency in DOE Report</a:t>
            </a:r>
          </a:p>
        </p:txBody>
      </p:sp>
      <p:sp>
        <p:nvSpPr>
          <p:cNvPr id="2" name="Content Placeholder 1">
            <a:extLst>
              <a:ext uri="{FF2B5EF4-FFF2-40B4-BE49-F238E27FC236}">
                <a16:creationId xmlns:a16="http://schemas.microsoft.com/office/drawing/2014/main" id="{E06AA9EE-B0C9-4B57-A063-3D3A616327DF}"/>
              </a:ext>
            </a:extLst>
          </p:cNvPr>
          <p:cNvSpPr>
            <a:spLocks noGrp="1"/>
          </p:cNvSpPr>
          <p:nvPr>
            <p:ph type="body" sz="quarter" idx="13"/>
          </p:nvPr>
        </p:nvSpPr>
        <p:spPr/>
        <p:txBody>
          <a:bodyPr>
            <a:normAutofit/>
          </a:bodyPr>
          <a:lstStyle/>
          <a:p>
            <a:r>
              <a:rPr lang="en-US" dirty="0"/>
              <a:t>With respect to RTE (round trip efficiency), the literature typically provided estimates between 77-98% (Aquino et al., 2017; DiOrio et al., 2015; EASE, 2016; Greenspon, 2017).</a:t>
            </a:r>
          </a:p>
          <a:p>
            <a:r>
              <a:rPr lang="en-US" dirty="0"/>
              <a:t>PNNL  (U.S. DOE) testing of grid-scale batteries in the past yielded an AC-AC RTE of:</a:t>
            </a:r>
          </a:p>
          <a:p>
            <a:pPr lvl="1"/>
            <a:r>
              <a:rPr lang="en-US" dirty="0"/>
              <a:t>83–87% over 1.5 years of testing, </a:t>
            </a:r>
          </a:p>
          <a:p>
            <a:pPr lvl="1"/>
            <a:r>
              <a:rPr lang="en-US" dirty="0"/>
              <a:t>RTE for a battery &gt; 5 years old was only 81%. </a:t>
            </a:r>
          </a:p>
          <a:p>
            <a:r>
              <a:rPr lang="en-US" dirty="0"/>
              <a:t>A system RTE of 86% was used in this work.</a:t>
            </a:r>
          </a:p>
        </p:txBody>
      </p:sp>
      <p:sp>
        <p:nvSpPr>
          <p:cNvPr id="4" name="Slide Number Placeholder 3">
            <a:extLst>
              <a:ext uri="{FF2B5EF4-FFF2-40B4-BE49-F238E27FC236}">
                <a16:creationId xmlns:a16="http://schemas.microsoft.com/office/drawing/2014/main" id="{F9E267A9-A2E5-4F91-916A-C2B052ECC54F}"/>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80</a:t>
            </a:fld>
            <a:endParaRPr lang="ko-KR" altLang="en-US" dirty="0"/>
          </a:p>
        </p:txBody>
      </p:sp>
    </p:spTree>
    <p:extLst>
      <p:ext uri="{BB962C8B-B14F-4D97-AF65-F5344CB8AC3E}">
        <p14:creationId xmlns:p14="http://schemas.microsoft.com/office/powerpoint/2010/main" val="25505614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5AD5-AB93-4CF9-9066-3ECE06528C8F}"/>
              </a:ext>
            </a:extLst>
          </p:cNvPr>
          <p:cNvSpPr>
            <a:spLocks noGrp="1"/>
          </p:cNvSpPr>
          <p:nvPr>
            <p:ph type="ctrTitle"/>
          </p:nvPr>
        </p:nvSpPr>
        <p:spPr/>
        <p:txBody>
          <a:bodyPr/>
          <a:lstStyle/>
          <a:p>
            <a:r>
              <a:rPr lang="en-US" dirty="0"/>
              <a:t>Characteristic 5</a:t>
            </a:r>
            <a:br>
              <a:rPr lang="en-US" dirty="0"/>
            </a:br>
            <a:r>
              <a:rPr lang="en-US" dirty="0"/>
              <a:t>Depth of Discharge</a:t>
            </a:r>
          </a:p>
        </p:txBody>
      </p:sp>
    </p:spTree>
    <p:extLst>
      <p:ext uri="{BB962C8B-B14F-4D97-AF65-F5344CB8AC3E}">
        <p14:creationId xmlns:p14="http://schemas.microsoft.com/office/powerpoint/2010/main" val="34682599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10A6E1-44BD-4E99-88C3-156496EDE56F}"/>
              </a:ext>
            </a:extLst>
          </p:cNvPr>
          <p:cNvSpPr>
            <a:spLocks noGrp="1"/>
          </p:cNvSpPr>
          <p:nvPr>
            <p:ph type="ctrTitle"/>
          </p:nvPr>
        </p:nvSpPr>
        <p:spPr/>
        <p:txBody>
          <a:bodyPr/>
          <a:lstStyle/>
          <a:p>
            <a:r>
              <a:rPr lang="en-US" dirty="0"/>
              <a:t>Depth of Discharge</a:t>
            </a:r>
          </a:p>
        </p:txBody>
      </p:sp>
      <p:sp>
        <p:nvSpPr>
          <p:cNvPr id="2" name="Content Placeholder 1">
            <a:extLst>
              <a:ext uri="{FF2B5EF4-FFF2-40B4-BE49-F238E27FC236}">
                <a16:creationId xmlns:a16="http://schemas.microsoft.com/office/drawing/2014/main" id="{E26BCBB1-D559-4DBA-82F6-4BCE29CAF467}"/>
              </a:ext>
            </a:extLst>
          </p:cNvPr>
          <p:cNvSpPr>
            <a:spLocks noGrp="1"/>
          </p:cNvSpPr>
          <p:nvPr>
            <p:ph type="body" sz="quarter" idx="13"/>
          </p:nvPr>
        </p:nvSpPr>
        <p:spPr/>
        <p:txBody>
          <a:bodyPr/>
          <a:lstStyle/>
          <a:p>
            <a:r>
              <a:rPr lang="en-US" dirty="0"/>
              <a:t>Depth of discharge affects the economics of a battery if the capacity stated in gross input kWh does not reflect the limitation. </a:t>
            </a:r>
          </a:p>
          <a:p>
            <a:endParaRPr lang="en-US" dirty="0"/>
          </a:p>
        </p:txBody>
      </p:sp>
      <p:sp>
        <p:nvSpPr>
          <p:cNvPr id="4" name="Slide Number Placeholder 3">
            <a:extLst>
              <a:ext uri="{FF2B5EF4-FFF2-40B4-BE49-F238E27FC236}">
                <a16:creationId xmlns:a16="http://schemas.microsoft.com/office/drawing/2014/main" id="{ACA129DD-8134-4DF2-8D4F-4246CB6686F7}"/>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82</a:t>
            </a:fld>
            <a:endParaRPr lang="ko-KR" altLang="en-US" dirty="0"/>
          </a:p>
        </p:txBody>
      </p:sp>
      <p:pic>
        <p:nvPicPr>
          <p:cNvPr id="5" name="Picture 4">
            <a:extLst>
              <a:ext uri="{FF2B5EF4-FFF2-40B4-BE49-F238E27FC236}">
                <a16:creationId xmlns:a16="http://schemas.microsoft.com/office/drawing/2014/main" id="{7F2B1AD5-1A69-461D-8E63-80353F774E8A}"/>
              </a:ext>
            </a:extLst>
          </p:cNvPr>
          <p:cNvPicPr>
            <a:picLocks noChangeAspect="1"/>
          </p:cNvPicPr>
          <p:nvPr/>
        </p:nvPicPr>
        <p:blipFill>
          <a:blip r:embed="rId2"/>
          <a:stretch>
            <a:fillRect/>
          </a:stretch>
        </p:blipFill>
        <p:spPr>
          <a:xfrm>
            <a:off x="1276708" y="2641154"/>
            <a:ext cx="5546785" cy="3319379"/>
          </a:xfrm>
          <a:prstGeom prst="rect">
            <a:avLst/>
          </a:prstGeom>
        </p:spPr>
      </p:pic>
    </p:spTree>
    <p:extLst>
      <p:ext uri="{BB962C8B-B14F-4D97-AF65-F5344CB8AC3E}">
        <p14:creationId xmlns:p14="http://schemas.microsoft.com/office/powerpoint/2010/main" val="20032127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9B8F8D-82BC-4127-BDEF-02DC0F572C1D}"/>
              </a:ext>
            </a:extLst>
          </p:cNvPr>
          <p:cNvSpPr>
            <a:spLocks noGrp="1"/>
          </p:cNvSpPr>
          <p:nvPr>
            <p:ph type="ctrTitle"/>
          </p:nvPr>
        </p:nvSpPr>
        <p:spPr/>
        <p:txBody>
          <a:bodyPr>
            <a:normAutofit fontScale="90000"/>
          </a:bodyPr>
          <a:lstStyle/>
          <a:p>
            <a:r>
              <a:rPr lang="en-US" dirty="0"/>
              <a:t>Depth of Discharge and Lifetime in Cycles</a:t>
            </a:r>
          </a:p>
        </p:txBody>
      </p:sp>
      <p:sp>
        <p:nvSpPr>
          <p:cNvPr id="4" name="Content Placeholder 3">
            <a:extLst>
              <a:ext uri="{FF2B5EF4-FFF2-40B4-BE49-F238E27FC236}">
                <a16:creationId xmlns:a16="http://schemas.microsoft.com/office/drawing/2014/main" id="{B90D6DED-655B-4E96-A19A-AAA9D21674FE}"/>
              </a:ext>
            </a:extLst>
          </p:cNvPr>
          <p:cNvSpPr>
            <a:spLocks noGrp="1"/>
          </p:cNvSpPr>
          <p:nvPr>
            <p:ph type="body" sz="quarter" idx="13"/>
          </p:nvPr>
        </p:nvSpPr>
        <p:spPr/>
        <p:txBody>
          <a:bodyPr/>
          <a:lstStyle/>
          <a:p>
            <a:r>
              <a:rPr lang="en-US" dirty="0"/>
              <a:t>Divide the cycles by 365</a:t>
            </a:r>
          </a:p>
          <a:p>
            <a:endParaRPr lang="en-US" dirty="0"/>
          </a:p>
        </p:txBody>
      </p:sp>
      <p:pic>
        <p:nvPicPr>
          <p:cNvPr id="5" name="Picture 4">
            <a:extLst>
              <a:ext uri="{FF2B5EF4-FFF2-40B4-BE49-F238E27FC236}">
                <a16:creationId xmlns:a16="http://schemas.microsoft.com/office/drawing/2014/main" id="{9C520E98-182C-41C0-A240-FCC430744655}"/>
              </a:ext>
            </a:extLst>
          </p:cNvPr>
          <p:cNvPicPr>
            <a:picLocks noChangeAspect="1"/>
          </p:cNvPicPr>
          <p:nvPr/>
        </p:nvPicPr>
        <p:blipFill>
          <a:blip r:embed="rId2"/>
          <a:stretch>
            <a:fillRect/>
          </a:stretch>
        </p:blipFill>
        <p:spPr>
          <a:xfrm>
            <a:off x="367757" y="2068414"/>
            <a:ext cx="7767587" cy="3189386"/>
          </a:xfrm>
          <a:prstGeom prst="rect">
            <a:avLst/>
          </a:prstGeom>
        </p:spPr>
      </p:pic>
      <p:sp>
        <p:nvSpPr>
          <p:cNvPr id="2" name="TextBox 1">
            <a:extLst>
              <a:ext uri="{FF2B5EF4-FFF2-40B4-BE49-F238E27FC236}">
                <a16:creationId xmlns:a16="http://schemas.microsoft.com/office/drawing/2014/main" id="{AE7E746A-D385-4E45-A5CB-E472136EF82E}"/>
              </a:ext>
            </a:extLst>
          </p:cNvPr>
          <p:cNvSpPr txBox="1"/>
          <p:nvPr/>
        </p:nvSpPr>
        <p:spPr>
          <a:xfrm>
            <a:off x="3637280" y="5374640"/>
            <a:ext cx="2509520" cy="369332"/>
          </a:xfrm>
          <a:prstGeom prst="rect">
            <a:avLst/>
          </a:prstGeom>
          <a:noFill/>
        </p:spPr>
        <p:txBody>
          <a:bodyPr wrap="square" rtlCol="0">
            <a:spAutoFit/>
          </a:bodyPr>
          <a:lstStyle/>
          <a:p>
            <a:r>
              <a:rPr lang="en-US" dirty="0"/>
              <a:t>10,000/365=27 years</a:t>
            </a:r>
          </a:p>
        </p:txBody>
      </p:sp>
    </p:spTree>
    <p:extLst>
      <p:ext uri="{BB962C8B-B14F-4D97-AF65-F5344CB8AC3E}">
        <p14:creationId xmlns:p14="http://schemas.microsoft.com/office/powerpoint/2010/main" val="13009105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DC16CA-87B9-44AF-A2A0-0E57D8F5DB87}"/>
              </a:ext>
            </a:extLst>
          </p:cNvPr>
          <p:cNvSpPr>
            <a:spLocks noGrp="1"/>
          </p:cNvSpPr>
          <p:nvPr>
            <p:ph type="ctrTitle"/>
          </p:nvPr>
        </p:nvSpPr>
        <p:spPr/>
        <p:txBody>
          <a:bodyPr/>
          <a:lstStyle/>
          <a:p>
            <a:r>
              <a:rPr lang="en-US" dirty="0"/>
              <a:t>Depth of Discharge Limit</a:t>
            </a:r>
            <a:endParaRPr lang="en-CH" dirty="0"/>
          </a:p>
        </p:txBody>
      </p:sp>
      <p:sp>
        <p:nvSpPr>
          <p:cNvPr id="2" name="Content Placeholder 1">
            <a:extLst>
              <a:ext uri="{FF2B5EF4-FFF2-40B4-BE49-F238E27FC236}">
                <a16:creationId xmlns:a16="http://schemas.microsoft.com/office/drawing/2014/main" id="{721EC3A3-EEE8-4157-AB9A-7ABFE4D7600C}"/>
              </a:ext>
            </a:extLst>
          </p:cNvPr>
          <p:cNvSpPr>
            <a:spLocks noGrp="1"/>
          </p:cNvSpPr>
          <p:nvPr>
            <p:ph type="body" sz="quarter" idx="13"/>
          </p:nvPr>
        </p:nvSpPr>
        <p:spPr/>
        <p:txBody>
          <a:bodyPr/>
          <a:lstStyle/>
          <a:p>
            <a:r>
              <a:rPr lang="en-US" dirty="0"/>
              <a:t>Should be included in excel table</a:t>
            </a:r>
          </a:p>
          <a:p>
            <a:endParaRPr lang="en-CH" dirty="0"/>
          </a:p>
        </p:txBody>
      </p:sp>
      <p:sp>
        <p:nvSpPr>
          <p:cNvPr id="4" name="Slide Number Placeholder 3">
            <a:extLst>
              <a:ext uri="{FF2B5EF4-FFF2-40B4-BE49-F238E27FC236}">
                <a16:creationId xmlns:a16="http://schemas.microsoft.com/office/drawing/2014/main" id="{732CA279-3E3A-4BE9-84F4-21FF7A776DA0}"/>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84</a:t>
            </a:fld>
            <a:endParaRPr lang="ko-KR" altLang="en-US" dirty="0"/>
          </a:p>
        </p:txBody>
      </p:sp>
      <p:pic>
        <p:nvPicPr>
          <p:cNvPr id="5" name="Picture 4">
            <a:extLst>
              <a:ext uri="{FF2B5EF4-FFF2-40B4-BE49-F238E27FC236}">
                <a16:creationId xmlns:a16="http://schemas.microsoft.com/office/drawing/2014/main" id="{C0CF5331-2284-4E60-8659-5DBB7C1D17B8}"/>
              </a:ext>
            </a:extLst>
          </p:cNvPr>
          <p:cNvPicPr>
            <a:picLocks noChangeAspect="1"/>
          </p:cNvPicPr>
          <p:nvPr/>
        </p:nvPicPr>
        <p:blipFill>
          <a:blip r:embed="rId2"/>
          <a:stretch>
            <a:fillRect/>
          </a:stretch>
        </p:blipFill>
        <p:spPr>
          <a:xfrm>
            <a:off x="1495424" y="1990889"/>
            <a:ext cx="5362575" cy="3978685"/>
          </a:xfrm>
          <a:prstGeom prst="rect">
            <a:avLst/>
          </a:prstGeom>
        </p:spPr>
      </p:pic>
    </p:spTree>
    <p:extLst>
      <p:ext uri="{BB962C8B-B14F-4D97-AF65-F5344CB8AC3E}">
        <p14:creationId xmlns:p14="http://schemas.microsoft.com/office/powerpoint/2010/main" val="32783134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185395-5FA2-45D4-945E-57F383D9782C}"/>
              </a:ext>
            </a:extLst>
          </p:cNvPr>
          <p:cNvSpPr>
            <a:spLocks noGrp="1"/>
          </p:cNvSpPr>
          <p:nvPr>
            <p:ph type="ctrTitle"/>
          </p:nvPr>
        </p:nvSpPr>
        <p:spPr/>
        <p:txBody>
          <a:bodyPr>
            <a:normAutofit fontScale="90000"/>
          </a:bodyPr>
          <a:lstStyle/>
          <a:p>
            <a:r>
              <a:rPr lang="en-US" dirty="0"/>
              <a:t>Tradeoffs between Cost, Life and Depth of Discharge</a:t>
            </a:r>
            <a:endParaRPr lang="en-CH" dirty="0"/>
          </a:p>
        </p:txBody>
      </p:sp>
      <p:sp>
        <p:nvSpPr>
          <p:cNvPr id="2" name="Text Placeholder 1">
            <a:extLst>
              <a:ext uri="{FF2B5EF4-FFF2-40B4-BE49-F238E27FC236}">
                <a16:creationId xmlns:a16="http://schemas.microsoft.com/office/drawing/2014/main" id="{2880CFA2-AE9A-DE18-5C6E-AA9A481C5F0A}"/>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FEA9695D-A454-4CAE-89EB-438305C68A41}"/>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85</a:t>
            </a:fld>
            <a:endParaRPr lang="ko-KR" altLang="en-US" dirty="0"/>
          </a:p>
        </p:txBody>
      </p:sp>
      <p:pic>
        <p:nvPicPr>
          <p:cNvPr id="5" name="Content Placeholder 4">
            <a:extLst>
              <a:ext uri="{FF2B5EF4-FFF2-40B4-BE49-F238E27FC236}">
                <a16:creationId xmlns:a16="http://schemas.microsoft.com/office/drawing/2014/main" id="{4D8456C5-1B16-41BD-9CE9-DA4BE198B3C6}"/>
              </a:ext>
            </a:extLst>
          </p:cNvPr>
          <p:cNvPicPr>
            <a:picLocks noGrp="1" noChangeAspect="1"/>
          </p:cNvPicPr>
          <p:nvPr>
            <p:ph idx="4294967295"/>
          </p:nvPr>
        </p:nvPicPr>
        <p:blipFill>
          <a:blip r:embed="rId2"/>
          <a:stretch>
            <a:fillRect/>
          </a:stretch>
        </p:blipFill>
        <p:spPr>
          <a:xfrm>
            <a:off x="0" y="1611313"/>
            <a:ext cx="8316913" cy="3592512"/>
          </a:xfrm>
          <a:prstGeom prst="rect">
            <a:avLst/>
          </a:prstGeom>
        </p:spPr>
      </p:pic>
    </p:spTree>
    <p:extLst>
      <p:ext uri="{BB962C8B-B14F-4D97-AF65-F5344CB8AC3E}">
        <p14:creationId xmlns:p14="http://schemas.microsoft.com/office/powerpoint/2010/main" val="30497906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5E13-98A8-42EC-90F4-BD280368BCE1}"/>
              </a:ext>
            </a:extLst>
          </p:cNvPr>
          <p:cNvSpPr>
            <a:spLocks noGrp="1"/>
          </p:cNvSpPr>
          <p:nvPr>
            <p:ph type="ctrTitle"/>
          </p:nvPr>
        </p:nvSpPr>
        <p:spPr/>
        <p:txBody>
          <a:bodyPr/>
          <a:lstStyle/>
          <a:p>
            <a:r>
              <a:rPr lang="en-US" dirty="0"/>
              <a:t>Characteristic 5</a:t>
            </a:r>
            <a:br>
              <a:rPr lang="en-US" dirty="0"/>
            </a:br>
            <a:r>
              <a:rPr lang="en-US" dirty="0"/>
              <a:t>Learning Rate</a:t>
            </a:r>
          </a:p>
        </p:txBody>
      </p:sp>
    </p:spTree>
    <p:extLst>
      <p:ext uri="{BB962C8B-B14F-4D97-AF65-F5344CB8AC3E}">
        <p14:creationId xmlns:p14="http://schemas.microsoft.com/office/powerpoint/2010/main" val="23212049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D735AB-BD3A-4F95-8A92-348E57F6B2F8}"/>
              </a:ext>
            </a:extLst>
          </p:cNvPr>
          <p:cNvSpPr>
            <a:spLocks noGrp="1"/>
          </p:cNvSpPr>
          <p:nvPr>
            <p:ph type="ctrTitle"/>
          </p:nvPr>
        </p:nvSpPr>
        <p:spPr/>
        <p:txBody>
          <a:bodyPr/>
          <a:lstStyle/>
          <a:p>
            <a:r>
              <a:rPr lang="en-US" dirty="0"/>
              <a:t>Economies of Scale and Projected Cost</a:t>
            </a:r>
            <a:endParaRPr lang="en-CH" dirty="0"/>
          </a:p>
        </p:txBody>
      </p:sp>
      <p:sp>
        <p:nvSpPr>
          <p:cNvPr id="2" name="Content Placeholder 1">
            <a:extLst>
              <a:ext uri="{FF2B5EF4-FFF2-40B4-BE49-F238E27FC236}">
                <a16:creationId xmlns:a16="http://schemas.microsoft.com/office/drawing/2014/main" id="{F3B0ADAC-93DE-4E61-912D-963549B692C4}"/>
              </a:ext>
            </a:extLst>
          </p:cNvPr>
          <p:cNvSpPr>
            <a:spLocks noGrp="1"/>
          </p:cNvSpPr>
          <p:nvPr>
            <p:ph type="body" sz="quarter" idx="13"/>
          </p:nvPr>
        </p:nvSpPr>
        <p:spPr/>
        <p:txBody>
          <a:bodyPr/>
          <a:lstStyle/>
          <a:p>
            <a:r>
              <a:rPr lang="en-US" dirty="0"/>
              <a:t>Cost Trends</a:t>
            </a:r>
          </a:p>
          <a:p>
            <a:endParaRPr lang="en-CH" dirty="0"/>
          </a:p>
        </p:txBody>
      </p:sp>
      <p:sp>
        <p:nvSpPr>
          <p:cNvPr id="4" name="Slide Number Placeholder 3">
            <a:extLst>
              <a:ext uri="{FF2B5EF4-FFF2-40B4-BE49-F238E27FC236}">
                <a16:creationId xmlns:a16="http://schemas.microsoft.com/office/drawing/2014/main" id="{70AC227F-D91E-40F9-A5D6-7AC5A016F33C}"/>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87</a:t>
            </a:fld>
            <a:endParaRPr lang="ko-KR" altLang="en-US" dirty="0"/>
          </a:p>
        </p:txBody>
      </p:sp>
      <p:pic>
        <p:nvPicPr>
          <p:cNvPr id="5" name="Picture 4">
            <a:extLst>
              <a:ext uri="{FF2B5EF4-FFF2-40B4-BE49-F238E27FC236}">
                <a16:creationId xmlns:a16="http://schemas.microsoft.com/office/drawing/2014/main" id="{C92AB4A2-5F74-47B3-B365-540FE10C6A5B}"/>
              </a:ext>
            </a:extLst>
          </p:cNvPr>
          <p:cNvPicPr>
            <a:picLocks noChangeAspect="1"/>
          </p:cNvPicPr>
          <p:nvPr/>
        </p:nvPicPr>
        <p:blipFill>
          <a:blip r:embed="rId2"/>
          <a:stretch>
            <a:fillRect/>
          </a:stretch>
        </p:blipFill>
        <p:spPr>
          <a:xfrm>
            <a:off x="509048" y="1775488"/>
            <a:ext cx="8086725" cy="4264641"/>
          </a:xfrm>
          <a:prstGeom prst="rect">
            <a:avLst/>
          </a:prstGeom>
        </p:spPr>
      </p:pic>
    </p:spTree>
    <p:extLst>
      <p:ext uri="{BB962C8B-B14F-4D97-AF65-F5344CB8AC3E}">
        <p14:creationId xmlns:p14="http://schemas.microsoft.com/office/powerpoint/2010/main" val="37250839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16432-D693-4AF7-A4C0-B09995752A5A}"/>
              </a:ext>
            </a:extLst>
          </p:cNvPr>
          <p:cNvSpPr>
            <a:spLocks noGrp="1"/>
          </p:cNvSpPr>
          <p:nvPr>
            <p:ph type="ctrTitle"/>
          </p:nvPr>
        </p:nvSpPr>
        <p:spPr/>
        <p:txBody>
          <a:bodyPr/>
          <a:lstStyle/>
          <a:p>
            <a:r>
              <a:rPr lang="en-US" dirty="0"/>
              <a:t>Incorporation of Learning Rate in LCOS</a:t>
            </a:r>
          </a:p>
        </p:txBody>
      </p:sp>
      <p:sp>
        <p:nvSpPr>
          <p:cNvPr id="3" name="Text Placeholder 2">
            <a:extLst>
              <a:ext uri="{FF2B5EF4-FFF2-40B4-BE49-F238E27FC236}">
                <a16:creationId xmlns:a16="http://schemas.microsoft.com/office/drawing/2014/main" id="{19641C29-753A-4B04-996D-E3826036C43F}"/>
              </a:ext>
            </a:extLst>
          </p:cNvPr>
          <p:cNvSpPr>
            <a:spLocks noGrp="1"/>
          </p:cNvSpPr>
          <p:nvPr>
            <p:ph type="body" sz="quarter" idx="13"/>
          </p:nvPr>
        </p:nvSpPr>
        <p:spPr/>
        <p:txBody>
          <a:bodyPr>
            <a:normAutofit lnSpcReduction="10000"/>
          </a:bodyPr>
          <a:lstStyle/>
          <a:p>
            <a:r>
              <a:rPr lang="en-US" dirty="0"/>
              <a:t>Compute the LCOS without learning</a:t>
            </a:r>
          </a:p>
          <a:p>
            <a:pPr lvl="1"/>
            <a:r>
              <a:rPr lang="en-US" dirty="0"/>
              <a:t>Use the estimated life</a:t>
            </a:r>
          </a:p>
          <a:p>
            <a:pPr lvl="1"/>
            <a:r>
              <a:rPr lang="en-US" dirty="0"/>
              <a:t>Make other computations</a:t>
            </a:r>
          </a:p>
          <a:p>
            <a:r>
              <a:rPr lang="en-US" dirty="0"/>
              <a:t>Compute LCOS with Learning</a:t>
            </a:r>
          </a:p>
          <a:p>
            <a:pPr lvl="1"/>
            <a:r>
              <a:rPr lang="en-US" dirty="0"/>
              <a:t>Make alternative estimates using real costs</a:t>
            </a:r>
          </a:p>
          <a:p>
            <a:pPr lvl="1"/>
            <a:r>
              <a:rPr lang="en-US" dirty="0"/>
              <a:t>Understand that when you combine costs, the later costs should have less weight</a:t>
            </a:r>
          </a:p>
          <a:p>
            <a:r>
              <a:rPr lang="en-US" dirty="0"/>
              <a:t>Compute weighted average</a:t>
            </a:r>
          </a:p>
          <a:p>
            <a:pPr lvl="1"/>
            <a:r>
              <a:rPr lang="en-US" dirty="0"/>
              <a:t>Costs of initial battery at current cost</a:t>
            </a:r>
          </a:p>
          <a:p>
            <a:pPr lvl="1"/>
            <a:r>
              <a:rPr lang="en-US" dirty="0"/>
              <a:t>Cost of new battery at lower cost</a:t>
            </a:r>
          </a:p>
          <a:p>
            <a:pPr lvl="1"/>
            <a:r>
              <a:rPr lang="en-US" dirty="0"/>
              <a:t>Multiply the lower cost by the PV at the year of installation</a:t>
            </a:r>
          </a:p>
          <a:p>
            <a:pPr lvl="1"/>
            <a:r>
              <a:rPr lang="en-US" dirty="0"/>
              <a:t>Add the initial battery and the PV of the battery with learning</a:t>
            </a:r>
          </a:p>
        </p:txBody>
      </p:sp>
    </p:spTree>
    <p:extLst>
      <p:ext uri="{BB962C8B-B14F-4D97-AF65-F5344CB8AC3E}">
        <p14:creationId xmlns:p14="http://schemas.microsoft.com/office/powerpoint/2010/main" val="16108252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88B3D-1C22-4F2E-B957-60CBC550181C}"/>
              </a:ext>
            </a:extLst>
          </p:cNvPr>
          <p:cNvSpPr>
            <a:spLocks noGrp="1"/>
          </p:cNvSpPr>
          <p:nvPr>
            <p:ph type="ctrTitle"/>
          </p:nvPr>
        </p:nvSpPr>
        <p:spPr/>
        <p:txBody>
          <a:bodyPr/>
          <a:lstStyle/>
          <a:p>
            <a:r>
              <a:rPr lang="en-US" dirty="0"/>
              <a:t>How Much Can you Add Services</a:t>
            </a:r>
          </a:p>
        </p:txBody>
      </p:sp>
      <p:sp>
        <p:nvSpPr>
          <p:cNvPr id="2" name="Content Placeholder 1">
            <a:extLst>
              <a:ext uri="{FF2B5EF4-FFF2-40B4-BE49-F238E27FC236}">
                <a16:creationId xmlns:a16="http://schemas.microsoft.com/office/drawing/2014/main" id="{02EA083B-C8DA-419B-95CB-376456E1060A}"/>
              </a:ext>
            </a:extLst>
          </p:cNvPr>
          <p:cNvSpPr>
            <a:spLocks noGrp="1"/>
          </p:cNvSpPr>
          <p:nvPr>
            <p:ph type="body" sz="quarter" idx="13"/>
          </p:nvPr>
        </p:nvSpPr>
        <p:spPr/>
        <p:txBody>
          <a:bodyPr/>
          <a:lstStyle/>
          <a:p>
            <a:r>
              <a:rPr lang="en-US" dirty="0"/>
              <a:t> </a:t>
            </a:r>
          </a:p>
        </p:txBody>
      </p:sp>
      <p:sp>
        <p:nvSpPr>
          <p:cNvPr id="4" name="Slide Number Placeholder 3">
            <a:extLst>
              <a:ext uri="{FF2B5EF4-FFF2-40B4-BE49-F238E27FC236}">
                <a16:creationId xmlns:a16="http://schemas.microsoft.com/office/drawing/2014/main" id="{05CA119C-DE81-498C-A9FA-6EC87E03C2B8}"/>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89</a:t>
            </a:fld>
            <a:endParaRPr lang="ko-KR" altLang="en-US" dirty="0"/>
          </a:p>
        </p:txBody>
      </p:sp>
      <p:pic>
        <p:nvPicPr>
          <p:cNvPr id="6" name="Picture 5">
            <a:extLst>
              <a:ext uri="{FF2B5EF4-FFF2-40B4-BE49-F238E27FC236}">
                <a16:creationId xmlns:a16="http://schemas.microsoft.com/office/drawing/2014/main" id="{346D47CD-BC35-412F-8FA3-0339ED45C7EA}"/>
              </a:ext>
            </a:extLst>
          </p:cNvPr>
          <p:cNvPicPr>
            <a:picLocks noChangeAspect="1"/>
          </p:cNvPicPr>
          <p:nvPr/>
        </p:nvPicPr>
        <p:blipFill>
          <a:blip r:embed="rId2"/>
          <a:stretch>
            <a:fillRect/>
          </a:stretch>
        </p:blipFill>
        <p:spPr>
          <a:xfrm>
            <a:off x="1277344" y="1386875"/>
            <a:ext cx="6580036" cy="4700981"/>
          </a:xfrm>
          <a:prstGeom prst="rect">
            <a:avLst/>
          </a:prstGeom>
        </p:spPr>
      </p:pic>
    </p:spTree>
    <p:extLst>
      <p:ext uri="{BB962C8B-B14F-4D97-AF65-F5344CB8AC3E}">
        <p14:creationId xmlns:p14="http://schemas.microsoft.com/office/powerpoint/2010/main" val="3029958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099B39-0DD9-4550-B313-02D1BA64D8BA}"/>
              </a:ext>
            </a:extLst>
          </p:cNvPr>
          <p:cNvSpPr>
            <a:spLocks noGrp="1"/>
          </p:cNvSpPr>
          <p:nvPr>
            <p:ph type="ctrTitle"/>
          </p:nvPr>
        </p:nvSpPr>
        <p:spPr/>
        <p:txBody>
          <a:bodyPr/>
          <a:lstStyle/>
          <a:p>
            <a:r>
              <a:rPr lang="en-029" dirty="0"/>
              <a:t>Weekly Solar Irradiation</a:t>
            </a:r>
          </a:p>
        </p:txBody>
      </p:sp>
      <p:sp>
        <p:nvSpPr>
          <p:cNvPr id="4" name="Slide Number Placeholder 3">
            <a:extLst>
              <a:ext uri="{FF2B5EF4-FFF2-40B4-BE49-F238E27FC236}">
                <a16:creationId xmlns:a16="http://schemas.microsoft.com/office/drawing/2014/main" id="{61E1DA0F-D540-4EA2-B57A-976689277BB9}"/>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9</a:t>
            </a:fld>
            <a:endParaRPr lang="ko-KR" altLang="en-US" dirty="0"/>
          </a:p>
        </p:txBody>
      </p:sp>
      <p:pic>
        <p:nvPicPr>
          <p:cNvPr id="5" name="Content Placeholder 4">
            <a:extLst>
              <a:ext uri="{FF2B5EF4-FFF2-40B4-BE49-F238E27FC236}">
                <a16:creationId xmlns:a16="http://schemas.microsoft.com/office/drawing/2014/main" id="{9F763212-976B-4E7F-A4F3-070109A3F511}"/>
              </a:ext>
            </a:extLst>
          </p:cNvPr>
          <p:cNvPicPr>
            <a:picLocks noGrp="1" noChangeAspect="1"/>
          </p:cNvPicPr>
          <p:nvPr>
            <p:ph idx="4294967295"/>
          </p:nvPr>
        </p:nvPicPr>
        <p:blipFill>
          <a:blip r:embed="rId2"/>
          <a:stretch>
            <a:fillRect/>
          </a:stretch>
        </p:blipFill>
        <p:spPr>
          <a:xfrm>
            <a:off x="1539205" y="1564745"/>
            <a:ext cx="6056313" cy="4395788"/>
          </a:xfrm>
          <a:prstGeom prst="rect">
            <a:avLst/>
          </a:prstGeom>
        </p:spPr>
      </p:pic>
    </p:spTree>
    <p:extLst>
      <p:ext uri="{BB962C8B-B14F-4D97-AF65-F5344CB8AC3E}">
        <p14:creationId xmlns:p14="http://schemas.microsoft.com/office/powerpoint/2010/main" val="12372392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EF2C3C4-C56C-40C1-9111-3A58AC380E64}"/>
              </a:ext>
            </a:extLst>
          </p:cNvPr>
          <p:cNvPicPr>
            <a:picLocks noChangeAspect="1"/>
          </p:cNvPicPr>
          <p:nvPr/>
        </p:nvPicPr>
        <p:blipFill>
          <a:blip r:embed="rId2"/>
          <a:stretch>
            <a:fillRect/>
          </a:stretch>
        </p:blipFill>
        <p:spPr>
          <a:xfrm>
            <a:off x="508818" y="3529780"/>
            <a:ext cx="4114800" cy="2976318"/>
          </a:xfrm>
          <a:prstGeom prst="rect">
            <a:avLst/>
          </a:prstGeom>
        </p:spPr>
      </p:pic>
      <p:sp>
        <p:nvSpPr>
          <p:cNvPr id="17" name="Title 1">
            <a:extLst>
              <a:ext uri="{FF2B5EF4-FFF2-40B4-BE49-F238E27FC236}">
                <a16:creationId xmlns:a16="http://schemas.microsoft.com/office/drawing/2014/main" id="{82AC5D75-9B39-425E-A654-FE92AA2591B4}"/>
              </a:ext>
            </a:extLst>
          </p:cNvPr>
          <p:cNvSpPr>
            <a:spLocks noGrp="1"/>
          </p:cNvSpPr>
          <p:nvPr>
            <p:ph type="ctrTitle"/>
          </p:nvPr>
        </p:nvSpPr>
        <p:spPr/>
        <p:txBody>
          <a:bodyPr>
            <a:normAutofit/>
          </a:bodyPr>
          <a:lstStyle/>
          <a:p>
            <a:r>
              <a:rPr lang="en-US" sz="2200" dirty="0"/>
              <a:t>Declining capital costs low storage bid prices when paired with solar</a:t>
            </a:r>
          </a:p>
        </p:txBody>
      </p:sp>
      <p:sp>
        <p:nvSpPr>
          <p:cNvPr id="3" name="Content Placeholder 2">
            <a:extLst>
              <a:ext uri="{FF2B5EF4-FFF2-40B4-BE49-F238E27FC236}">
                <a16:creationId xmlns:a16="http://schemas.microsoft.com/office/drawing/2014/main" id="{65161AA0-9E5F-4D57-B13D-B3FD6E3D8425}"/>
              </a:ext>
            </a:extLst>
          </p:cNvPr>
          <p:cNvSpPr>
            <a:spLocks noGrp="1"/>
          </p:cNvSpPr>
          <p:nvPr>
            <p:ph type="body" sz="quarter" idx="13"/>
          </p:nvPr>
        </p:nvSpPr>
        <p:spPr/>
        <p:txBody>
          <a:bodyPr/>
          <a:lstStyle/>
          <a:p>
            <a:r>
              <a:rPr lang="en-US" sz="1200" dirty="0"/>
              <a:t>NextEra claims storage adds a premium of $15/MWh for solar projects completed in 2017-2018</a:t>
            </a:r>
          </a:p>
          <a:p>
            <a:pPr lvl="1"/>
            <a:r>
              <a:rPr lang="en-US" sz="1100" dirty="0"/>
              <a:t>Approximate capacity price of $160-$175/kW-yr for storage assuming typical sizing and solar capacity factor</a:t>
            </a:r>
          </a:p>
          <a:p>
            <a:pPr lvl="1"/>
            <a:r>
              <a:rPr lang="en-US" sz="1100" dirty="0"/>
              <a:t>Typically 4-hr storage at 25% of solar capacity (e.g. 100 MW solar plant, 25 MW / 100 MWh storage)</a:t>
            </a:r>
          </a:p>
          <a:p>
            <a:r>
              <a:rPr lang="en-US" sz="1200" dirty="0"/>
              <a:t>In recent RFPs, this premium has fallen to $6-$7/MWh for projects with COD in 2021-22</a:t>
            </a:r>
          </a:p>
          <a:p>
            <a:pPr lvl="1"/>
            <a:r>
              <a:rPr lang="en-US" sz="1100" dirty="0"/>
              <a:t>Capacity price of $73 to $94/kW-yr for hybrid projects with unbundled storage prices (NV Energy)</a:t>
            </a:r>
          </a:p>
          <a:p>
            <a:r>
              <a:rPr lang="en-US" sz="1200" dirty="0"/>
              <a:t>NextEra projects storage premium will fall to $5/MWh by mid-2020s, or under $60/kW-yr with typical sizing ratio</a:t>
            </a:r>
          </a:p>
        </p:txBody>
      </p:sp>
      <p:sp>
        <p:nvSpPr>
          <p:cNvPr id="4" name="Slide Number Placeholder 3">
            <a:extLst>
              <a:ext uri="{FF2B5EF4-FFF2-40B4-BE49-F238E27FC236}">
                <a16:creationId xmlns:a16="http://schemas.microsoft.com/office/drawing/2014/main" id="{C6C257AC-0002-4345-8FDF-3D55CF151C80}"/>
              </a:ext>
            </a:extLst>
          </p:cNvPr>
          <p:cNvSpPr>
            <a:spLocks noGrp="1"/>
          </p:cNvSpPr>
          <p:nvPr>
            <p:ph type="sldNum" sz="quarter" idx="4294967295"/>
          </p:nvPr>
        </p:nvSpPr>
        <p:spPr>
          <a:xfrm>
            <a:off x="8597900" y="6483350"/>
            <a:ext cx="546100" cy="266700"/>
          </a:xfrm>
          <a:prstGeom prst="rect">
            <a:avLst/>
          </a:prstGeom>
        </p:spPr>
        <p:txBody>
          <a:bodyPr/>
          <a:lstStyle/>
          <a:p>
            <a:fld id="{2F5D6609-DC0F-4E37-ABC6-5A6B4BB0A69F}" type="slidenum">
              <a:rPr lang="en-US" smtClean="0"/>
              <a:pPr/>
              <a:t>90</a:t>
            </a:fld>
            <a:endParaRPr lang="en-US" dirty="0"/>
          </a:p>
        </p:txBody>
      </p:sp>
      <p:sp>
        <p:nvSpPr>
          <p:cNvPr id="6" name="Rectangle 5">
            <a:extLst>
              <a:ext uri="{FF2B5EF4-FFF2-40B4-BE49-F238E27FC236}">
                <a16:creationId xmlns:a16="http://schemas.microsoft.com/office/drawing/2014/main" id="{12E774FF-1EA9-4E9F-A3E3-6F1DC1D8D362}"/>
              </a:ext>
            </a:extLst>
          </p:cNvPr>
          <p:cNvSpPr/>
          <p:nvPr/>
        </p:nvSpPr>
        <p:spPr>
          <a:xfrm>
            <a:off x="457200" y="3055374"/>
            <a:ext cx="4078224"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Levelized cost of storage when paired with solar – E3 vs NextEra</a:t>
            </a:r>
          </a:p>
          <a:p>
            <a:r>
              <a:rPr lang="en-US" sz="1000" dirty="0"/>
              <a:t>Gross CONE in 2018 $/kW-yr</a:t>
            </a:r>
          </a:p>
        </p:txBody>
      </p:sp>
      <p:sp>
        <p:nvSpPr>
          <p:cNvPr id="8" name="Rectangle 7">
            <a:extLst>
              <a:ext uri="{FF2B5EF4-FFF2-40B4-BE49-F238E27FC236}">
                <a16:creationId xmlns:a16="http://schemas.microsoft.com/office/drawing/2014/main" id="{B0DBEC4F-CCE7-4ED0-A9D6-4C8F75D21416}"/>
              </a:ext>
            </a:extLst>
          </p:cNvPr>
          <p:cNvSpPr/>
          <p:nvPr/>
        </p:nvSpPr>
        <p:spPr>
          <a:xfrm>
            <a:off x="4758407" y="3886199"/>
            <a:ext cx="3810000" cy="1701015"/>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accent5"/>
                </a:solidFill>
              </a:rPr>
              <a:t>Current hybrid storage bids reflect aggressive price decline assumptions, capture of the ITC, and other cost savings from pairing with solar such as reduced interconnection costs</a:t>
            </a:r>
          </a:p>
          <a:p>
            <a:endParaRPr lang="en-US" sz="1200" b="1" dirty="0">
              <a:solidFill>
                <a:schemeClr val="accent5"/>
              </a:solidFill>
            </a:endParaRPr>
          </a:p>
          <a:p>
            <a:r>
              <a:rPr lang="en-US" sz="1200" dirty="0">
                <a:solidFill>
                  <a:schemeClr val="accent5"/>
                </a:solidFill>
              </a:rPr>
              <a:t>Result? Discount of 25% to 40% versus standalone storage levelized costs</a:t>
            </a:r>
          </a:p>
        </p:txBody>
      </p:sp>
      <p:sp>
        <p:nvSpPr>
          <p:cNvPr id="15" name="Freeform: Shape 14">
            <a:extLst>
              <a:ext uri="{FF2B5EF4-FFF2-40B4-BE49-F238E27FC236}">
                <a16:creationId xmlns:a16="http://schemas.microsoft.com/office/drawing/2014/main" id="{115F9E56-B6D6-479D-91B9-9537F4430644}"/>
              </a:ext>
            </a:extLst>
          </p:cNvPr>
          <p:cNvSpPr/>
          <p:nvPr/>
        </p:nvSpPr>
        <p:spPr>
          <a:xfrm>
            <a:off x="1070344" y="4191000"/>
            <a:ext cx="2109584" cy="1385327"/>
          </a:xfrm>
          <a:custGeom>
            <a:avLst/>
            <a:gdLst>
              <a:gd name="connsiteX0" fmla="*/ 0 w 1814623"/>
              <a:gd name="connsiteY0" fmla="*/ 0 h 1389321"/>
              <a:gd name="connsiteX1" fmla="*/ 7089 w 1814623"/>
              <a:gd name="connsiteY1" fmla="*/ 375684 h 1389321"/>
              <a:gd name="connsiteX2" fmla="*/ 871870 w 1814623"/>
              <a:gd name="connsiteY2" fmla="*/ 1254642 h 1389321"/>
              <a:gd name="connsiteX3" fmla="*/ 1814623 w 1814623"/>
              <a:gd name="connsiteY3" fmla="*/ 1389321 h 1389321"/>
              <a:gd name="connsiteX4" fmla="*/ 1814623 w 1814623"/>
              <a:gd name="connsiteY4" fmla="*/ 1261730 h 1389321"/>
              <a:gd name="connsiteX5" fmla="*/ 900223 w 1814623"/>
              <a:gd name="connsiteY5" fmla="*/ 1027814 h 1389321"/>
              <a:gd name="connsiteX6" fmla="*/ 0 w 1814623"/>
              <a:gd name="connsiteY6" fmla="*/ 0 h 138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4623" h="1389321">
                <a:moveTo>
                  <a:pt x="0" y="0"/>
                </a:moveTo>
                <a:lnTo>
                  <a:pt x="7089" y="375684"/>
                </a:lnTo>
                <a:lnTo>
                  <a:pt x="871870" y="1254642"/>
                </a:lnTo>
                <a:lnTo>
                  <a:pt x="1814623" y="1389321"/>
                </a:lnTo>
                <a:lnTo>
                  <a:pt x="1814623" y="1261730"/>
                </a:lnTo>
                <a:lnTo>
                  <a:pt x="900223" y="1027814"/>
                </a:lnTo>
                <a:lnTo>
                  <a:pt x="0" y="0"/>
                </a:lnTo>
                <a:close/>
              </a:path>
            </a:pathLst>
          </a:custGeom>
          <a:solidFill>
            <a:srgbClr val="CCFF99">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DB3D28D-8A14-4A84-8015-AB65998F0F47}"/>
              </a:ext>
            </a:extLst>
          </p:cNvPr>
          <p:cNvSpPr/>
          <p:nvPr/>
        </p:nvSpPr>
        <p:spPr>
          <a:xfrm rot="332256">
            <a:off x="2037280" y="5276199"/>
            <a:ext cx="1212695"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00" b="1" dirty="0">
                <a:solidFill>
                  <a:srgbClr val="000000"/>
                </a:solidFill>
              </a:rPr>
              <a:t>NextEra forecast</a:t>
            </a:r>
          </a:p>
        </p:txBody>
      </p:sp>
      <p:sp>
        <p:nvSpPr>
          <p:cNvPr id="21" name="Flowchart: Decision 20">
            <a:extLst>
              <a:ext uri="{FF2B5EF4-FFF2-40B4-BE49-F238E27FC236}">
                <a16:creationId xmlns:a16="http://schemas.microsoft.com/office/drawing/2014/main" id="{61B80DD2-DEBC-4E22-A51D-A7A29CB1A4D7}"/>
              </a:ext>
            </a:extLst>
          </p:cNvPr>
          <p:cNvSpPr/>
          <p:nvPr/>
        </p:nvSpPr>
        <p:spPr>
          <a:xfrm>
            <a:off x="2041176" y="5326908"/>
            <a:ext cx="45720" cy="4572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lowchart: Decision 24">
            <a:extLst>
              <a:ext uri="{FF2B5EF4-FFF2-40B4-BE49-F238E27FC236}">
                <a16:creationId xmlns:a16="http://schemas.microsoft.com/office/drawing/2014/main" id="{62EC4E4B-0C14-47B0-987C-9249054CE827}"/>
              </a:ext>
            </a:extLst>
          </p:cNvPr>
          <p:cNvSpPr/>
          <p:nvPr/>
        </p:nvSpPr>
        <p:spPr>
          <a:xfrm>
            <a:off x="2041176" y="5143418"/>
            <a:ext cx="45720" cy="4572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C541CBC-2F8A-4859-9E64-1F1B68EAD097}"/>
              </a:ext>
            </a:extLst>
          </p:cNvPr>
          <p:cNvSpPr/>
          <p:nvPr/>
        </p:nvSpPr>
        <p:spPr>
          <a:xfrm>
            <a:off x="955768" y="5123799"/>
            <a:ext cx="1076242"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700" i="1" dirty="0">
                <a:solidFill>
                  <a:srgbClr val="000000"/>
                </a:solidFill>
              </a:rPr>
              <a:t>Recent NV Energy RFP winners</a:t>
            </a:r>
          </a:p>
        </p:txBody>
      </p:sp>
    </p:spTree>
    <p:extLst>
      <p:ext uri="{BB962C8B-B14F-4D97-AF65-F5344CB8AC3E}">
        <p14:creationId xmlns:p14="http://schemas.microsoft.com/office/powerpoint/2010/main" val="28510667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42440-C975-45AF-AB8D-21DAE884C56D}"/>
              </a:ext>
            </a:extLst>
          </p:cNvPr>
          <p:cNvSpPr>
            <a:spLocks noGrp="1"/>
          </p:cNvSpPr>
          <p:nvPr>
            <p:ph type="ctrTitle"/>
          </p:nvPr>
        </p:nvSpPr>
        <p:spPr/>
        <p:txBody>
          <a:bodyPr/>
          <a:lstStyle/>
          <a:p>
            <a:r>
              <a:rPr lang="en-US" dirty="0"/>
              <a:t>Quantification of Costs</a:t>
            </a:r>
          </a:p>
        </p:txBody>
      </p:sp>
    </p:spTree>
    <p:extLst>
      <p:ext uri="{BB962C8B-B14F-4D97-AF65-F5344CB8AC3E}">
        <p14:creationId xmlns:p14="http://schemas.microsoft.com/office/powerpoint/2010/main" val="27998854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3D9E4-354C-4C9A-9D59-15C76E4740BC}"/>
              </a:ext>
            </a:extLst>
          </p:cNvPr>
          <p:cNvSpPr>
            <a:spLocks noGrp="1"/>
          </p:cNvSpPr>
          <p:nvPr>
            <p:ph type="ctrTitle"/>
          </p:nvPr>
        </p:nvSpPr>
        <p:spPr/>
        <p:txBody>
          <a:bodyPr/>
          <a:lstStyle/>
          <a:p>
            <a:r>
              <a:rPr lang="en-US" dirty="0"/>
              <a:t>Start with Simple Cast</a:t>
            </a:r>
          </a:p>
        </p:txBody>
      </p:sp>
      <p:sp>
        <p:nvSpPr>
          <p:cNvPr id="3" name="Text Placeholder 2">
            <a:extLst>
              <a:ext uri="{FF2B5EF4-FFF2-40B4-BE49-F238E27FC236}">
                <a16:creationId xmlns:a16="http://schemas.microsoft.com/office/drawing/2014/main" id="{04D49EA5-E06B-4997-AE43-03EC56776E12}"/>
              </a:ext>
            </a:extLst>
          </p:cNvPr>
          <p:cNvSpPr>
            <a:spLocks noGrp="1"/>
          </p:cNvSpPr>
          <p:nvPr>
            <p:ph type="body" sz="quarter" idx="13"/>
          </p:nvPr>
        </p:nvSpPr>
        <p:spPr/>
        <p:txBody>
          <a:bodyPr/>
          <a:lstStyle/>
          <a:p>
            <a:r>
              <a:rPr lang="en-US" dirty="0"/>
              <a:t>Hours of Solar</a:t>
            </a:r>
          </a:p>
          <a:p>
            <a:r>
              <a:rPr lang="en-US" dirty="0"/>
              <a:t>Hours of Battery Discharge</a:t>
            </a:r>
          </a:p>
          <a:p>
            <a:r>
              <a:rPr lang="en-US" dirty="0"/>
              <a:t>Solar Required for Charging Batteries</a:t>
            </a:r>
          </a:p>
          <a:p>
            <a:endParaRPr lang="en-US" dirty="0"/>
          </a:p>
          <a:p>
            <a:r>
              <a:rPr lang="en-US" dirty="0"/>
              <a:t>No Loss from Round Trip Efficiency</a:t>
            </a:r>
          </a:p>
          <a:p>
            <a:endParaRPr lang="en-US" dirty="0"/>
          </a:p>
          <a:p>
            <a:r>
              <a:rPr lang="en-US" dirty="0"/>
              <a:t>Level Amount of Load in Each Period</a:t>
            </a:r>
          </a:p>
        </p:txBody>
      </p:sp>
    </p:spTree>
    <p:extLst>
      <p:ext uri="{BB962C8B-B14F-4D97-AF65-F5344CB8AC3E}">
        <p14:creationId xmlns:p14="http://schemas.microsoft.com/office/powerpoint/2010/main" val="24059548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A3EA9-AD03-433E-967D-9497C8DE305A}"/>
              </a:ext>
            </a:extLst>
          </p:cNvPr>
          <p:cNvSpPr>
            <a:spLocks noGrp="1"/>
          </p:cNvSpPr>
          <p:nvPr>
            <p:ph type="ctrTitle"/>
          </p:nvPr>
        </p:nvSpPr>
        <p:spPr/>
        <p:txBody>
          <a:bodyPr/>
          <a:lstStyle/>
          <a:p>
            <a:r>
              <a:rPr lang="en-US" dirty="0"/>
              <a:t>Simulation with Simple Loads</a:t>
            </a:r>
          </a:p>
        </p:txBody>
      </p:sp>
      <p:sp>
        <p:nvSpPr>
          <p:cNvPr id="3" name="Text Placeholder 2">
            <a:extLst>
              <a:ext uri="{FF2B5EF4-FFF2-40B4-BE49-F238E27FC236}">
                <a16:creationId xmlns:a16="http://schemas.microsoft.com/office/drawing/2014/main" id="{D617FEF6-EB37-4EA5-BB5D-650A7AED7947}"/>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65F77A2-0CB4-4706-86DF-ECEF5BC74122}"/>
              </a:ext>
            </a:extLst>
          </p:cNvPr>
          <p:cNvPicPr>
            <a:picLocks noChangeAspect="1"/>
          </p:cNvPicPr>
          <p:nvPr/>
        </p:nvPicPr>
        <p:blipFill>
          <a:blip r:embed="rId2"/>
          <a:stretch>
            <a:fillRect/>
          </a:stretch>
        </p:blipFill>
        <p:spPr>
          <a:xfrm>
            <a:off x="400227" y="2009715"/>
            <a:ext cx="8343545" cy="3944517"/>
          </a:xfrm>
          <a:prstGeom prst="rect">
            <a:avLst/>
          </a:prstGeom>
        </p:spPr>
      </p:pic>
    </p:spTree>
    <p:extLst>
      <p:ext uri="{BB962C8B-B14F-4D97-AF65-F5344CB8AC3E}">
        <p14:creationId xmlns:p14="http://schemas.microsoft.com/office/powerpoint/2010/main" val="15634490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5453B-6DEA-42D8-8CC9-85B4AB8F93E9}"/>
              </a:ext>
            </a:extLst>
          </p:cNvPr>
          <p:cNvSpPr>
            <a:spLocks noGrp="1"/>
          </p:cNvSpPr>
          <p:nvPr>
            <p:ph type="ctrTitle"/>
          </p:nvPr>
        </p:nvSpPr>
        <p:spPr/>
        <p:txBody>
          <a:bodyPr/>
          <a:lstStyle/>
          <a:p>
            <a:r>
              <a:rPr lang="en-US" dirty="0"/>
              <a:t>Include Carrying Charges</a:t>
            </a:r>
          </a:p>
        </p:txBody>
      </p:sp>
      <p:pic>
        <p:nvPicPr>
          <p:cNvPr id="5" name="Picture 4">
            <a:extLst>
              <a:ext uri="{FF2B5EF4-FFF2-40B4-BE49-F238E27FC236}">
                <a16:creationId xmlns:a16="http://schemas.microsoft.com/office/drawing/2014/main" id="{99A2499A-77E4-4760-B9A9-5A75D5C2905A}"/>
              </a:ext>
            </a:extLst>
          </p:cNvPr>
          <p:cNvPicPr>
            <a:picLocks noChangeAspect="1"/>
          </p:cNvPicPr>
          <p:nvPr/>
        </p:nvPicPr>
        <p:blipFill>
          <a:blip r:embed="rId2"/>
          <a:stretch>
            <a:fillRect/>
          </a:stretch>
        </p:blipFill>
        <p:spPr>
          <a:xfrm>
            <a:off x="524736" y="1500285"/>
            <a:ext cx="7566841" cy="4184822"/>
          </a:xfrm>
          <a:prstGeom prst="rect">
            <a:avLst/>
          </a:prstGeom>
        </p:spPr>
      </p:pic>
    </p:spTree>
    <p:extLst>
      <p:ext uri="{BB962C8B-B14F-4D97-AF65-F5344CB8AC3E}">
        <p14:creationId xmlns:p14="http://schemas.microsoft.com/office/powerpoint/2010/main" val="41626572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F2586-7592-4038-B262-87C824CDABAB}"/>
              </a:ext>
            </a:extLst>
          </p:cNvPr>
          <p:cNvSpPr>
            <a:spLocks noGrp="1"/>
          </p:cNvSpPr>
          <p:nvPr>
            <p:ph type="ctrTitle"/>
          </p:nvPr>
        </p:nvSpPr>
        <p:spPr/>
        <p:txBody>
          <a:bodyPr/>
          <a:lstStyle/>
          <a:p>
            <a:r>
              <a:rPr lang="en-US" dirty="0"/>
              <a:t>Battery Analysis</a:t>
            </a:r>
          </a:p>
        </p:txBody>
      </p:sp>
      <p:sp>
        <p:nvSpPr>
          <p:cNvPr id="3" name="Text Placeholder 2">
            <a:extLst>
              <a:ext uri="{FF2B5EF4-FFF2-40B4-BE49-F238E27FC236}">
                <a16:creationId xmlns:a16="http://schemas.microsoft.com/office/drawing/2014/main" id="{53D2431C-30AA-4EE1-B15B-EA5B6E89FDF9}"/>
              </a:ext>
            </a:extLst>
          </p:cNvPr>
          <p:cNvSpPr>
            <a:spLocks noGrp="1"/>
          </p:cNvSpPr>
          <p:nvPr>
            <p:ph type="body" sz="quarter" idx="13"/>
          </p:nvPr>
        </p:nvSpPr>
        <p:spPr/>
        <p:txBody>
          <a:bodyPr/>
          <a:lstStyle/>
          <a:p>
            <a:r>
              <a:rPr lang="en-US" dirty="0"/>
              <a:t>Sensitivity to Drivers</a:t>
            </a:r>
          </a:p>
        </p:txBody>
      </p:sp>
      <p:pic>
        <p:nvPicPr>
          <p:cNvPr id="5" name="Picture 4">
            <a:extLst>
              <a:ext uri="{FF2B5EF4-FFF2-40B4-BE49-F238E27FC236}">
                <a16:creationId xmlns:a16="http://schemas.microsoft.com/office/drawing/2014/main" id="{E291562B-79DE-410D-88E9-45094925716A}"/>
              </a:ext>
            </a:extLst>
          </p:cNvPr>
          <p:cNvPicPr>
            <a:picLocks noChangeAspect="1"/>
          </p:cNvPicPr>
          <p:nvPr/>
        </p:nvPicPr>
        <p:blipFill>
          <a:blip r:embed="rId2"/>
          <a:stretch>
            <a:fillRect/>
          </a:stretch>
        </p:blipFill>
        <p:spPr>
          <a:xfrm>
            <a:off x="26948" y="2537028"/>
            <a:ext cx="8754743" cy="2932235"/>
          </a:xfrm>
          <a:prstGeom prst="rect">
            <a:avLst/>
          </a:prstGeom>
        </p:spPr>
      </p:pic>
    </p:spTree>
    <p:extLst>
      <p:ext uri="{BB962C8B-B14F-4D97-AF65-F5344CB8AC3E}">
        <p14:creationId xmlns:p14="http://schemas.microsoft.com/office/powerpoint/2010/main" val="38436302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295B4-AFC6-4C6C-8C07-FC5F541CD972}"/>
              </a:ext>
            </a:extLst>
          </p:cNvPr>
          <p:cNvSpPr>
            <a:spLocks noGrp="1"/>
          </p:cNvSpPr>
          <p:nvPr>
            <p:ph type="ctrTitle"/>
          </p:nvPr>
        </p:nvSpPr>
        <p:spPr/>
        <p:txBody>
          <a:bodyPr/>
          <a:lstStyle/>
          <a:p>
            <a:r>
              <a:rPr lang="en-US" dirty="0"/>
              <a:t>Waterfall Chart</a:t>
            </a:r>
          </a:p>
        </p:txBody>
      </p:sp>
      <p:sp>
        <p:nvSpPr>
          <p:cNvPr id="3" name="Text Placeholder 2">
            <a:extLst>
              <a:ext uri="{FF2B5EF4-FFF2-40B4-BE49-F238E27FC236}">
                <a16:creationId xmlns:a16="http://schemas.microsoft.com/office/drawing/2014/main" id="{C3A824DA-BBA6-4386-8887-B86170708FFD}"/>
              </a:ext>
            </a:extLst>
          </p:cNvPr>
          <p:cNvSpPr>
            <a:spLocks noGrp="1"/>
          </p:cNvSpPr>
          <p:nvPr>
            <p:ph type="body" sz="quarter" idx="13"/>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5F1D2E96-EA15-445C-8190-F6EA397EFAB2}"/>
              </a:ext>
            </a:extLst>
          </p:cNvPr>
          <p:cNvPicPr>
            <a:picLocks noChangeAspect="1"/>
          </p:cNvPicPr>
          <p:nvPr/>
        </p:nvPicPr>
        <p:blipFill>
          <a:blip r:embed="rId2"/>
          <a:stretch>
            <a:fillRect/>
          </a:stretch>
        </p:blipFill>
        <p:spPr>
          <a:xfrm>
            <a:off x="1376604" y="1607119"/>
            <a:ext cx="6085245" cy="4480737"/>
          </a:xfrm>
          <a:prstGeom prst="rect">
            <a:avLst/>
          </a:prstGeom>
        </p:spPr>
      </p:pic>
    </p:spTree>
    <p:extLst>
      <p:ext uri="{BB962C8B-B14F-4D97-AF65-F5344CB8AC3E}">
        <p14:creationId xmlns:p14="http://schemas.microsoft.com/office/powerpoint/2010/main" val="8631876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366056-AF2F-4011-A0A6-C0BDD2B9FA01}"/>
              </a:ext>
            </a:extLst>
          </p:cNvPr>
          <p:cNvSpPr>
            <a:spLocks noGrp="1"/>
          </p:cNvSpPr>
          <p:nvPr>
            <p:ph type="ctrTitle"/>
          </p:nvPr>
        </p:nvSpPr>
        <p:spPr/>
        <p:txBody>
          <a:bodyPr>
            <a:normAutofit fontScale="90000"/>
          </a:bodyPr>
          <a:lstStyle/>
          <a:p>
            <a:r>
              <a:rPr lang="en-US" dirty="0"/>
              <a:t>Alternative U.S. Value of Frequency Regulation – Ancillary Services</a:t>
            </a:r>
            <a:endParaRPr lang="en-CH" dirty="0"/>
          </a:p>
        </p:txBody>
      </p:sp>
      <p:sp>
        <p:nvSpPr>
          <p:cNvPr id="2" name="Text Placeholder 1">
            <a:extLst>
              <a:ext uri="{FF2B5EF4-FFF2-40B4-BE49-F238E27FC236}">
                <a16:creationId xmlns:a16="http://schemas.microsoft.com/office/drawing/2014/main" id="{EB7D7C3A-9792-6872-644E-2832DE6B9B0A}"/>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7EDB5DAE-CAAD-40C3-B2DA-AFA40260FF4C}"/>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97</a:t>
            </a:fld>
            <a:endParaRPr lang="ko-KR" altLang="en-US" dirty="0"/>
          </a:p>
        </p:txBody>
      </p:sp>
      <p:pic>
        <p:nvPicPr>
          <p:cNvPr id="5" name="Content Placeholder 4">
            <a:extLst>
              <a:ext uri="{FF2B5EF4-FFF2-40B4-BE49-F238E27FC236}">
                <a16:creationId xmlns:a16="http://schemas.microsoft.com/office/drawing/2014/main" id="{1D07F556-B640-42A4-AA6A-1BAEAC0347B8}"/>
              </a:ext>
            </a:extLst>
          </p:cNvPr>
          <p:cNvPicPr>
            <a:picLocks noGrp="1" noChangeAspect="1"/>
          </p:cNvPicPr>
          <p:nvPr>
            <p:ph idx="4294967295"/>
          </p:nvPr>
        </p:nvPicPr>
        <p:blipFill>
          <a:blip r:embed="rId2"/>
          <a:stretch>
            <a:fillRect/>
          </a:stretch>
        </p:blipFill>
        <p:spPr>
          <a:xfrm>
            <a:off x="370936" y="1564745"/>
            <a:ext cx="7265988" cy="4395788"/>
          </a:xfrm>
          <a:prstGeom prst="rect">
            <a:avLst/>
          </a:prstGeom>
        </p:spPr>
      </p:pic>
    </p:spTree>
    <p:extLst>
      <p:ext uri="{BB962C8B-B14F-4D97-AF65-F5344CB8AC3E}">
        <p14:creationId xmlns:p14="http://schemas.microsoft.com/office/powerpoint/2010/main" val="25321086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F0BF3A-3822-45EA-AB94-F77755A07193}"/>
              </a:ext>
            </a:extLst>
          </p:cNvPr>
          <p:cNvSpPr>
            <a:spLocks noGrp="1"/>
          </p:cNvSpPr>
          <p:nvPr>
            <p:ph type="ctrTitle"/>
          </p:nvPr>
        </p:nvSpPr>
        <p:spPr/>
        <p:txBody>
          <a:bodyPr>
            <a:normAutofit fontScale="90000"/>
          </a:bodyPr>
          <a:lstStyle/>
          <a:p>
            <a:r>
              <a:rPr lang="en-US" dirty="0"/>
              <a:t>Lazard Value of Storage Depending on Ancillary Services Prices</a:t>
            </a:r>
            <a:endParaRPr lang="en-CH" dirty="0"/>
          </a:p>
        </p:txBody>
      </p:sp>
      <p:sp>
        <p:nvSpPr>
          <p:cNvPr id="4" name="Slide Number Placeholder 3">
            <a:extLst>
              <a:ext uri="{FF2B5EF4-FFF2-40B4-BE49-F238E27FC236}">
                <a16:creationId xmlns:a16="http://schemas.microsoft.com/office/drawing/2014/main" id="{9ADBF982-334A-4B55-A01B-092713CD6890}"/>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98</a:t>
            </a:fld>
            <a:endParaRPr lang="ko-KR" altLang="en-US" dirty="0"/>
          </a:p>
        </p:txBody>
      </p:sp>
      <p:pic>
        <p:nvPicPr>
          <p:cNvPr id="5" name="Content Placeholder 4">
            <a:extLst>
              <a:ext uri="{FF2B5EF4-FFF2-40B4-BE49-F238E27FC236}">
                <a16:creationId xmlns:a16="http://schemas.microsoft.com/office/drawing/2014/main" id="{7E2BA505-93AE-41AC-817E-B7527BDC23AF}"/>
              </a:ext>
            </a:extLst>
          </p:cNvPr>
          <p:cNvPicPr>
            <a:picLocks noGrp="1" noChangeAspect="1"/>
          </p:cNvPicPr>
          <p:nvPr>
            <p:ph idx="4294967295"/>
          </p:nvPr>
        </p:nvPicPr>
        <p:blipFill>
          <a:blip r:embed="rId2"/>
          <a:stretch>
            <a:fillRect/>
          </a:stretch>
        </p:blipFill>
        <p:spPr>
          <a:xfrm>
            <a:off x="1017917" y="1600200"/>
            <a:ext cx="6183313" cy="4395788"/>
          </a:xfrm>
          <a:prstGeom prst="rect">
            <a:avLst/>
          </a:prstGeom>
        </p:spPr>
      </p:pic>
    </p:spTree>
    <p:extLst>
      <p:ext uri="{BB962C8B-B14F-4D97-AF65-F5344CB8AC3E}">
        <p14:creationId xmlns:p14="http://schemas.microsoft.com/office/powerpoint/2010/main" val="11231905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45D7F-0BA4-49C5-B5D0-FFFED55DCDE9}"/>
              </a:ext>
            </a:extLst>
          </p:cNvPr>
          <p:cNvSpPr>
            <a:spLocks noGrp="1"/>
          </p:cNvSpPr>
          <p:nvPr>
            <p:ph type="ctrTitle"/>
          </p:nvPr>
        </p:nvSpPr>
        <p:spPr/>
        <p:txBody>
          <a:bodyPr/>
          <a:lstStyle/>
          <a:p>
            <a:r>
              <a:rPr lang="en-US" dirty="0"/>
              <a:t>Analysis in the Context of Ancillary Service</a:t>
            </a:r>
          </a:p>
        </p:txBody>
      </p:sp>
    </p:spTree>
    <p:extLst>
      <p:ext uri="{BB962C8B-B14F-4D97-AF65-F5344CB8AC3E}">
        <p14:creationId xmlns:p14="http://schemas.microsoft.com/office/powerpoint/2010/main" val="3162771291"/>
      </p:ext>
    </p:extLst>
  </p:cSld>
  <p:clrMapOvr>
    <a:masterClrMapping/>
  </p:clrMapOvr>
</p:sld>
</file>

<file path=ppt/theme/theme1.xml><?xml version="1.0" encoding="utf-8"?>
<a:theme xmlns:a="http://schemas.openxmlformats.org/drawingml/2006/main" name="1_Office Theme">
  <a:themeElements>
    <a:clrScheme name="Learning">
      <a:dk1>
        <a:sysClr val="windowText" lastClr="000000"/>
      </a:dk1>
      <a:lt1>
        <a:sysClr val="window" lastClr="FFFFFF"/>
      </a:lt1>
      <a:dk2>
        <a:srgbClr val="44546A"/>
      </a:dk2>
      <a:lt2>
        <a:srgbClr val="E7E6E6"/>
      </a:lt2>
      <a:accent1>
        <a:srgbClr val="0D7BB6"/>
      </a:accent1>
      <a:accent2>
        <a:srgbClr val="005A84"/>
      </a:accent2>
      <a:accent3>
        <a:srgbClr val="043F63"/>
      </a:accent3>
      <a:accent4>
        <a:srgbClr val="93C784"/>
      </a:accent4>
      <a:accent5>
        <a:srgbClr val="377978"/>
      </a:accent5>
      <a:accent6>
        <a:srgbClr val="64335A"/>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Learning Template 2018" id="{04CE0C22-ED7F-46CB-BC65-E68FB60107E8}" vid="{EE53C80E-D2C7-4B31-877E-8733A34E7E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10384</TotalTime>
  <Words>11536</Words>
  <Application>Microsoft Office PowerPoint</Application>
  <PresentationFormat>On-screen Show (4:3)</PresentationFormat>
  <Paragraphs>870</Paragraphs>
  <Slides>241</Slides>
  <Notes>1</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241</vt:i4>
      </vt:variant>
    </vt:vector>
  </HeadingPairs>
  <TitlesOfParts>
    <vt:vector size="258" baseType="lpstr">
      <vt:lpstr>맑은 고딕</vt:lpstr>
      <vt:lpstr>Arial</vt:lpstr>
      <vt:lpstr>Calibri</vt:lpstr>
      <vt:lpstr>CalisMTBol</vt:lpstr>
      <vt:lpstr>CalistoMT</vt:lpstr>
      <vt:lpstr>Courier New</vt:lpstr>
      <vt:lpstr>Franklin Gothic Demi</vt:lpstr>
      <vt:lpstr>Georgia</vt:lpstr>
      <vt:lpstr>HP Simplified</vt:lpstr>
      <vt:lpstr>Rockwell</vt:lpstr>
      <vt:lpstr>segoe_ui_bold</vt:lpstr>
      <vt:lpstr>segoe_ui_regular</vt:lpstr>
      <vt:lpstr>Times New Roman</vt:lpstr>
      <vt:lpstr>Wingdings</vt:lpstr>
      <vt:lpstr>Wingdings 2</vt:lpstr>
      <vt:lpstr>Wingdings 3</vt:lpstr>
      <vt:lpstr>1_Office Theme</vt:lpstr>
      <vt:lpstr>Introduction</vt:lpstr>
      <vt:lpstr>Analysis of Batteries and Storage - Introduction</vt:lpstr>
      <vt:lpstr>Outline</vt:lpstr>
      <vt:lpstr>Different Services of Batteries (World Bank)</vt:lpstr>
      <vt:lpstr>Battery Services (World Bank)</vt:lpstr>
      <vt:lpstr>My Cases</vt:lpstr>
      <vt:lpstr>IEA Comments on Battery Storage</vt:lpstr>
      <vt:lpstr>Spinning Reserve and Batteries</vt:lpstr>
      <vt:lpstr>Weekly Solar Irradiation</vt:lpstr>
      <vt:lpstr>Solar Patterns in Northern Nigeria</vt:lpstr>
      <vt:lpstr>Can you Add Revenue Streams</vt:lpstr>
      <vt:lpstr>Illustration of Reduction in Fires</vt:lpstr>
      <vt:lpstr>California Duck Diagram and More Extreme Need for Ramping and Spinning Reserve</vt:lpstr>
      <vt:lpstr>Duck Curve and Prices – Peaker Application</vt:lpstr>
      <vt:lpstr>Example of Economics – 2.7 Hour Battery to Address the Duck Curve</vt:lpstr>
      <vt:lpstr>Implications of Duck Graph</vt:lpstr>
      <vt:lpstr>Estimates of the Cost of Ancillary Services</vt:lpstr>
      <vt:lpstr>Rewards and Risks from Battery Business Opportunities</vt:lpstr>
      <vt:lpstr>Essential Grounding in Core Issues</vt:lpstr>
      <vt:lpstr>Comment on Storage</vt:lpstr>
      <vt:lpstr>Diagram of Battery Capacity, Storage and Energy</vt:lpstr>
      <vt:lpstr>Battery Capacity and a Water Tower</vt:lpstr>
      <vt:lpstr>Capacity and Storage of Batteries - Think of a Battery Like a Water Tower or a Warehouse</vt:lpstr>
      <vt:lpstr>Different Capacity and Energy of Different Batteries</vt:lpstr>
      <vt:lpstr>Equipment for Storage</vt:lpstr>
      <vt:lpstr>Battery Size for Ancillary Service</vt:lpstr>
      <vt:lpstr>Picture of Large Lithium Facility in U.S.</vt:lpstr>
      <vt:lpstr>Picture of Lithium Battery for Storage</vt:lpstr>
      <vt:lpstr>Battery Characteristics</vt:lpstr>
      <vt:lpstr>Elephant in the Room</vt:lpstr>
      <vt:lpstr>Capacity in kWh</vt:lpstr>
      <vt:lpstr>Characteristic Number 1 Historic and Projected Capital Cost Trends for Storage</vt:lpstr>
      <vt:lpstr>Cost per kWh of Batteries</vt:lpstr>
      <vt:lpstr>Tesla Comments on Battery Cost</vt:lpstr>
      <vt:lpstr>Recent Bloomberg Battery Prices</vt:lpstr>
      <vt:lpstr>Historic and Projected Price of Lithium</vt:lpstr>
      <vt:lpstr>Components of Battery Cost</vt:lpstr>
      <vt:lpstr>Example of Battery Cost – Part 1</vt:lpstr>
      <vt:lpstr>Assumption of Long Battery Life</vt:lpstr>
      <vt:lpstr>Example of Battery Cost – Part 2</vt:lpstr>
      <vt:lpstr>2019 Estimated Costs</vt:lpstr>
      <vt:lpstr>Alternative Forecasts</vt:lpstr>
      <vt:lpstr>Battery Costs and Duration</vt:lpstr>
      <vt:lpstr>Cost per kWh is not Constant</vt:lpstr>
      <vt:lpstr>Battery Size and Cost/kWh – Economies of Scale</vt:lpstr>
      <vt:lpstr>Economies of Scale for Batteries (DOE Study)</vt:lpstr>
      <vt:lpstr>Cost of Cobalt and Lithium Batteries</vt:lpstr>
      <vt:lpstr>Cost Trends</vt:lpstr>
      <vt:lpstr>O&amp;M Costs</vt:lpstr>
      <vt:lpstr>O&amp;M Cost</vt:lpstr>
      <vt:lpstr>Cost from Lazard</vt:lpstr>
      <vt:lpstr>O&amp;M Cost Continued</vt:lpstr>
      <vt:lpstr>Cost Targets for Flow Batteries</vt:lpstr>
      <vt:lpstr>Characteristic Number 2 Operating Life</vt:lpstr>
      <vt:lpstr>Life and Discharges</vt:lpstr>
      <vt:lpstr>Battery Life and Lifetime Warranty </vt:lpstr>
      <vt:lpstr>Degradation and Life</vt:lpstr>
      <vt:lpstr>Battery Life of Laptop</vt:lpstr>
      <vt:lpstr>Battery Life</vt:lpstr>
      <vt:lpstr>Life of Cell Phones and Cycles</vt:lpstr>
      <vt:lpstr>Battery and Cycle Life for Storage Applications</vt:lpstr>
      <vt:lpstr>Battery Life for Different Types of Batteries</vt:lpstr>
      <vt:lpstr>Battery Life, Discharge and Depth of Discharge</vt:lpstr>
      <vt:lpstr>Life Comments from DOE Report</vt:lpstr>
      <vt:lpstr>IEA Assumptions</vt:lpstr>
      <vt:lpstr>Comparison with Useful Life - MIT</vt:lpstr>
      <vt:lpstr>Lithium-ion Batteries and Charges</vt:lpstr>
      <vt:lpstr>Batteries and Temperature</vt:lpstr>
      <vt:lpstr>Life in Lazard Analysis</vt:lpstr>
      <vt:lpstr>Operating Characteristic Number 3 Degradation</vt:lpstr>
      <vt:lpstr>Degradation, Depth of Discharge and Usable Capacity</vt:lpstr>
      <vt:lpstr>Degradation</vt:lpstr>
      <vt:lpstr>Degradation and Age</vt:lpstr>
      <vt:lpstr>Questions Regarding Degradation</vt:lpstr>
      <vt:lpstr>Degradation from Age and Cycling</vt:lpstr>
      <vt:lpstr>Operating Characteristic 5 Round Trip Efficiency</vt:lpstr>
      <vt:lpstr>Roundtrip Efficiency</vt:lpstr>
      <vt:lpstr>Differences in Battery </vt:lpstr>
      <vt:lpstr>Round Trip Efficiency</vt:lpstr>
      <vt:lpstr>Round Trip Efficiency in DOE Report</vt:lpstr>
      <vt:lpstr>Characteristic 5 Depth of Discharge</vt:lpstr>
      <vt:lpstr>Depth of Discharge</vt:lpstr>
      <vt:lpstr>Depth of Discharge and Lifetime in Cycles</vt:lpstr>
      <vt:lpstr>Depth of Discharge Limit</vt:lpstr>
      <vt:lpstr>Tradeoffs between Cost, Life and Depth of Discharge</vt:lpstr>
      <vt:lpstr>Characteristic 5 Learning Rate</vt:lpstr>
      <vt:lpstr>Economies of Scale and Projected Cost</vt:lpstr>
      <vt:lpstr>Incorporation of Learning Rate in LCOS</vt:lpstr>
      <vt:lpstr>How Much Can you Add Services</vt:lpstr>
      <vt:lpstr>Declining capital costs low storage bid prices when paired with solar</vt:lpstr>
      <vt:lpstr>Quantification of Costs</vt:lpstr>
      <vt:lpstr>Start with Simple Cast</vt:lpstr>
      <vt:lpstr>Simulation with Simple Loads</vt:lpstr>
      <vt:lpstr>Include Carrying Charges</vt:lpstr>
      <vt:lpstr>Battery Analysis</vt:lpstr>
      <vt:lpstr>Waterfall Chart</vt:lpstr>
      <vt:lpstr>Alternative U.S. Value of Frequency Regulation – Ancillary Services</vt:lpstr>
      <vt:lpstr>Lazard Value of Storage Depending on Ancillary Services Prices</vt:lpstr>
      <vt:lpstr>Analysis in the Context of Ancillary Service</vt:lpstr>
      <vt:lpstr>Characteristics of Wind and Solar</vt:lpstr>
      <vt:lpstr>What Really are Ancillary Services</vt:lpstr>
      <vt:lpstr>Ancillary Service Example</vt:lpstr>
      <vt:lpstr>Ancillary Service Example</vt:lpstr>
      <vt:lpstr>Value of Ancillary Service – Measure in Amount per kW-year and not per kWh</vt:lpstr>
      <vt:lpstr>Assumptions for Demand Response and Regulation Payment</vt:lpstr>
      <vt:lpstr>Saturation Risk and Frequency</vt:lpstr>
      <vt:lpstr>General Discussion of Ancillary Reserves</vt:lpstr>
      <vt:lpstr>Wind Variability</vt:lpstr>
      <vt:lpstr>Wind Variability</vt:lpstr>
      <vt:lpstr>Wind and Electricity Price – One Day</vt:lpstr>
      <vt:lpstr>Wind Speed and Electricity Price</vt:lpstr>
      <vt:lpstr>Example of Load Data - Predictable </vt:lpstr>
      <vt:lpstr>Malaysia Hourly Load</vt:lpstr>
      <vt:lpstr>Load Variation</vt:lpstr>
      <vt:lpstr>Load Variation – Peak Day</vt:lpstr>
      <vt:lpstr>Load Variation - Week</vt:lpstr>
      <vt:lpstr>Electricity Storage Analysis and Electricity Economics</vt:lpstr>
      <vt:lpstr>What Really Are Ancillary Services and What Should be Their Cost</vt:lpstr>
      <vt:lpstr>Illustration of Load and PV</vt:lpstr>
      <vt:lpstr>Case of Micro Grid and Diesel – Spinning Reserve</vt:lpstr>
      <vt:lpstr>Reduction in the Value of Solar Because of Spinning Reserve</vt:lpstr>
      <vt:lpstr>Example of Balancing</vt:lpstr>
      <vt:lpstr>Illustration of Flexibility to Adjust Quickly with a Hydro Plant</vt:lpstr>
      <vt:lpstr>Illustration of Ancillary Services with Coal Plants and Sudden Change in Demand</vt:lpstr>
      <vt:lpstr>Plants with Surplus Spinning Reserve</vt:lpstr>
      <vt:lpstr>Cost of Ancillary Services and Value from Providing Ancillary Services</vt:lpstr>
      <vt:lpstr>Implications of Renewables on Ancillary Services</vt:lpstr>
      <vt:lpstr>Reserves and Dispatch</vt:lpstr>
      <vt:lpstr>Ramp Requirement and Increased Renewables</vt:lpstr>
      <vt:lpstr>Variance in Estimated Cost of Ancillary Services</vt:lpstr>
      <vt:lpstr>Balancing Cost </vt:lpstr>
      <vt:lpstr>Wind and Balancing</vt:lpstr>
      <vt:lpstr>Use of Batteries for Peaking and Price Arbitrage</vt:lpstr>
      <vt:lpstr>Peaker and Merchant Batteries</vt:lpstr>
      <vt:lpstr>General Discussion of Bulk Power and Storage</vt:lpstr>
      <vt:lpstr>Peaking Plants</vt:lpstr>
      <vt:lpstr>Comparison with Conventional Peaking Plants</vt:lpstr>
      <vt:lpstr>Meet High Sudden Prices – Must Be Charged</vt:lpstr>
      <vt:lpstr>Reasons for Storage – More Volatility in Prices</vt:lpstr>
      <vt:lpstr>Merchant Prices in Nordpool – Cannot Build new Wind Farm Against Prices</vt:lpstr>
      <vt:lpstr>Electricity and Gas – Correlation Between Electricity and Gas with German Example</vt:lpstr>
      <vt:lpstr>WESM Price Variation 2008 (Prices Converted to USD per MWH)</vt:lpstr>
      <vt:lpstr>Philippines Price Variation 2015 – High Variation in Day</vt:lpstr>
      <vt:lpstr>Denmark Examples</vt:lpstr>
      <vt:lpstr>Lower Variation 2016</vt:lpstr>
      <vt:lpstr>Low Price and Negative Price Example</vt:lpstr>
      <vt:lpstr>Little Variation During Day and Some Variation over the Month</vt:lpstr>
      <vt:lpstr>Why is there Variation in Price over Day and Month</vt:lpstr>
      <vt:lpstr>Supply and Demand with More Renewable</vt:lpstr>
      <vt:lpstr>Mico Grid with Solar Can be Considered Like the Bulk Power Variation</vt:lpstr>
      <vt:lpstr>Battery Analysis in For Moving Load</vt:lpstr>
      <vt:lpstr>Battery Analysis in Microgrid Case – Solar and Battery versus Diesel</vt:lpstr>
      <vt:lpstr>Analysis of Moving Load with Battery Storage</vt:lpstr>
      <vt:lpstr>Object and Issues</vt:lpstr>
      <vt:lpstr>Nuclear Cost</vt:lpstr>
      <vt:lpstr>Importance of Using Real and Not Nominal Costs</vt:lpstr>
      <vt:lpstr>Natural Gas CC Cost Assumptions</vt:lpstr>
      <vt:lpstr>Capital Cost of Technologies from 2020 Report</vt:lpstr>
      <vt:lpstr>Levelised Cost of Solar and Nuclear</vt:lpstr>
      <vt:lpstr>Replicate the LCOE of Solar</vt:lpstr>
      <vt:lpstr>Examine Load Patterns</vt:lpstr>
      <vt:lpstr>Example of Dispatch</vt:lpstr>
      <vt:lpstr>Example of the Cost of Moving Power</vt:lpstr>
      <vt:lpstr>Point 2: Batteries Are Only Needed if There is Load that is Non-Coincident with Solar</vt:lpstr>
      <vt:lpstr>Analysis of One Day Demand and Supply</vt:lpstr>
      <vt:lpstr>One Day Worst Case for Battery Characteristics</vt:lpstr>
      <vt:lpstr>One Day Mid Case for Battery Characteristics</vt:lpstr>
      <vt:lpstr>Scenarios and Drivers of Battery Analysis</vt:lpstr>
      <vt:lpstr>Case of No Solar or Battery in Microgrid</vt:lpstr>
      <vt:lpstr>Case with Only Solar Power</vt:lpstr>
      <vt:lpstr>Microgrid Case with Solar and Battery</vt:lpstr>
      <vt:lpstr>Optimisation with Higher Carrying Charge Rate</vt:lpstr>
      <vt:lpstr>Low Carrying Charges and Solar Power</vt:lpstr>
      <vt:lpstr>Solar with Higher Carrying Charge Rate</vt:lpstr>
      <vt:lpstr>Battery Analysis in Retail Rate Context</vt:lpstr>
      <vt:lpstr>Introduction to Retail Rate Analysis</vt:lpstr>
      <vt:lpstr>Setting-up Retail Rate Analysis</vt:lpstr>
      <vt:lpstr>Mexico Example</vt:lpstr>
      <vt:lpstr>Retail Electricity Bills and Demand Charges</vt:lpstr>
      <vt:lpstr>Case with Batteries and Retail Rates</vt:lpstr>
      <vt:lpstr>Cost and Benefit Analysis of Batteries</vt:lpstr>
      <vt:lpstr>Operation of Batteries and Set-point</vt:lpstr>
      <vt:lpstr>Formulas for Discharging Batteries</vt:lpstr>
      <vt:lpstr>Case with Retail Rates and Solar</vt:lpstr>
      <vt:lpstr>Case with Retail Rates, Solar and Batteries</vt:lpstr>
      <vt:lpstr>Case with Batteries and Solar in Microgrid</vt:lpstr>
      <vt:lpstr>Simple Formulas for Correction Factor Adjusted for Balance Cost</vt:lpstr>
      <vt:lpstr>Example of Using Batteries for Retail Rates</vt:lpstr>
      <vt:lpstr>University of Washington Building</vt:lpstr>
      <vt:lpstr>Data Centre</vt:lpstr>
      <vt:lpstr>Terminology and General Concepts for Analysis of Storage Technologies</vt:lpstr>
      <vt:lpstr>Analysis Variables</vt:lpstr>
      <vt:lpstr>kW Capacity versus kWh Storage Energy and Set-up of Energy Balance</vt:lpstr>
      <vt:lpstr>Do you Care about the Duration</vt:lpstr>
      <vt:lpstr>Case 1  1 Hour of Sunlight and 1 Hour of Required Discharge for Lighting – Cost per kW</vt:lpstr>
      <vt:lpstr>Which would you Rather Have in terms of Cost</vt:lpstr>
      <vt:lpstr>Case 2 1 Hour of Sunlight and 4 Hours of Required Discharge for Lighting</vt:lpstr>
      <vt:lpstr>Case 3 4 Hours of Sunlight and 1 Hour of Required Discharge for Lighting – Try More Storage</vt:lpstr>
      <vt:lpstr>4 Hours of Sunlight and 4 Hours of Required Discharge for Lighting – Try More Storage – Cost per kWh</vt:lpstr>
      <vt:lpstr>Which would you Rather Have in terms of Cost</vt:lpstr>
      <vt:lpstr>4 Hours of Sunlight and 2 Hours of Required Discharge for Lighting – Limited More Storage</vt:lpstr>
      <vt:lpstr>Case 2 2 Hours of Sunlight and 4 Hours of Required Discharge for Lighting – Limited Storage</vt:lpstr>
      <vt:lpstr>Battery Performance Characteristics</vt:lpstr>
      <vt:lpstr>Examples of Technology Solutions</vt:lpstr>
      <vt:lpstr>Home Battery Systems</vt:lpstr>
      <vt:lpstr>UPS Battery Systems</vt:lpstr>
      <vt:lpstr>Market Examples</vt:lpstr>
      <vt:lpstr>Common Aspects of Storage Analysis No Matter What the Technology or Application</vt:lpstr>
      <vt:lpstr>Diagram of Flow Battery</vt:lpstr>
      <vt:lpstr>Flow Batteries Advantage</vt:lpstr>
      <vt:lpstr>Diagram of Lithium Battery</vt:lpstr>
      <vt:lpstr>Picture of Flow Battery</vt:lpstr>
      <vt:lpstr>Picture of Lead Acid versus Lithium Battery</vt:lpstr>
      <vt:lpstr>Picture of DC Air Conditioner</vt:lpstr>
      <vt:lpstr>Lead Acid Batteries</vt:lpstr>
      <vt:lpstr>Comparison</vt:lpstr>
      <vt:lpstr>Current and Planned Battery Cell Production </vt:lpstr>
      <vt:lpstr>LCOE for Storage</vt:lpstr>
      <vt:lpstr>Computing Required Price to Recover Return on Battery Investment</vt:lpstr>
      <vt:lpstr>Difficulty in Computing LCOE for Storage where the Net Output is Negative</vt:lpstr>
      <vt:lpstr>Complexity of Computing Required Prices for Systems with and without Storage</vt:lpstr>
      <vt:lpstr>Example of Inputs for LCOE Analysis</vt:lpstr>
      <vt:lpstr>Illustration of Lazard LOS Mechanics</vt:lpstr>
      <vt:lpstr>Example of Cost – What does the cost of USD 346 per MWH (34.6 cents per kWh) mean – Do you add this to the cost of solar</vt:lpstr>
      <vt:lpstr>Lazard Study and USD/kW-yr</vt:lpstr>
      <vt:lpstr>Analysis Case: Micro Grid</vt:lpstr>
      <vt:lpstr>Step-by-Step Analysis</vt:lpstr>
      <vt:lpstr>Batteries and Peaking Plants</vt:lpstr>
      <vt:lpstr>Measuring the Basis for the Cost of a Battery</vt:lpstr>
      <vt:lpstr>Alternatives to storage and barriers to its market growth</vt:lpstr>
      <vt:lpstr>Pumped Storage Hydro versus Batteries</vt:lpstr>
      <vt:lpstr>Current and emerging market opportunities for electricity storage</vt:lpstr>
      <vt:lpstr>Drivers of Growth in Energy Storage - Why and where storage markets are growing</vt:lpstr>
      <vt:lpstr>Forecast Battery Capacity</vt:lpstr>
      <vt:lpstr>Increase in Battery Capacity – Still very Small</vt:lpstr>
      <vt:lpstr>Meeting 75% Capacity Factor</vt:lpstr>
      <vt:lpstr>Tracking Yield</vt:lpstr>
      <vt:lpstr>Tilted Yield</vt:lpstr>
      <vt:lpstr>Malaysia</vt:lpstr>
      <vt:lpstr>Malaysia No Tracking</vt:lpstr>
      <vt:lpstr>Malaysia with Tracking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Analysis of Batteries and Storage - Introduction</dc:title>
  <dc:creator>Monika Lewenski</dc:creator>
  <cp:lastModifiedBy>Edward Bodmer</cp:lastModifiedBy>
  <cp:revision>74</cp:revision>
  <dcterms:created xsi:type="dcterms:W3CDTF">2020-06-23T17:00:41Z</dcterms:created>
  <dcterms:modified xsi:type="dcterms:W3CDTF">2023-06-23T22:52:33Z</dcterms:modified>
</cp:coreProperties>
</file>